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57" r:id="rId4"/>
    <p:sldId id="261" r:id="rId5"/>
    <p:sldId id="262" r:id="rId6"/>
    <p:sldId id="273" r:id="rId7"/>
    <p:sldId id="277" r:id="rId8"/>
    <p:sldId id="278" r:id="rId9"/>
    <p:sldId id="279" r:id="rId10"/>
    <p:sldId id="263" r:id="rId11"/>
    <p:sldId id="282" r:id="rId12"/>
    <p:sldId id="274" r:id="rId13"/>
    <p:sldId id="275" r:id="rId14"/>
    <p:sldId id="28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-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89E6D-D5AE-4BD3-B45E-FDDCD65B5FBB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8F24C-D763-41CA-9DE0-B85530DA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32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8F24C-D763-41CA-9DE0-B85530DA090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74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FF4D89-F944-453B-A67C-6F61BE9730D1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54752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D89-F944-453B-A67C-6F61BE9730D1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05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D89-F944-453B-A67C-6F61BE9730D1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88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D89-F944-453B-A67C-6F61BE9730D1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1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FF4D89-F944-453B-A67C-6F61BE9730D1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5447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D89-F944-453B-A67C-6F61BE9730D1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60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D89-F944-453B-A67C-6F61BE9730D1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D89-F944-453B-A67C-6F61BE9730D1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97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D89-F944-453B-A67C-6F61BE9730D1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83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FF4D89-F944-453B-A67C-6F61BE9730D1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762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FF4D89-F944-453B-A67C-6F61BE9730D1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111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5FF4D89-F944-453B-A67C-6F61BE9730D1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30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847461" y="3429000"/>
            <a:ext cx="13886921" cy="2098226"/>
          </a:xfrm>
        </p:spPr>
        <p:txBody>
          <a:bodyPr/>
          <a:lstStyle/>
          <a:p>
            <a:r>
              <a:rPr lang="zh-TW" altLang="en-US" dirty="0"/>
              <a:t>機器學習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6600" dirty="0"/>
              <a:t>HW3-</a:t>
            </a:r>
            <a:br>
              <a:rPr lang="en-US" altLang="zh-TW" sz="6600" dirty="0"/>
            </a:br>
            <a:r>
              <a:rPr lang="zh-TW" altLang="en-US" sz="4400" dirty="0"/>
              <a:t>語音辨認</a:t>
            </a:r>
            <a:r>
              <a:rPr lang="en-US" altLang="zh-TW" sz="4400" dirty="0"/>
              <a:t>—</a:t>
            </a:r>
            <a:r>
              <a:rPr lang="zh-TW" altLang="en-US" sz="4400" dirty="0"/>
              <a:t>台語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58276" y="4844303"/>
            <a:ext cx="6831673" cy="1086237"/>
          </a:xfrm>
        </p:spPr>
        <p:txBody>
          <a:bodyPr/>
          <a:lstStyle/>
          <a:p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柯智凱</a:t>
            </a:r>
            <a:endParaRPr lang="en-US" altLang="zh-TW" dirty="0"/>
          </a:p>
          <a:p>
            <a:r>
              <a:rPr lang="zh-TW" altLang="en-US" dirty="0"/>
              <a:t>         學號</a:t>
            </a:r>
            <a:r>
              <a:rPr lang="en-US" altLang="zh-TW" dirty="0"/>
              <a:t>:110368038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03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527538"/>
            <a:ext cx="9601200" cy="1485900"/>
          </a:xfrm>
        </p:spPr>
        <p:txBody>
          <a:bodyPr/>
          <a:lstStyle/>
          <a:p>
            <a:r>
              <a:rPr lang="zh-TW" altLang="en-US" dirty="0"/>
              <a:t>模型建構</a:t>
            </a:r>
          </a:p>
        </p:txBody>
      </p:sp>
      <p:sp>
        <p:nvSpPr>
          <p:cNvPr id="7" name="矩形 6"/>
          <p:cNvSpPr/>
          <p:nvPr/>
        </p:nvSpPr>
        <p:spPr>
          <a:xfrm>
            <a:off x="5668108" y="2152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b="0" i="0" dirty="0">
              <a:solidFill>
                <a:srgbClr val="404040"/>
              </a:solidFill>
              <a:effectLst/>
              <a:latin typeface="PingFang SC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A3F3B7E-6CAC-425F-A761-D088E9791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59965"/>
            <a:ext cx="8059275" cy="2753109"/>
          </a:xfrm>
          <a:prstGeom prst="rect">
            <a:avLst/>
          </a:prstGeom>
        </p:spPr>
      </p:pic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657E56A-9780-4BE1-8771-30F5FE0AC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93DEF0C-91FE-4B3B-AFBD-17D17689E2A9}"/>
              </a:ext>
            </a:extLst>
          </p:cNvPr>
          <p:cNvSpPr txBox="1"/>
          <p:nvPr/>
        </p:nvSpPr>
        <p:spPr>
          <a:xfrm>
            <a:off x="1288472" y="4247091"/>
            <a:ext cx="7255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由於</a:t>
            </a:r>
            <a:r>
              <a:rPr lang="en-US" altLang="zh-TW" dirty="0" smtClean="0"/>
              <a:t>MFCC</a:t>
            </a:r>
            <a:r>
              <a:rPr lang="zh-TW" altLang="en-US" dirty="0" smtClean="0"/>
              <a:t>特徵為一維序列所以我們使用</a:t>
            </a:r>
            <a:r>
              <a:rPr lang="en-US" altLang="zh-TW" dirty="0" smtClean="0"/>
              <a:t>Conv1D</a:t>
            </a:r>
            <a:r>
              <a:rPr lang="zh-TW" altLang="en-US" dirty="0" smtClean="0"/>
              <a:t>進行捲積</a:t>
            </a:r>
            <a:endParaRPr lang="en-US" altLang="zh-TW" dirty="0" smtClean="0"/>
          </a:p>
          <a:p>
            <a:r>
              <a:rPr lang="en-US" altLang="zh-TW" dirty="0" smtClean="0"/>
              <a:t>Filter </a:t>
            </a:r>
            <a:r>
              <a:rPr lang="en-US" altLang="zh-TW" dirty="0"/>
              <a:t>:</a:t>
            </a:r>
            <a:r>
              <a:rPr lang="zh-TW" altLang="en-US" dirty="0"/>
              <a:t>輸出空間的維度</a:t>
            </a:r>
            <a:endParaRPr lang="en-US" altLang="zh-TW" dirty="0"/>
          </a:p>
          <a:p>
            <a:r>
              <a:rPr lang="en-US" altLang="zh-TW" dirty="0" err="1"/>
              <a:t>kernel_size</a:t>
            </a:r>
            <a:r>
              <a:rPr lang="en-US" altLang="zh-TW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1D </a:t>
            </a:r>
            <a:r>
              <a:rPr lang="zh-TW" altLang="en-US" dirty="0"/>
              <a:t>捲積窗口的長度</a:t>
            </a:r>
            <a:endParaRPr lang="en-US" altLang="zh-TW" dirty="0"/>
          </a:p>
          <a:p>
            <a:r>
              <a:rPr lang="en-US" altLang="zh-TW" dirty="0"/>
              <a:t>strides:</a:t>
            </a:r>
            <a:r>
              <a:rPr lang="zh-TW" altLang="en-US" dirty="0"/>
              <a:t>捲積的步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en-US" altLang="zh-TW" dirty="0" smtClean="0"/>
              <a:t>Causal:</a:t>
            </a:r>
            <a:r>
              <a:rPr lang="zh-TW" altLang="en-US" dirty="0" smtClean="0"/>
              <a:t>表示膨脹捲積</a:t>
            </a:r>
            <a:endParaRPr lang="en-US" altLang="zh-TW" dirty="0"/>
          </a:p>
          <a:p>
            <a:r>
              <a:rPr lang="en-US" altLang="zh-TW" dirty="0"/>
              <a:t>activation: </a:t>
            </a:r>
            <a:r>
              <a:rPr lang="zh-TW" altLang="en-US" dirty="0" smtClean="0"/>
              <a:t>要使用的激活函數</a:t>
            </a:r>
            <a:endParaRPr lang="en-US" altLang="zh-TW" dirty="0" smtClean="0"/>
          </a:p>
          <a:p>
            <a:r>
              <a:rPr lang="en-US" altLang="zh-CN" dirty="0" err="1" smtClean="0"/>
              <a:t>Dilation_rate</a:t>
            </a:r>
            <a:r>
              <a:rPr lang="en-US" altLang="zh-CN" dirty="0" smtClean="0"/>
              <a:t>:</a:t>
            </a:r>
            <a:r>
              <a:rPr lang="zh-TW" altLang="en-US" dirty="0"/>
              <a:t>指定用於膨脹捲積的膨脹率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350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模型建構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599" y="4022436"/>
            <a:ext cx="10737273" cy="358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特徵圖個數</a:t>
            </a:r>
            <a:r>
              <a:rPr lang="zh-TW" altLang="en-US" dirty="0"/>
              <a:t>和</a:t>
            </a:r>
            <a:r>
              <a:rPr lang="zh-TW" altLang="en-US" dirty="0" smtClean="0"/>
              <a:t>字典大小相同，經過</a:t>
            </a:r>
            <a:r>
              <a:rPr lang="en-US" altLang="zh-TW" dirty="0" err="1" smtClean="0"/>
              <a:t>softmax</a:t>
            </a:r>
            <a:r>
              <a:rPr lang="zh-TW" altLang="en-US" dirty="0" smtClean="0"/>
              <a:t>處理之後</a:t>
            </a:r>
            <a:r>
              <a:rPr lang="zh-TW" altLang="en-US" dirty="0"/>
              <a:t>輸出的機率分佈總和為 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，每一個小片段對應的</a:t>
            </a:r>
            <a:r>
              <a:rPr lang="en-US" altLang="zh-TW" dirty="0" smtClean="0"/>
              <a:t>MFCC</a:t>
            </a:r>
            <a:r>
              <a:rPr lang="zh-TW" altLang="en-US" dirty="0" smtClean="0"/>
              <a:t>都能得到在整個字典上的概率分布。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CTC:</a:t>
            </a:r>
            <a:r>
              <a:rPr lang="zh-TW" altLang="en-US" dirty="0" smtClean="0"/>
              <a:t>為</a:t>
            </a:r>
            <a:r>
              <a:rPr lang="zh-TW" altLang="en-US" dirty="0"/>
              <a:t>損失函數的聲學模型訓練，是一種完全端到端的聲學模型訓練，不需要預先對數據做對齊，只需要一個輸入序列和一個輸出序列即可以</a:t>
            </a:r>
            <a:r>
              <a:rPr lang="zh-TW" altLang="en-US" dirty="0" smtClean="0"/>
              <a:t>訓練。因為音檔長度不一，此方法可以不取時間只取特徵。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6064"/>
            <a:ext cx="7404618" cy="21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0C0FD-8A5F-4D09-BA3F-8BA1AF2A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優化器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097F68-F3E7-4B55-9894-F63B8C25C305}"/>
              </a:ext>
            </a:extLst>
          </p:cNvPr>
          <p:cNvSpPr txBox="1"/>
          <p:nvPr/>
        </p:nvSpPr>
        <p:spPr>
          <a:xfrm>
            <a:off x="1371600" y="4995853"/>
            <a:ext cx="8982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這次</a:t>
            </a:r>
            <a:r>
              <a:rPr lang="en-US" altLang="zh-TW" sz="2400" dirty="0"/>
              <a:t>Optimizer</a:t>
            </a:r>
            <a:r>
              <a:rPr lang="zh-TW" altLang="en-US" sz="2400" dirty="0"/>
              <a:t>選擇使用</a:t>
            </a:r>
            <a:r>
              <a:rPr lang="en-US" altLang="zh-TW" sz="2400" dirty="0"/>
              <a:t>SGD</a:t>
            </a:r>
            <a:r>
              <a:rPr lang="zh-TW" altLang="en-US" sz="2400" dirty="0"/>
              <a:t>，他是使用隨機梯度下降。</a:t>
            </a:r>
            <a:endParaRPr lang="en-US" altLang="zh-TW" sz="2400" dirty="0"/>
          </a:p>
          <a:p>
            <a:r>
              <a:rPr lang="zh-TW" altLang="en-US" sz="2400" dirty="0"/>
              <a:t>缺點是參數更新會呈現鋸齒狀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4931699-7880-49A7-B314-882F86D24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36" y="4227851"/>
            <a:ext cx="8797908" cy="5865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AC4C5DA-A3C6-464C-9638-D66A81BF6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36" y="1545496"/>
            <a:ext cx="4796981" cy="17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3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CBF20-74D6-495E-8B5D-A0BCFC2B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模型訓練結果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A5D4AE-8135-452F-81D8-E24150AB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912" y="1599044"/>
            <a:ext cx="5353050" cy="4000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840" y="5981700"/>
            <a:ext cx="8559812" cy="5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預測最後結果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將</a:t>
            </a:r>
            <a:r>
              <a:rPr lang="en-US" altLang="zh-TW" sz="3600" dirty="0" smtClean="0"/>
              <a:t>test-</a:t>
            </a:r>
            <a:r>
              <a:rPr lang="en-US" altLang="zh-TW" sz="3600" dirty="0" err="1" smtClean="0"/>
              <a:t>shuf</a:t>
            </a:r>
            <a:r>
              <a:rPr lang="zh-TW" altLang="en-US" sz="3600" dirty="0" smtClean="0"/>
              <a:t>做跟輸入音檔一樣</a:t>
            </a:r>
            <a:r>
              <a:rPr lang="en-US" altLang="zh-TW" sz="3600" dirty="0" err="1" smtClean="0"/>
              <a:t>mfcc</a:t>
            </a:r>
            <a:r>
              <a:rPr lang="zh-TW" altLang="en-US" sz="3600" dirty="0" smtClean="0"/>
              <a:t>取特徵，載入</a:t>
            </a:r>
            <a:r>
              <a:rPr lang="zh-TW" altLang="en-US" sz="3600" dirty="0" smtClean="0"/>
              <a:t>模型，</a:t>
            </a:r>
            <a:r>
              <a:rPr lang="en-US" altLang="zh-TW" sz="3600" dirty="0" smtClean="0"/>
              <a:t>decode</a:t>
            </a:r>
            <a:r>
              <a:rPr lang="zh-TW" altLang="en-US" sz="3600" dirty="0" smtClean="0"/>
              <a:t>進行</a:t>
            </a:r>
            <a:r>
              <a:rPr lang="en-US" altLang="zh-TW" sz="3600" dirty="0" err="1" smtClean="0"/>
              <a:t>pred</a:t>
            </a:r>
            <a:r>
              <a:rPr lang="zh-TW" altLang="en-US" sz="3600" dirty="0" smtClean="0"/>
              <a:t>。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0961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94692"/>
            <a:ext cx="9601200" cy="4677507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Ubuntu</a:t>
            </a:r>
          </a:p>
          <a:p>
            <a:r>
              <a:rPr lang="en-US" altLang="zh-TW" sz="3600" dirty="0"/>
              <a:t>Python 3.7</a:t>
            </a:r>
          </a:p>
          <a:p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/>
              <a:t>Model</a:t>
            </a:r>
            <a:endParaRPr lang="en-US" altLang="zh-TW" sz="3600" dirty="0"/>
          </a:p>
          <a:p>
            <a:r>
              <a:rPr lang="en-US" altLang="zh-TW" sz="3600" dirty="0" err="1" smtClean="0"/>
              <a:t>Keras</a:t>
            </a:r>
            <a:r>
              <a:rPr lang="en-US" altLang="zh-TW" sz="3600" dirty="0" smtClean="0"/>
              <a:t>(conV1D)</a:t>
            </a:r>
            <a:endParaRPr lang="en-US" altLang="zh-TW" sz="3600" u="sng" dirty="0"/>
          </a:p>
          <a:p>
            <a:pPr marL="0" indent="0">
              <a:buNone/>
            </a:pPr>
            <a:endParaRPr lang="en-US" altLang="zh-TW" sz="3600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06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9601200" cy="49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資料預處理</a:t>
            </a:r>
            <a:r>
              <a:rPr lang="en-US" altLang="zh-TW" dirty="0"/>
              <a:t>(csv </a:t>
            </a:r>
            <a:r>
              <a:rPr lang="zh-TW" altLang="en-US" dirty="0"/>
              <a:t>轉 </a:t>
            </a:r>
            <a:r>
              <a:rPr lang="en-US" altLang="zh-TW" dirty="0"/>
              <a:t>txt)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A3BE605-C129-4128-83C9-F3CBFE45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5736"/>
            <a:ext cx="9192084" cy="178706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9331A65-2B0B-40E9-AFC2-631EDC9E3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728" y="3823924"/>
            <a:ext cx="4420217" cy="105742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60D19F3-E966-44A6-9D23-E9FA219CC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23924"/>
            <a:ext cx="4782217" cy="260068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644FE7-2D52-4727-A202-AB2C5AD34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1855" y="575446"/>
            <a:ext cx="676369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7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資料預處理</a:t>
            </a:r>
            <a:r>
              <a:rPr lang="en-US" altLang="zh-TW" dirty="0"/>
              <a:t>(</a:t>
            </a:r>
            <a:r>
              <a:rPr lang="zh-TW" altLang="en-US" dirty="0"/>
              <a:t>讀取檔案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0A53A0-D849-4865-9A87-CC7B69DA9031}"/>
              </a:ext>
            </a:extLst>
          </p:cNvPr>
          <p:cNvSpPr txBox="1"/>
          <p:nvPr/>
        </p:nvSpPr>
        <p:spPr>
          <a:xfrm>
            <a:off x="1371601" y="5183050"/>
            <a:ext cx="960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讀取音檔                                                               讀取文檔</a:t>
            </a:r>
            <a:endParaRPr lang="en-US" altLang="zh-TW" sz="24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4877A5-2BD4-46D9-90B3-4252FF6D9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6893"/>
            <a:ext cx="5420481" cy="21243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EDC3914-31EA-4B3D-A79D-4E5D9F817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109" y="1566893"/>
            <a:ext cx="4430563" cy="34737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1DF5248-B29F-42C9-A4D1-1C193C2D4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064143"/>
            <a:ext cx="10221726" cy="31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09EAE-0871-4D0B-8BBB-E66F3DB3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資料預處理</a:t>
            </a:r>
            <a:r>
              <a:rPr lang="en-US" altLang="zh-TW" dirty="0"/>
              <a:t>(MFCC)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2204D1-22C2-4E84-A926-48A068687E4C}"/>
              </a:ext>
            </a:extLst>
          </p:cNvPr>
          <p:cNvSpPr/>
          <p:nvPr/>
        </p:nvSpPr>
        <p:spPr>
          <a:xfrm>
            <a:off x="972153" y="1857770"/>
            <a:ext cx="11032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LibROSA</a:t>
            </a:r>
            <a:r>
              <a:rPr lang="en-US" altLang="zh-TW" sz="2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是一個用於音樂和音訊分析的</a:t>
            </a:r>
            <a:r>
              <a:rPr lang="en-US" altLang="zh-TW" sz="2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</a:t>
            </a:r>
            <a:r>
              <a:rPr lang="zh-TW" altLang="en-US" sz="2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包。它提供了建立音樂資訊檢索系統所需的構建塊。</a:t>
            </a:r>
            <a:endParaRPr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5DBDA1D-12DD-4A5A-9364-DEB41CE2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3" y="2504563"/>
            <a:ext cx="5068007" cy="36676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D6C3095-69FA-434D-B17A-618BC0020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4563"/>
            <a:ext cx="5832790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3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D6012BB-B479-40F7-B943-E36403203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543227"/>
            <a:ext cx="6451601" cy="399047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6A3D4B2-E76D-419D-8DE1-AD4F192C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資料預處理</a:t>
            </a:r>
            <a:r>
              <a:rPr lang="en-US" altLang="zh-TW" dirty="0"/>
              <a:t>(MFCC)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F1D677-B8C3-4E86-8F47-BF27A1263CA9}"/>
              </a:ext>
            </a:extLst>
          </p:cNvPr>
          <p:cNvSpPr/>
          <p:nvPr/>
        </p:nvSpPr>
        <p:spPr>
          <a:xfrm>
            <a:off x="1371599" y="1581788"/>
            <a:ext cx="8548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262626"/>
                </a:solidFill>
                <a:latin typeface="-apple-system"/>
              </a:rPr>
              <a:t>MFCC</a:t>
            </a:r>
            <a:r>
              <a:rPr lang="zh-TW" altLang="en-US" sz="2400" dirty="0" smtClean="0">
                <a:solidFill>
                  <a:srgbClr val="262626"/>
                </a:solidFill>
                <a:latin typeface="-apple-system"/>
              </a:rPr>
              <a:t>取音檔特徵值</a:t>
            </a:r>
            <a:endParaRPr lang="en-US" altLang="zh-TW" sz="2400" dirty="0" smtClean="0">
              <a:solidFill>
                <a:srgbClr val="262626"/>
              </a:solidFill>
              <a:latin typeface="-apple-system"/>
            </a:endParaRPr>
          </a:p>
          <a:p>
            <a:r>
              <a:rPr lang="zh-TW" altLang="en-US" sz="2400" dirty="0" smtClean="0">
                <a:solidFill>
                  <a:srgbClr val="262626"/>
                </a:solidFill>
                <a:latin typeface="-apple-system"/>
              </a:rPr>
              <a:t>資料</a:t>
            </a:r>
            <a:r>
              <a:rPr lang="zh-TW" altLang="en-US" sz="2400" dirty="0">
                <a:solidFill>
                  <a:srgbClr val="262626"/>
                </a:solidFill>
                <a:latin typeface="-apple-system"/>
              </a:rPr>
              <a:t>標準化</a:t>
            </a:r>
            <a:r>
              <a:rPr lang="en-US" altLang="zh-TW" sz="2400" dirty="0">
                <a:solidFill>
                  <a:srgbClr val="262626"/>
                </a:solidFill>
                <a:latin typeface="-apple-system"/>
              </a:rPr>
              <a:t>:</a:t>
            </a:r>
            <a:r>
              <a:rPr lang="zh-TW" altLang="en-US" sz="2400" dirty="0">
                <a:solidFill>
                  <a:srgbClr val="262626"/>
                </a:solidFill>
                <a:latin typeface="-apple-system"/>
              </a:rPr>
              <a:t>其目的是希望減少訓練集與測試集之間的不匹配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26" y="2543227"/>
            <a:ext cx="6458851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6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870A2-A5EB-4E47-8449-E263EE80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資料預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>(</a:t>
            </a:r>
            <a:r>
              <a:rPr lang="zh-TW" altLang="en-US" dirty="0" smtClean="0"/>
              <a:t>文檔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B04C36-A1CB-4189-A8E0-81F759171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582" y="21717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/>
              <a:t>檢查有使用到的文字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73" y="4529282"/>
            <a:ext cx="11340671" cy="2079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315" y="1764146"/>
            <a:ext cx="6274485" cy="21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1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4C4916-45E4-4DA4-BF83-F4FD79C5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存取音檔及文檔特徵值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331C1F-9546-4316-8214-2D1231918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/>
              <a:t>分割</a:t>
            </a:r>
            <a:r>
              <a:rPr lang="en-US" altLang="zh-TW" sz="2800" dirty="0" smtClean="0"/>
              <a:t>train</a:t>
            </a:r>
            <a:r>
              <a:rPr lang="zh-TW" altLang="en-US" sz="2800" dirty="0" smtClean="0"/>
              <a:t>及</a:t>
            </a:r>
            <a:r>
              <a:rPr lang="en-US" altLang="zh-TW" sz="2800" dirty="0" smtClean="0"/>
              <a:t>test</a:t>
            </a:r>
            <a:endParaRPr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A7AE2C-1E29-459D-8912-0F104EB50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08729"/>
            <a:ext cx="4867275" cy="31494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749" y="1956370"/>
            <a:ext cx="3816885" cy="20518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364857"/>
            <a:ext cx="9853696" cy="127406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811634" y="3638889"/>
            <a:ext cx="328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X_train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225296" y="626959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Y_train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73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2977</TotalTime>
  <Words>339</Words>
  <Application>Microsoft Office PowerPoint</Application>
  <PresentationFormat>寬螢幕</PresentationFormat>
  <Paragraphs>46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-apple-system</vt:lpstr>
      <vt:lpstr>PingFang SC</vt:lpstr>
      <vt:lpstr>华文楷体</vt:lpstr>
      <vt:lpstr>Microsoft JhengHei</vt:lpstr>
      <vt:lpstr>Microsoft JhengHei</vt:lpstr>
      <vt:lpstr>新細明體</vt:lpstr>
      <vt:lpstr>Calibri</vt:lpstr>
      <vt:lpstr>Franklin Gothic Book</vt:lpstr>
      <vt:lpstr>Crop</vt:lpstr>
      <vt:lpstr>機器學習 HW3- 語音辨認—台語 </vt:lpstr>
      <vt:lpstr>工作環境</vt:lpstr>
      <vt:lpstr>流程說明</vt:lpstr>
      <vt:lpstr>資料預處理(csv 轉 txt)</vt:lpstr>
      <vt:lpstr>資料預處理(讀取檔案)</vt:lpstr>
      <vt:lpstr>資料預處理(MFCC)</vt:lpstr>
      <vt:lpstr>資料預處理(MFCC)</vt:lpstr>
      <vt:lpstr>資料預處理(文檔)</vt:lpstr>
      <vt:lpstr>存取音檔及文檔特徵值</vt:lpstr>
      <vt:lpstr>模型建構</vt:lpstr>
      <vt:lpstr>模型建構</vt:lpstr>
      <vt:lpstr>優化器</vt:lpstr>
      <vt:lpstr>模型訓練結果</vt:lpstr>
      <vt:lpstr>預測最後結果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 HW1-房價預測</dc:title>
  <dc:creator>Ting-Ling</dc:creator>
  <cp:lastModifiedBy>Ting-Ling</cp:lastModifiedBy>
  <cp:revision>100</cp:revision>
  <dcterms:created xsi:type="dcterms:W3CDTF">2021-11-15T17:20:04Z</dcterms:created>
  <dcterms:modified xsi:type="dcterms:W3CDTF">2022-01-06T03:59:39Z</dcterms:modified>
</cp:coreProperties>
</file>