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6" r:id="rId6"/>
    <p:sldId id="300" r:id="rId7"/>
    <p:sldId id="280" r:id="rId8"/>
    <p:sldId id="259" r:id="rId9"/>
    <p:sldId id="288" r:id="rId10"/>
    <p:sldId id="289" r:id="rId11"/>
    <p:sldId id="295" r:id="rId12"/>
    <p:sldId id="290" r:id="rId13"/>
    <p:sldId id="296" r:id="rId14"/>
    <p:sldId id="260" r:id="rId15"/>
    <p:sldId id="293" r:id="rId16"/>
    <p:sldId id="298" r:id="rId17"/>
    <p:sldId id="292" r:id="rId18"/>
    <p:sldId id="28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及目录" id="{4B739E2A-E111-4A50-B6FD-DEB720ECEE0D}">
          <p14:sldIdLst>
            <p14:sldId id="256"/>
            <p14:sldId id="257"/>
          </p14:sldIdLst>
        </p14:section>
        <p14:section name="第一章节" id="{0EA3612A-0789-4AAE-B75D-075D5C636CF4}">
          <p14:sldIdLst>
            <p14:sldId id="258"/>
            <p14:sldId id="261"/>
            <p14:sldId id="266"/>
            <p14:sldId id="300"/>
            <p14:sldId id="280"/>
            <p14:sldId id="259"/>
            <p14:sldId id="288"/>
            <p14:sldId id="289"/>
            <p14:sldId id="295"/>
            <p14:sldId id="290"/>
            <p14:sldId id="296"/>
            <p14:sldId id="260"/>
            <p14:sldId id="293"/>
            <p14:sldId id="298"/>
            <p14:sldId id="292"/>
          </p14:sldIdLst>
        </p14:section>
        <p14:section name="结束页及注意事项" id="{24AE7A02-9E29-4CD9-A252-F274579D23E9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25252"/>
    <a:srgbClr val="F36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100" d="100"/>
          <a:sy n="100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64D7-5900-43FF-8705-A02AF3C6754C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13EB8-F188-4A5F-A60C-61818CD7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3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5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0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3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6831-D247-475F-BEC3-49C4CA97261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768219" y="1741081"/>
            <a:ext cx="8621485" cy="3410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75588" y="2021902"/>
            <a:ext cx="2809460" cy="2809460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" name="直接连接符 8"/>
          <p:cNvCxnSpPr>
            <a:stCxn id="7" idx="0"/>
            <a:endCxn id="7" idx="4"/>
          </p:cNvCxnSpPr>
          <p:nvPr/>
        </p:nvCxnSpPr>
        <p:spPr>
          <a:xfrm>
            <a:off x="3680318" y="2021902"/>
            <a:ext cx="0" cy="280946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4422440" y="2260441"/>
            <a:ext cx="0" cy="2372139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>
            <a:stCxn id="7" idx="2"/>
          </p:cNvCxnSpPr>
          <p:nvPr/>
        </p:nvCxnSpPr>
        <p:spPr>
          <a:xfrm>
            <a:off x="2275588" y="3426632"/>
            <a:ext cx="1404730" cy="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本框 16"/>
          <p:cNvSpPr txBox="1"/>
          <p:nvPr/>
        </p:nvSpPr>
        <p:spPr>
          <a:xfrm>
            <a:off x="5381567" y="2639997"/>
            <a:ext cx="434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"/>
                <a:ea typeface="微软雅黑"/>
                <a:sym typeface="Arial"/>
              </a:rPr>
              <a:t>Speech Recognition</a:t>
            </a:r>
            <a:endParaRPr lang="zh-CN" altLang="en-US" sz="32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15136" y="3403285"/>
            <a:ext cx="927652" cy="0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文本框 20"/>
          <p:cNvSpPr txBox="1"/>
          <p:nvPr/>
        </p:nvSpPr>
        <p:spPr>
          <a:xfrm>
            <a:off x="5575379" y="3631033"/>
            <a:ext cx="2637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</a:lstStyle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報告者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湯凱傑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學號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:110368104</a:t>
            </a: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教授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廖元甫</a:t>
            </a:r>
            <a:endParaRPr lang="en-US" altLang="zh-TW" sz="1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課程</a:t>
            </a: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: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機器學習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9519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E70F32E-1971-4CDD-82CF-28A467AD0706}"/>
              </a:ext>
            </a:extLst>
          </p:cNvPr>
          <p:cNvGrpSpPr/>
          <p:nvPr/>
        </p:nvGrpSpPr>
        <p:grpSpPr>
          <a:xfrm>
            <a:off x="-1373020" y="2952969"/>
            <a:ext cx="4002792" cy="5001700"/>
            <a:chOff x="924044" y="1121061"/>
            <a:chExt cx="4002792" cy="5001700"/>
          </a:xfrm>
        </p:grpSpPr>
        <p:sp>
          <p:nvSpPr>
            <p:cNvPr id="91" name="任意多边形: 形状 90"/>
            <p:cNvSpPr/>
            <p:nvPr/>
          </p:nvSpPr>
          <p:spPr>
            <a:xfrm flipH="1">
              <a:off x="2501262" y="1315634"/>
              <a:ext cx="979894" cy="453284"/>
            </a:xfrm>
            <a:custGeom>
              <a:avLst/>
              <a:gdLst>
                <a:gd name="connsiteX0" fmla="*/ 669914 w 669914"/>
                <a:gd name="connsiteY0" fmla="*/ 0 h 309892"/>
                <a:gd name="connsiteX1" fmla="*/ 665891 w 669914"/>
                <a:gd name="connsiteY1" fmla="*/ 39901 h 309892"/>
                <a:gd name="connsiteX2" fmla="*/ 334624 w 669914"/>
                <a:gd name="connsiteY2" fmla="*/ 309892 h 309892"/>
                <a:gd name="connsiteX3" fmla="*/ 3357 w 669914"/>
                <a:gd name="connsiteY3" fmla="*/ 39901 h 309892"/>
                <a:gd name="connsiteX4" fmla="*/ 0 w 669914"/>
                <a:gd name="connsiteY4" fmla="*/ 6605 h 309892"/>
                <a:gd name="connsiteX5" fmla="*/ 14992 w 669914"/>
                <a:gd name="connsiteY5" fmla="*/ 16321 h 309892"/>
                <a:gd name="connsiteX6" fmla="*/ 329862 w 669914"/>
                <a:gd name="connsiteY6" fmla="*/ 86066 h 309892"/>
                <a:gd name="connsiteX7" fmla="*/ 644732 w 669914"/>
                <a:gd name="connsiteY7" fmla="*/ 16321 h 309892"/>
                <a:gd name="connsiteX8" fmla="*/ 669914 w 669914"/>
                <a:gd name="connsiteY8" fmla="*/ 0 h 3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14" h="309892">
                  <a:moveTo>
                    <a:pt x="669914" y="0"/>
                  </a:moveTo>
                  <a:lnTo>
                    <a:pt x="665891" y="39901"/>
                  </a:lnTo>
                  <a:cubicBezTo>
                    <a:pt x="634361" y="193985"/>
                    <a:pt x="498029" y="309892"/>
                    <a:pt x="334624" y="309892"/>
                  </a:cubicBezTo>
                  <a:cubicBezTo>
                    <a:pt x="171220" y="309892"/>
                    <a:pt x="34887" y="193985"/>
                    <a:pt x="3357" y="39901"/>
                  </a:cubicBezTo>
                  <a:lnTo>
                    <a:pt x="0" y="6605"/>
                  </a:lnTo>
                  <a:lnTo>
                    <a:pt x="14992" y="16321"/>
                  </a:lnTo>
                  <a:cubicBezTo>
                    <a:pt x="95574" y="59413"/>
                    <a:pt x="206898" y="86066"/>
                    <a:pt x="329862" y="86066"/>
                  </a:cubicBezTo>
                  <a:cubicBezTo>
                    <a:pt x="452827" y="86066"/>
                    <a:pt x="564150" y="59413"/>
                    <a:pt x="644732" y="16321"/>
                  </a:cubicBezTo>
                  <a:lnTo>
                    <a:pt x="669914" y="0"/>
                  </a:ln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2502527" y="1121061"/>
              <a:ext cx="978337" cy="323930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3" name="弧形 92"/>
            <p:cNvSpPr/>
            <p:nvPr/>
          </p:nvSpPr>
          <p:spPr>
            <a:xfrm rot="16200000" flipH="1">
              <a:off x="2999530" y="1853476"/>
              <a:ext cx="392429" cy="409071"/>
            </a:xfrm>
            <a:prstGeom prst="arc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4" name="直接连接符 93"/>
            <p:cNvCxnSpPr>
              <a:cxnSpLocks/>
            </p:cNvCxnSpPr>
            <p:nvPr/>
          </p:nvCxnSpPr>
          <p:spPr>
            <a:xfrm flipH="1" flipV="1">
              <a:off x="2991209" y="1778203"/>
              <a:ext cx="0" cy="279807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/>
            </p:cNvCxnSpPr>
            <p:nvPr/>
          </p:nvCxnSpPr>
          <p:spPr>
            <a:xfrm>
              <a:off x="3189553" y="2254226"/>
              <a:ext cx="572968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>
            <a:xfrm rot="5400000" flipH="1">
              <a:off x="3465779" y="2258385"/>
              <a:ext cx="499239" cy="490926"/>
            </a:xfrm>
            <a:prstGeom prst="arc">
              <a:avLst>
                <a:gd name="adj1" fmla="val 11297329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7" name="直接连接符 96"/>
            <p:cNvCxnSpPr>
              <a:cxnSpLocks/>
              <a:stCxn id="99" idx="2"/>
            </p:cNvCxnSpPr>
            <p:nvPr/>
          </p:nvCxnSpPr>
          <p:spPr>
            <a:xfrm flipV="1">
              <a:off x="1784400" y="2753469"/>
              <a:ext cx="1978117" cy="3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/>
            <p:cNvSpPr/>
            <p:nvPr/>
          </p:nvSpPr>
          <p:spPr>
            <a:xfrm rot="5400000" flipH="1">
              <a:off x="4440961" y="3228925"/>
              <a:ext cx="480824" cy="490926"/>
            </a:xfrm>
            <a:prstGeom prst="arc">
              <a:avLst>
                <a:gd name="adj1" fmla="val 10812134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9" name="弧形 98"/>
            <p:cNvSpPr/>
            <p:nvPr/>
          </p:nvSpPr>
          <p:spPr>
            <a:xfrm rot="16200000">
              <a:off x="1544148" y="2748260"/>
              <a:ext cx="480505" cy="490926"/>
            </a:xfrm>
            <a:prstGeom prst="arc">
              <a:avLst>
                <a:gd name="adj1" fmla="val 10747172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00" name="直接连接符 99"/>
            <p:cNvCxnSpPr>
              <a:cxnSpLocks/>
              <a:stCxn id="99" idx="0"/>
              <a:endCxn id="98" idx="2"/>
            </p:cNvCxnSpPr>
            <p:nvPr/>
          </p:nvCxnSpPr>
          <p:spPr>
            <a:xfrm>
              <a:off x="1788091" y="3233949"/>
              <a:ext cx="2893282" cy="29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2029865" y="3719286"/>
              <a:ext cx="266148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flipH="1">
              <a:off x="924044" y="3718432"/>
              <a:ext cx="2404329" cy="2404329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2750101" y="4345041"/>
              <a:ext cx="1151111" cy="115111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C8A9769-9E71-436C-9FD7-B6062B94BEFD}"/>
              </a:ext>
            </a:extLst>
          </p:cNvPr>
          <p:cNvGrpSpPr/>
          <p:nvPr/>
        </p:nvGrpSpPr>
        <p:grpSpPr>
          <a:xfrm>
            <a:off x="937668" y="1042329"/>
            <a:ext cx="867955" cy="142876"/>
            <a:chOff x="5802917" y="5003482"/>
            <a:chExt cx="867955" cy="142876"/>
          </a:xfrm>
        </p:grpSpPr>
        <p:sp>
          <p:nvSpPr>
            <p:cNvPr id="142" name="椭圆 141"/>
            <p:cNvSpPr/>
            <p:nvPr/>
          </p:nvSpPr>
          <p:spPr>
            <a:xfrm>
              <a:off x="5802917" y="5003482"/>
              <a:ext cx="142876" cy="14287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6044610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86303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27996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2C6D720-BA37-43E7-ADD6-E5B02E0522B5}"/>
              </a:ext>
            </a:extLst>
          </p:cNvPr>
          <p:cNvSpPr/>
          <p:nvPr/>
        </p:nvSpPr>
        <p:spPr>
          <a:xfrm>
            <a:off x="328727" y="600307"/>
            <a:ext cx="217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pc="300" dirty="0">
                <a:latin typeface="Arial"/>
                <a:ea typeface="微软雅黑"/>
                <a:sym typeface="Arial"/>
              </a:rPr>
              <a:t>擷取</a:t>
            </a:r>
            <a:r>
              <a:rPr lang="en-US" altLang="zh-TW" spc="300" dirty="0">
                <a:latin typeface="Arial"/>
                <a:ea typeface="微软雅黑"/>
                <a:sym typeface="Arial"/>
              </a:rPr>
              <a:t>MFCC</a:t>
            </a:r>
            <a:r>
              <a:rPr lang="zh-TW" altLang="en-US" spc="300" dirty="0">
                <a:latin typeface="Arial"/>
                <a:ea typeface="微软雅黑"/>
                <a:sym typeface="Arial"/>
              </a:rPr>
              <a:t>特徵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6A1627-5CE2-45A5-9EE7-A1B9FEAB0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7" y="1399516"/>
            <a:ext cx="9337818" cy="3841845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97FA0628-B2A7-459D-88ED-C540B19775C0}"/>
              </a:ext>
            </a:extLst>
          </p:cNvPr>
          <p:cNvGrpSpPr/>
          <p:nvPr/>
        </p:nvGrpSpPr>
        <p:grpSpPr>
          <a:xfrm>
            <a:off x="689322" y="5688818"/>
            <a:ext cx="10813356" cy="824210"/>
            <a:chOff x="629344" y="2023405"/>
            <a:chExt cx="10813356" cy="8242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17F5D5E-3027-485F-84F0-4024562C8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238" r="11756" b="1432"/>
            <a:stretch/>
          </p:blipFill>
          <p:spPr>
            <a:xfrm>
              <a:off x="883284" y="2114769"/>
              <a:ext cx="9069918" cy="585091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3BF40B7-37E1-445E-BE58-F8B4C6ABA159}"/>
                </a:ext>
              </a:extLst>
            </p:cNvPr>
            <p:cNvSpPr/>
            <p:nvPr/>
          </p:nvSpPr>
          <p:spPr>
            <a:xfrm>
              <a:off x="629344" y="2023405"/>
              <a:ext cx="10813356" cy="82421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E98D99E-0821-4890-BCCC-B209A02C698B}"/>
              </a:ext>
            </a:extLst>
          </p:cNvPr>
          <p:cNvCxnSpPr/>
          <p:nvPr/>
        </p:nvCxnSpPr>
        <p:spPr>
          <a:xfrm>
            <a:off x="1736408" y="3316416"/>
            <a:ext cx="0" cy="21725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3B50560-4894-46A3-8D18-2457871D9A3F}"/>
              </a:ext>
            </a:extLst>
          </p:cNvPr>
          <p:cNvCxnSpPr>
            <a:cxnSpLocks/>
          </p:cNvCxnSpPr>
          <p:nvPr/>
        </p:nvCxnSpPr>
        <p:spPr>
          <a:xfrm flipV="1">
            <a:off x="2609721" y="2006600"/>
            <a:ext cx="1581279" cy="946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>
            <a:extLst>
              <a:ext uri="{FF2B5EF4-FFF2-40B4-BE49-F238E27FC236}">
                <a16:creationId xmlns:a16="http://schemas.microsoft.com/office/drawing/2014/main" id="{1CC4B7BE-70D2-4991-9011-7DF561F447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920" t="23078" r="1965" b="-1796"/>
          <a:stretch/>
        </p:blipFill>
        <p:spPr>
          <a:xfrm>
            <a:off x="4366228" y="1499340"/>
            <a:ext cx="1039678" cy="6367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9937442-FA66-4C62-AFD0-8E2D65F2B1F0}"/>
              </a:ext>
            </a:extLst>
          </p:cNvPr>
          <p:cNvSpPr/>
          <p:nvPr/>
        </p:nvSpPr>
        <p:spPr>
          <a:xfrm>
            <a:off x="5427012" y="1633061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pc="3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(</a:t>
            </a:r>
            <a:r>
              <a:rPr lang="zh-TW" altLang="en-US" spc="3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默認採樣率</a:t>
            </a:r>
            <a:r>
              <a:rPr lang="en-US" altLang="zh-TW" spc="3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)</a:t>
            </a:r>
            <a:endParaRPr lang="zh-CN" altLang="en-US" spc="3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ACE5AC30-A2C3-43DA-B600-0F608927983F}"/>
              </a:ext>
            </a:extLst>
          </p:cNvPr>
          <p:cNvGrpSpPr/>
          <p:nvPr/>
        </p:nvGrpSpPr>
        <p:grpSpPr>
          <a:xfrm rot="10800000">
            <a:off x="9731268" y="774770"/>
            <a:ext cx="4932138" cy="5721280"/>
            <a:chOff x="9731268" y="774770"/>
            <a:chExt cx="4932138" cy="5721280"/>
          </a:xfrm>
        </p:grpSpPr>
        <p:sp>
          <p:nvSpPr>
            <p:cNvPr id="44" name="六边形 120">
              <a:extLst>
                <a:ext uri="{FF2B5EF4-FFF2-40B4-BE49-F238E27FC236}">
                  <a16:creationId xmlns:a16="http://schemas.microsoft.com/office/drawing/2014/main" id="{9CA2C73C-5957-4566-8833-B0DA7EADEF68}"/>
                </a:ext>
              </a:extLst>
            </p:cNvPr>
            <p:cNvSpPr/>
            <p:nvPr/>
          </p:nvSpPr>
          <p:spPr>
            <a:xfrm rot="5400000">
              <a:off x="10174897" y="1891927"/>
              <a:ext cx="4044880" cy="3486966"/>
            </a:xfrm>
            <a:prstGeom prst="hexagon">
              <a:avLst/>
            </a:prstGeom>
            <a:noFill/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5" name="六边形 121">
              <a:extLst>
                <a:ext uri="{FF2B5EF4-FFF2-40B4-BE49-F238E27FC236}">
                  <a16:creationId xmlns:a16="http://schemas.microsoft.com/office/drawing/2014/main" id="{059DE9E6-17E3-4DA2-B31B-1A5DD4885814}"/>
                </a:ext>
              </a:extLst>
            </p:cNvPr>
            <p:cNvSpPr/>
            <p:nvPr/>
          </p:nvSpPr>
          <p:spPr>
            <a:xfrm rot="5400000">
              <a:off x="10841647" y="2466712"/>
              <a:ext cx="2711380" cy="2337396"/>
            </a:xfrm>
            <a:prstGeom prst="hexagon">
              <a:avLst/>
            </a:prstGeom>
            <a:noFill/>
            <a:ln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6" name="六边形 122">
              <a:extLst>
                <a:ext uri="{FF2B5EF4-FFF2-40B4-BE49-F238E27FC236}">
                  <a16:creationId xmlns:a16="http://schemas.microsoft.com/office/drawing/2014/main" id="{D6E80027-F021-4C37-9657-C93732717EA0}"/>
                </a:ext>
              </a:extLst>
            </p:cNvPr>
            <p:cNvSpPr/>
            <p:nvPr/>
          </p:nvSpPr>
          <p:spPr>
            <a:xfrm rot="5400000">
              <a:off x="9336697" y="1169341"/>
              <a:ext cx="5721280" cy="4932138"/>
            </a:xfrm>
            <a:prstGeom prst="hexagon">
              <a:avLst/>
            </a:prstGeom>
            <a:noFill/>
            <a:ln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7" name="直接连接符 125">
              <a:extLst>
                <a:ext uri="{FF2B5EF4-FFF2-40B4-BE49-F238E27FC236}">
                  <a16:creationId xmlns:a16="http://schemas.microsoft.com/office/drawing/2014/main" id="{3709173E-FDF5-4CC5-ABD5-2DE85DE62C7A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 flipH="1">
              <a:off x="12217845" y="2864069"/>
              <a:ext cx="1148189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128">
              <a:extLst>
                <a:ext uri="{FF2B5EF4-FFF2-40B4-BE49-F238E27FC236}">
                  <a16:creationId xmlns:a16="http://schemas.microsoft.com/office/drawing/2014/main" id="{62ECE9D7-D052-4BD4-9F1A-C8371D5EB488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11028640" y="2864069"/>
              <a:ext cx="1174035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130">
              <a:extLst>
                <a:ext uri="{FF2B5EF4-FFF2-40B4-BE49-F238E27FC236}">
                  <a16:creationId xmlns:a16="http://schemas.microsoft.com/office/drawing/2014/main" id="{E357DA1F-5B1E-450A-833A-1E9CBD030F15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12197337" y="3460750"/>
              <a:ext cx="0" cy="1530350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801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E70F32E-1971-4CDD-82CF-28A467AD0706}"/>
              </a:ext>
            </a:extLst>
          </p:cNvPr>
          <p:cNvGrpSpPr/>
          <p:nvPr/>
        </p:nvGrpSpPr>
        <p:grpSpPr>
          <a:xfrm>
            <a:off x="-1373020" y="2952969"/>
            <a:ext cx="4002792" cy="5001700"/>
            <a:chOff x="924044" y="1121061"/>
            <a:chExt cx="4002792" cy="5001700"/>
          </a:xfrm>
        </p:grpSpPr>
        <p:sp>
          <p:nvSpPr>
            <p:cNvPr id="91" name="任意多边形: 形状 90"/>
            <p:cNvSpPr/>
            <p:nvPr/>
          </p:nvSpPr>
          <p:spPr>
            <a:xfrm flipH="1">
              <a:off x="2501262" y="1315634"/>
              <a:ext cx="979894" cy="453284"/>
            </a:xfrm>
            <a:custGeom>
              <a:avLst/>
              <a:gdLst>
                <a:gd name="connsiteX0" fmla="*/ 669914 w 669914"/>
                <a:gd name="connsiteY0" fmla="*/ 0 h 309892"/>
                <a:gd name="connsiteX1" fmla="*/ 665891 w 669914"/>
                <a:gd name="connsiteY1" fmla="*/ 39901 h 309892"/>
                <a:gd name="connsiteX2" fmla="*/ 334624 w 669914"/>
                <a:gd name="connsiteY2" fmla="*/ 309892 h 309892"/>
                <a:gd name="connsiteX3" fmla="*/ 3357 w 669914"/>
                <a:gd name="connsiteY3" fmla="*/ 39901 h 309892"/>
                <a:gd name="connsiteX4" fmla="*/ 0 w 669914"/>
                <a:gd name="connsiteY4" fmla="*/ 6605 h 309892"/>
                <a:gd name="connsiteX5" fmla="*/ 14992 w 669914"/>
                <a:gd name="connsiteY5" fmla="*/ 16321 h 309892"/>
                <a:gd name="connsiteX6" fmla="*/ 329862 w 669914"/>
                <a:gd name="connsiteY6" fmla="*/ 86066 h 309892"/>
                <a:gd name="connsiteX7" fmla="*/ 644732 w 669914"/>
                <a:gd name="connsiteY7" fmla="*/ 16321 h 309892"/>
                <a:gd name="connsiteX8" fmla="*/ 669914 w 669914"/>
                <a:gd name="connsiteY8" fmla="*/ 0 h 3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14" h="309892">
                  <a:moveTo>
                    <a:pt x="669914" y="0"/>
                  </a:moveTo>
                  <a:lnTo>
                    <a:pt x="665891" y="39901"/>
                  </a:lnTo>
                  <a:cubicBezTo>
                    <a:pt x="634361" y="193985"/>
                    <a:pt x="498029" y="309892"/>
                    <a:pt x="334624" y="309892"/>
                  </a:cubicBezTo>
                  <a:cubicBezTo>
                    <a:pt x="171220" y="309892"/>
                    <a:pt x="34887" y="193985"/>
                    <a:pt x="3357" y="39901"/>
                  </a:cubicBezTo>
                  <a:lnTo>
                    <a:pt x="0" y="6605"/>
                  </a:lnTo>
                  <a:lnTo>
                    <a:pt x="14992" y="16321"/>
                  </a:lnTo>
                  <a:cubicBezTo>
                    <a:pt x="95574" y="59413"/>
                    <a:pt x="206898" y="86066"/>
                    <a:pt x="329862" y="86066"/>
                  </a:cubicBezTo>
                  <a:cubicBezTo>
                    <a:pt x="452827" y="86066"/>
                    <a:pt x="564150" y="59413"/>
                    <a:pt x="644732" y="16321"/>
                  </a:cubicBezTo>
                  <a:lnTo>
                    <a:pt x="669914" y="0"/>
                  </a:ln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2502527" y="1121061"/>
              <a:ext cx="978337" cy="323930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3" name="弧形 92"/>
            <p:cNvSpPr/>
            <p:nvPr/>
          </p:nvSpPr>
          <p:spPr>
            <a:xfrm rot="16200000" flipH="1">
              <a:off x="2999530" y="1853476"/>
              <a:ext cx="392429" cy="409071"/>
            </a:xfrm>
            <a:prstGeom prst="arc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4" name="直接连接符 93"/>
            <p:cNvCxnSpPr>
              <a:cxnSpLocks/>
            </p:cNvCxnSpPr>
            <p:nvPr/>
          </p:nvCxnSpPr>
          <p:spPr>
            <a:xfrm flipH="1" flipV="1">
              <a:off x="2991209" y="1778203"/>
              <a:ext cx="0" cy="279807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/>
            </p:cNvCxnSpPr>
            <p:nvPr/>
          </p:nvCxnSpPr>
          <p:spPr>
            <a:xfrm>
              <a:off x="3189553" y="2254226"/>
              <a:ext cx="572968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>
            <a:xfrm rot="5400000" flipH="1">
              <a:off x="3465779" y="2258385"/>
              <a:ext cx="499239" cy="490926"/>
            </a:xfrm>
            <a:prstGeom prst="arc">
              <a:avLst>
                <a:gd name="adj1" fmla="val 11297329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7" name="直接连接符 96"/>
            <p:cNvCxnSpPr>
              <a:cxnSpLocks/>
              <a:stCxn id="99" idx="2"/>
            </p:cNvCxnSpPr>
            <p:nvPr/>
          </p:nvCxnSpPr>
          <p:spPr>
            <a:xfrm flipV="1">
              <a:off x="1784400" y="2753469"/>
              <a:ext cx="1978117" cy="3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/>
            <p:cNvSpPr/>
            <p:nvPr/>
          </p:nvSpPr>
          <p:spPr>
            <a:xfrm rot="5400000" flipH="1">
              <a:off x="4440961" y="3228925"/>
              <a:ext cx="480824" cy="490926"/>
            </a:xfrm>
            <a:prstGeom prst="arc">
              <a:avLst>
                <a:gd name="adj1" fmla="val 10812134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9" name="弧形 98"/>
            <p:cNvSpPr/>
            <p:nvPr/>
          </p:nvSpPr>
          <p:spPr>
            <a:xfrm rot="16200000">
              <a:off x="1544148" y="2748260"/>
              <a:ext cx="480505" cy="490926"/>
            </a:xfrm>
            <a:prstGeom prst="arc">
              <a:avLst>
                <a:gd name="adj1" fmla="val 10747172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00" name="直接连接符 99"/>
            <p:cNvCxnSpPr>
              <a:cxnSpLocks/>
              <a:stCxn id="99" idx="0"/>
              <a:endCxn id="98" idx="2"/>
            </p:cNvCxnSpPr>
            <p:nvPr/>
          </p:nvCxnSpPr>
          <p:spPr>
            <a:xfrm>
              <a:off x="1788091" y="3233949"/>
              <a:ext cx="2893282" cy="29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2029865" y="3719286"/>
              <a:ext cx="266148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flipH="1">
              <a:off x="924044" y="3718432"/>
              <a:ext cx="2404329" cy="2404329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2750101" y="4345041"/>
              <a:ext cx="1151111" cy="115111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C8A9769-9E71-436C-9FD7-B6062B94BEFD}"/>
              </a:ext>
            </a:extLst>
          </p:cNvPr>
          <p:cNvGrpSpPr/>
          <p:nvPr/>
        </p:nvGrpSpPr>
        <p:grpSpPr>
          <a:xfrm>
            <a:off x="937668" y="1042329"/>
            <a:ext cx="867955" cy="142876"/>
            <a:chOff x="5802917" y="5003482"/>
            <a:chExt cx="867955" cy="142876"/>
          </a:xfrm>
        </p:grpSpPr>
        <p:sp>
          <p:nvSpPr>
            <p:cNvPr id="142" name="椭圆 141"/>
            <p:cNvSpPr/>
            <p:nvPr/>
          </p:nvSpPr>
          <p:spPr>
            <a:xfrm>
              <a:off x="5802917" y="5003482"/>
              <a:ext cx="142876" cy="14287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6044610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86303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27996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2C6D720-BA37-43E7-ADD6-E5B02E0522B5}"/>
              </a:ext>
            </a:extLst>
          </p:cNvPr>
          <p:cNvSpPr/>
          <p:nvPr/>
        </p:nvSpPr>
        <p:spPr>
          <a:xfrm>
            <a:off x="328727" y="600307"/>
            <a:ext cx="217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pc="300" dirty="0">
                <a:latin typeface="Arial"/>
                <a:ea typeface="微软雅黑"/>
                <a:sym typeface="Arial"/>
              </a:rPr>
              <a:t>擷取</a:t>
            </a:r>
            <a:r>
              <a:rPr lang="en-US" altLang="zh-TW" spc="300" dirty="0">
                <a:latin typeface="Arial"/>
                <a:ea typeface="微软雅黑"/>
                <a:sym typeface="Arial"/>
              </a:rPr>
              <a:t>MFCC</a:t>
            </a:r>
            <a:r>
              <a:rPr lang="zh-TW" altLang="en-US" spc="300" dirty="0">
                <a:latin typeface="Arial"/>
                <a:ea typeface="微软雅黑"/>
                <a:sym typeface="Arial"/>
              </a:rPr>
              <a:t>特徵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ACE5AC30-A2C3-43DA-B600-0F608927983F}"/>
              </a:ext>
            </a:extLst>
          </p:cNvPr>
          <p:cNvGrpSpPr/>
          <p:nvPr/>
        </p:nvGrpSpPr>
        <p:grpSpPr>
          <a:xfrm rot="17910982">
            <a:off x="9731268" y="774770"/>
            <a:ext cx="4932138" cy="5721280"/>
            <a:chOff x="9731268" y="774770"/>
            <a:chExt cx="4932138" cy="5721280"/>
          </a:xfrm>
        </p:grpSpPr>
        <p:sp>
          <p:nvSpPr>
            <p:cNvPr id="44" name="六边形 120">
              <a:extLst>
                <a:ext uri="{FF2B5EF4-FFF2-40B4-BE49-F238E27FC236}">
                  <a16:creationId xmlns:a16="http://schemas.microsoft.com/office/drawing/2014/main" id="{9CA2C73C-5957-4566-8833-B0DA7EADEF68}"/>
                </a:ext>
              </a:extLst>
            </p:cNvPr>
            <p:cNvSpPr/>
            <p:nvPr/>
          </p:nvSpPr>
          <p:spPr>
            <a:xfrm rot="5400000">
              <a:off x="10174897" y="1891927"/>
              <a:ext cx="4044880" cy="3486966"/>
            </a:xfrm>
            <a:prstGeom prst="hexagon">
              <a:avLst/>
            </a:prstGeom>
            <a:noFill/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5" name="六边形 121">
              <a:extLst>
                <a:ext uri="{FF2B5EF4-FFF2-40B4-BE49-F238E27FC236}">
                  <a16:creationId xmlns:a16="http://schemas.microsoft.com/office/drawing/2014/main" id="{059DE9E6-17E3-4DA2-B31B-1A5DD4885814}"/>
                </a:ext>
              </a:extLst>
            </p:cNvPr>
            <p:cNvSpPr/>
            <p:nvPr/>
          </p:nvSpPr>
          <p:spPr>
            <a:xfrm rot="5400000">
              <a:off x="10841647" y="2466712"/>
              <a:ext cx="2711380" cy="2337396"/>
            </a:xfrm>
            <a:prstGeom prst="hexagon">
              <a:avLst/>
            </a:prstGeom>
            <a:noFill/>
            <a:ln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6" name="六边形 122">
              <a:extLst>
                <a:ext uri="{FF2B5EF4-FFF2-40B4-BE49-F238E27FC236}">
                  <a16:creationId xmlns:a16="http://schemas.microsoft.com/office/drawing/2014/main" id="{D6E80027-F021-4C37-9657-C93732717EA0}"/>
                </a:ext>
              </a:extLst>
            </p:cNvPr>
            <p:cNvSpPr/>
            <p:nvPr/>
          </p:nvSpPr>
          <p:spPr>
            <a:xfrm rot="5400000">
              <a:off x="9336697" y="1169341"/>
              <a:ext cx="5721280" cy="4932138"/>
            </a:xfrm>
            <a:prstGeom prst="hexagon">
              <a:avLst/>
            </a:prstGeom>
            <a:noFill/>
            <a:ln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7" name="直接连接符 125">
              <a:extLst>
                <a:ext uri="{FF2B5EF4-FFF2-40B4-BE49-F238E27FC236}">
                  <a16:creationId xmlns:a16="http://schemas.microsoft.com/office/drawing/2014/main" id="{3709173E-FDF5-4CC5-ABD5-2DE85DE62C7A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 flipH="1">
              <a:off x="12217845" y="2864069"/>
              <a:ext cx="1148189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128">
              <a:extLst>
                <a:ext uri="{FF2B5EF4-FFF2-40B4-BE49-F238E27FC236}">
                  <a16:creationId xmlns:a16="http://schemas.microsoft.com/office/drawing/2014/main" id="{62ECE9D7-D052-4BD4-9F1A-C8371D5EB488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11028640" y="2864069"/>
              <a:ext cx="1174035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130">
              <a:extLst>
                <a:ext uri="{FF2B5EF4-FFF2-40B4-BE49-F238E27FC236}">
                  <a16:creationId xmlns:a16="http://schemas.microsoft.com/office/drawing/2014/main" id="{E357DA1F-5B1E-450A-833A-1E9CBD030F15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12197337" y="3460750"/>
              <a:ext cx="0" cy="1530350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298D58CE-6EB7-4443-A251-B64343BEB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9" y="1454292"/>
            <a:ext cx="6344535" cy="2476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2F12BF-3A80-4B3D-B3AC-09D956DE9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745" y="600044"/>
            <a:ext cx="5596968" cy="373571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0BA7BDC-A5F1-4291-A7BA-DE6652327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18" y="4226580"/>
            <a:ext cx="6325483" cy="248637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2BDFDD62-D546-425D-8C26-C84CDC4CB0B4}"/>
              </a:ext>
            </a:extLst>
          </p:cNvPr>
          <p:cNvSpPr txBox="1"/>
          <p:nvPr/>
        </p:nvSpPr>
        <p:spPr>
          <a:xfrm>
            <a:off x="3556886" y="6329882"/>
            <a:ext cx="8091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pc="300" dirty="0">
                <a:latin typeface="Arial"/>
                <a:ea typeface="微软雅黑"/>
                <a:sym typeface="Arial"/>
              </a:rPr>
              <a:t>(</a:t>
            </a:r>
            <a:r>
              <a:rPr lang="zh-TW" altLang="en-US" spc="300" dirty="0">
                <a:latin typeface="Arial"/>
                <a:ea typeface="微软雅黑"/>
                <a:sym typeface="Arial"/>
              </a:rPr>
              <a:t>標準化</a:t>
            </a:r>
            <a:r>
              <a:rPr lang="en-US" altLang="zh-TW" spc="300" dirty="0">
                <a:latin typeface="Arial"/>
                <a:ea typeface="微软雅黑"/>
                <a:sym typeface="Arial"/>
              </a:rPr>
              <a:t>)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976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E70F32E-1971-4CDD-82CF-28A467AD0706}"/>
              </a:ext>
            </a:extLst>
          </p:cNvPr>
          <p:cNvGrpSpPr/>
          <p:nvPr/>
        </p:nvGrpSpPr>
        <p:grpSpPr>
          <a:xfrm>
            <a:off x="-1373020" y="2952969"/>
            <a:ext cx="4002792" cy="5001700"/>
            <a:chOff x="924044" y="1121061"/>
            <a:chExt cx="4002792" cy="5001700"/>
          </a:xfrm>
        </p:grpSpPr>
        <p:sp>
          <p:nvSpPr>
            <p:cNvPr id="91" name="任意多边形: 形状 90"/>
            <p:cNvSpPr/>
            <p:nvPr/>
          </p:nvSpPr>
          <p:spPr>
            <a:xfrm flipH="1">
              <a:off x="2501262" y="1315634"/>
              <a:ext cx="979894" cy="453284"/>
            </a:xfrm>
            <a:custGeom>
              <a:avLst/>
              <a:gdLst>
                <a:gd name="connsiteX0" fmla="*/ 669914 w 669914"/>
                <a:gd name="connsiteY0" fmla="*/ 0 h 309892"/>
                <a:gd name="connsiteX1" fmla="*/ 665891 w 669914"/>
                <a:gd name="connsiteY1" fmla="*/ 39901 h 309892"/>
                <a:gd name="connsiteX2" fmla="*/ 334624 w 669914"/>
                <a:gd name="connsiteY2" fmla="*/ 309892 h 309892"/>
                <a:gd name="connsiteX3" fmla="*/ 3357 w 669914"/>
                <a:gd name="connsiteY3" fmla="*/ 39901 h 309892"/>
                <a:gd name="connsiteX4" fmla="*/ 0 w 669914"/>
                <a:gd name="connsiteY4" fmla="*/ 6605 h 309892"/>
                <a:gd name="connsiteX5" fmla="*/ 14992 w 669914"/>
                <a:gd name="connsiteY5" fmla="*/ 16321 h 309892"/>
                <a:gd name="connsiteX6" fmla="*/ 329862 w 669914"/>
                <a:gd name="connsiteY6" fmla="*/ 86066 h 309892"/>
                <a:gd name="connsiteX7" fmla="*/ 644732 w 669914"/>
                <a:gd name="connsiteY7" fmla="*/ 16321 h 309892"/>
                <a:gd name="connsiteX8" fmla="*/ 669914 w 669914"/>
                <a:gd name="connsiteY8" fmla="*/ 0 h 3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14" h="309892">
                  <a:moveTo>
                    <a:pt x="669914" y="0"/>
                  </a:moveTo>
                  <a:lnTo>
                    <a:pt x="665891" y="39901"/>
                  </a:lnTo>
                  <a:cubicBezTo>
                    <a:pt x="634361" y="193985"/>
                    <a:pt x="498029" y="309892"/>
                    <a:pt x="334624" y="309892"/>
                  </a:cubicBezTo>
                  <a:cubicBezTo>
                    <a:pt x="171220" y="309892"/>
                    <a:pt x="34887" y="193985"/>
                    <a:pt x="3357" y="39901"/>
                  </a:cubicBezTo>
                  <a:lnTo>
                    <a:pt x="0" y="6605"/>
                  </a:lnTo>
                  <a:lnTo>
                    <a:pt x="14992" y="16321"/>
                  </a:lnTo>
                  <a:cubicBezTo>
                    <a:pt x="95574" y="59413"/>
                    <a:pt x="206898" y="86066"/>
                    <a:pt x="329862" y="86066"/>
                  </a:cubicBezTo>
                  <a:cubicBezTo>
                    <a:pt x="452827" y="86066"/>
                    <a:pt x="564150" y="59413"/>
                    <a:pt x="644732" y="16321"/>
                  </a:cubicBezTo>
                  <a:lnTo>
                    <a:pt x="669914" y="0"/>
                  </a:ln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2502527" y="1121061"/>
              <a:ext cx="978337" cy="323930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3" name="弧形 92"/>
            <p:cNvSpPr/>
            <p:nvPr/>
          </p:nvSpPr>
          <p:spPr>
            <a:xfrm rot="16200000" flipH="1">
              <a:off x="2999530" y="1853476"/>
              <a:ext cx="392429" cy="409071"/>
            </a:xfrm>
            <a:prstGeom prst="arc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4" name="直接连接符 93"/>
            <p:cNvCxnSpPr>
              <a:cxnSpLocks/>
            </p:cNvCxnSpPr>
            <p:nvPr/>
          </p:nvCxnSpPr>
          <p:spPr>
            <a:xfrm flipH="1" flipV="1">
              <a:off x="2991209" y="1778203"/>
              <a:ext cx="0" cy="279807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/>
            </p:cNvCxnSpPr>
            <p:nvPr/>
          </p:nvCxnSpPr>
          <p:spPr>
            <a:xfrm>
              <a:off x="3189553" y="2254226"/>
              <a:ext cx="572968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>
            <a:xfrm rot="5400000" flipH="1">
              <a:off x="3465779" y="2258385"/>
              <a:ext cx="499239" cy="490926"/>
            </a:xfrm>
            <a:prstGeom prst="arc">
              <a:avLst>
                <a:gd name="adj1" fmla="val 11297329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7" name="直接连接符 96"/>
            <p:cNvCxnSpPr>
              <a:cxnSpLocks/>
              <a:stCxn id="99" idx="2"/>
            </p:cNvCxnSpPr>
            <p:nvPr/>
          </p:nvCxnSpPr>
          <p:spPr>
            <a:xfrm flipV="1">
              <a:off x="1784400" y="2753469"/>
              <a:ext cx="1978117" cy="3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/>
            <p:cNvSpPr/>
            <p:nvPr/>
          </p:nvSpPr>
          <p:spPr>
            <a:xfrm rot="5400000" flipH="1">
              <a:off x="4440961" y="3228925"/>
              <a:ext cx="480824" cy="490926"/>
            </a:xfrm>
            <a:prstGeom prst="arc">
              <a:avLst>
                <a:gd name="adj1" fmla="val 10812134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9" name="弧形 98"/>
            <p:cNvSpPr/>
            <p:nvPr/>
          </p:nvSpPr>
          <p:spPr>
            <a:xfrm rot="16200000">
              <a:off x="1544148" y="2748260"/>
              <a:ext cx="480505" cy="490926"/>
            </a:xfrm>
            <a:prstGeom prst="arc">
              <a:avLst>
                <a:gd name="adj1" fmla="val 10747172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00" name="直接连接符 99"/>
            <p:cNvCxnSpPr>
              <a:cxnSpLocks/>
              <a:stCxn id="99" idx="0"/>
              <a:endCxn id="98" idx="2"/>
            </p:cNvCxnSpPr>
            <p:nvPr/>
          </p:nvCxnSpPr>
          <p:spPr>
            <a:xfrm>
              <a:off x="1788091" y="3233949"/>
              <a:ext cx="2893282" cy="29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2029865" y="3719286"/>
              <a:ext cx="266148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flipH="1">
              <a:off x="924044" y="3718432"/>
              <a:ext cx="2404329" cy="2404329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2750101" y="4345041"/>
              <a:ext cx="1151111" cy="115111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C8A9769-9E71-436C-9FD7-B6062B94BEFD}"/>
              </a:ext>
            </a:extLst>
          </p:cNvPr>
          <p:cNvGrpSpPr/>
          <p:nvPr/>
        </p:nvGrpSpPr>
        <p:grpSpPr>
          <a:xfrm>
            <a:off x="937668" y="1042329"/>
            <a:ext cx="867955" cy="142876"/>
            <a:chOff x="5802917" y="5003482"/>
            <a:chExt cx="867955" cy="142876"/>
          </a:xfrm>
        </p:grpSpPr>
        <p:sp>
          <p:nvSpPr>
            <p:cNvPr id="142" name="椭圆 141"/>
            <p:cNvSpPr/>
            <p:nvPr/>
          </p:nvSpPr>
          <p:spPr>
            <a:xfrm>
              <a:off x="5802917" y="5003482"/>
              <a:ext cx="142876" cy="14287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6044610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86303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27996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2C6D720-BA37-43E7-ADD6-E5B02E0522B5}"/>
              </a:ext>
            </a:extLst>
          </p:cNvPr>
          <p:cNvSpPr/>
          <p:nvPr/>
        </p:nvSpPr>
        <p:spPr>
          <a:xfrm>
            <a:off x="328727" y="600307"/>
            <a:ext cx="217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pc="300" dirty="0">
                <a:latin typeface="Arial"/>
                <a:ea typeface="微软雅黑"/>
                <a:sym typeface="Arial"/>
              </a:rPr>
              <a:t>擷取</a:t>
            </a:r>
            <a:r>
              <a:rPr lang="en-US" altLang="zh-TW" spc="300" dirty="0">
                <a:latin typeface="Arial"/>
                <a:ea typeface="微软雅黑"/>
                <a:sym typeface="Arial"/>
              </a:rPr>
              <a:t>MFCC</a:t>
            </a:r>
            <a:r>
              <a:rPr lang="zh-TW" altLang="en-US" spc="300" dirty="0">
                <a:latin typeface="Arial"/>
                <a:ea typeface="微软雅黑"/>
                <a:sym typeface="Arial"/>
              </a:rPr>
              <a:t>特徵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A315BDC-9C2B-4F3F-9E37-62136271C7A0}"/>
              </a:ext>
            </a:extLst>
          </p:cNvPr>
          <p:cNvGrpSpPr/>
          <p:nvPr/>
        </p:nvGrpSpPr>
        <p:grpSpPr>
          <a:xfrm rot="3765077">
            <a:off x="9731268" y="774770"/>
            <a:ext cx="4932138" cy="5721280"/>
            <a:chOff x="9731268" y="774770"/>
            <a:chExt cx="4932138" cy="5721280"/>
          </a:xfrm>
        </p:grpSpPr>
        <p:sp>
          <p:nvSpPr>
            <p:cNvPr id="43" name="六边形 120">
              <a:extLst>
                <a:ext uri="{FF2B5EF4-FFF2-40B4-BE49-F238E27FC236}">
                  <a16:creationId xmlns:a16="http://schemas.microsoft.com/office/drawing/2014/main" id="{1B192F04-AFD8-459A-9406-F550ADEE295D}"/>
                </a:ext>
              </a:extLst>
            </p:cNvPr>
            <p:cNvSpPr/>
            <p:nvPr/>
          </p:nvSpPr>
          <p:spPr>
            <a:xfrm rot="5400000">
              <a:off x="10174897" y="1891927"/>
              <a:ext cx="4044880" cy="3486966"/>
            </a:xfrm>
            <a:prstGeom prst="hexagon">
              <a:avLst/>
            </a:prstGeom>
            <a:noFill/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六边形 121">
              <a:extLst>
                <a:ext uri="{FF2B5EF4-FFF2-40B4-BE49-F238E27FC236}">
                  <a16:creationId xmlns:a16="http://schemas.microsoft.com/office/drawing/2014/main" id="{1C9F57C3-5830-46A9-A915-EB011264F533}"/>
                </a:ext>
              </a:extLst>
            </p:cNvPr>
            <p:cNvSpPr/>
            <p:nvPr/>
          </p:nvSpPr>
          <p:spPr>
            <a:xfrm rot="5400000">
              <a:off x="10841647" y="2466712"/>
              <a:ext cx="2711380" cy="2337396"/>
            </a:xfrm>
            <a:prstGeom prst="hexagon">
              <a:avLst/>
            </a:prstGeom>
            <a:noFill/>
            <a:ln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5" name="六边形 122">
              <a:extLst>
                <a:ext uri="{FF2B5EF4-FFF2-40B4-BE49-F238E27FC236}">
                  <a16:creationId xmlns:a16="http://schemas.microsoft.com/office/drawing/2014/main" id="{D02469AE-F3C6-4703-8DCC-D4B3B4AD3DAC}"/>
                </a:ext>
              </a:extLst>
            </p:cNvPr>
            <p:cNvSpPr/>
            <p:nvPr/>
          </p:nvSpPr>
          <p:spPr>
            <a:xfrm rot="5400000">
              <a:off x="9336697" y="1169341"/>
              <a:ext cx="5721280" cy="4932138"/>
            </a:xfrm>
            <a:prstGeom prst="hexagon">
              <a:avLst/>
            </a:prstGeom>
            <a:noFill/>
            <a:ln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6" name="直接连接符 125">
              <a:extLst>
                <a:ext uri="{FF2B5EF4-FFF2-40B4-BE49-F238E27FC236}">
                  <a16:creationId xmlns:a16="http://schemas.microsoft.com/office/drawing/2014/main" id="{82A458FD-A397-4713-BAE9-AA4FA131F963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 flipH="1">
              <a:off x="12217845" y="2864069"/>
              <a:ext cx="1148189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128">
              <a:extLst>
                <a:ext uri="{FF2B5EF4-FFF2-40B4-BE49-F238E27FC236}">
                  <a16:creationId xmlns:a16="http://schemas.microsoft.com/office/drawing/2014/main" id="{537ED7B6-7F34-425C-B8FA-B0E6C122E6D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11028640" y="2864069"/>
              <a:ext cx="1174035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130">
              <a:extLst>
                <a:ext uri="{FF2B5EF4-FFF2-40B4-BE49-F238E27FC236}">
                  <a16:creationId xmlns:a16="http://schemas.microsoft.com/office/drawing/2014/main" id="{C2EDEB6D-4411-4B75-955F-67B9C4CD1E5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2197337" y="3460750"/>
              <a:ext cx="0" cy="1530350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F5326CD4-5AC0-4F5B-AD69-89568167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" y="1665682"/>
            <a:ext cx="6267998" cy="337681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52E329E-CB2C-47AE-9E5F-0D301D67F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63" y="5522955"/>
            <a:ext cx="10745700" cy="714475"/>
          </a:xfrm>
          <a:prstGeom prst="rect">
            <a:avLst/>
          </a:prstGeom>
        </p:spPr>
      </p:pic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7428B57-DA7B-4D21-A60A-00F5FA16C53E}"/>
              </a:ext>
            </a:extLst>
          </p:cNvPr>
          <p:cNvSpPr/>
          <p:nvPr/>
        </p:nvSpPr>
        <p:spPr>
          <a:xfrm>
            <a:off x="216265" y="4000320"/>
            <a:ext cx="4784360" cy="11257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F00B096-29D7-4DB5-B1B0-16C856068656}"/>
              </a:ext>
            </a:extLst>
          </p:cNvPr>
          <p:cNvCxnSpPr>
            <a:cxnSpLocks/>
          </p:cNvCxnSpPr>
          <p:nvPr/>
        </p:nvCxnSpPr>
        <p:spPr>
          <a:xfrm>
            <a:off x="4727258" y="5113698"/>
            <a:ext cx="0" cy="362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8DA025BA-0412-4612-8693-B5C35427C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533" y="1173053"/>
            <a:ext cx="3781953" cy="2638793"/>
          </a:xfrm>
          <a:prstGeom prst="rect">
            <a:avLst/>
          </a:prstGeom>
        </p:spPr>
      </p:pic>
      <p:sp>
        <p:nvSpPr>
          <p:cNvPr id="53" name="文字方塊 52">
            <a:extLst>
              <a:ext uri="{FF2B5EF4-FFF2-40B4-BE49-F238E27FC236}">
                <a16:creationId xmlns:a16="http://schemas.microsoft.com/office/drawing/2014/main" id="{35CB0054-41D8-4228-B0EC-8E348D96D2F4}"/>
              </a:ext>
            </a:extLst>
          </p:cNvPr>
          <p:cNvSpPr txBox="1"/>
          <p:nvPr/>
        </p:nvSpPr>
        <p:spPr>
          <a:xfrm>
            <a:off x="1927263" y="5099875"/>
            <a:ext cx="807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pc="300" dirty="0">
                <a:latin typeface="Arial"/>
                <a:ea typeface="微软雅黑"/>
                <a:sym typeface="Arial"/>
              </a:rPr>
              <a:t>(</a:t>
            </a:r>
            <a:r>
              <a:rPr lang="zh-TW" altLang="en-US" spc="300" dirty="0">
                <a:latin typeface="Arial"/>
                <a:ea typeface="微软雅黑"/>
                <a:sym typeface="Arial"/>
              </a:rPr>
              <a:t>編號做成字典</a:t>
            </a:r>
            <a:r>
              <a:rPr lang="en-US" altLang="zh-TW" spc="300" dirty="0">
                <a:latin typeface="Arial"/>
                <a:ea typeface="微软雅黑"/>
                <a:sym typeface="Arial"/>
              </a:rPr>
              <a:t>)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9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E70F32E-1971-4CDD-82CF-28A467AD0706}"/>
              </a:ext>
            </a:extLst>
          </p:cNvPr>
          <p:cNvGrpSpPr/>
          <p:nvPr/>
        </p:nvGrpSpPr>
        <p:grpSpPr>
          <a:xfrm>
            <a:off x="-1373020" y="2952969"/>
            <a:ext cx="4002792" cy="5001700"/>
            <a:chOff x="924044" y="1121061"/>
            <a:chExt cx="4002792" cy="5001700"/>
          </a:xfrm>
        </p:grpSpPr>
        <p:sp>
          <p:nvSpPr>
            <p:cNvPr id="91" name="任意多边形: 形状 90"/>
            <p:cNvSpPr/>
            <p:nvPr/>
          </p:nvSpPr>
          <p:spPr>
            <a:xfrm flipH="1">
              <a:off x="2501262" y="1315634"/>
              <a:ext cx="979894" cy="453284"/>
            </a:xfrm>
            <a:custGeom>
              <a:avLst/>
              <a:gdLst>
                <a:gd name="connsiteX0" fmla="*/ 669914 w 669914"/>
                <a:gd name="connsiteY0" fmla="*/ 0 h 309892"/>
                <a:gd name="connsiteX1" fmla="*/ 665891 w 669914"/>
                <a:gd name="connsiteY1" fmla="*/ 39901 h 309892"/>
                <a:gd name="connsiteX2" fmla="*/ 334624 w 669914"/>
                <a:gd name="connsiteY2" fmla="*/ 309892 h 309892"/>
                <a:gd name="connsiteX3" fmla="*/ 3357 w 669914"/>
                <a:gd name="connsiteY3" fmla="*/ 39901 h 309892"/>
                <a:gd name="connsiteX4" fmla="*/ 0 w 669914"/>
                <a:gd name="connsiteY4" fmla="*/ 6605 h 309892"/>
                <a:gd name="connsiteX5" fmla="*/ 14992 w 669914"/>
                <a:gd name="connsiteY5" fmla="*/ 16321 h 309892"/>
                <a:gd name="connsiteX6" fmla="*/ 329862 w 669914"/>
                <a:gd name="connsiteY6" fmla="*/ 86066 h 309892"/>
                <a:gd name="connsiteX7" fmla="*/ 644732 w 669914"/>
                <a:gd name="connsiteY7" fmla="*/ 16321 h 309892"/>
                <a:gd name="connsiteX8" fmla="*/ 669914 w 669914"/>
                <a:gd name="connsiteY8" fmla="*/ 0 h 3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14" h="309892">
                  <a:moveTo>
                    <a:pt x="669914" y="0"/>
                  </a:moveTo>
                  <a:lnTo>
                    <a:pt x="665891" y="39901"/>
                  </a:lnTo>
                  <a:cubicBezTo>
                    <a:pt x="634361" y="193985"/>
                    <a:pt x="498029" y="309892"/>
                    <a:pt x="334624" y="309892"/>
                  </a:cubicBezTo>
                  <a:cubicBezTo>
                    <a:pt x="171220" y="309892"/>
                    <a:pt x="34887" y="193985"/>
                    <a:pt x="3357" y="39901"/>
                  </a:cubicBezTo>
                  <a:lnTo>
                    <a:pt x="0" y="6605"/>
                  </a:lnTo>
                  <a:lnTo>
                    <a:pt x="14992" y="16321"/>
                  </a:lnTo>
                  <a:cubicBezTo>
                    <a:pt x="95574" y="59413"/>
                    <a:pt x="206898" y="86066"/>
                    <a:pt x="329862" y="86066"/>
                  </a:cubicBezTo>
                  <a:cubicBezTo>
                    <a:pt x="452827" y="86066"/>
                    <a:pt x="564150" y="59413"/>
                    <a:pt x="644732" y="16321"/>
                  </a:cubicBezTo>
                  <a:lnTo>
                    <a:pt x="669914" y="0"/>
                  </a:ln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2502527" y="1121061"/>
              <a:ext cx="978337" cy="323930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3" name="弧形 92"/>
            <p:cNvSpPr/>
            <p:nvPr/>
          </p:nvSpPr>
          <p:spPr>
            <a:xfrm rot="16200000" flipH="1">
              <a:off x="2999530" y="1853476"/>
              <a:ext cx="392429" cy="409071"/>
            </a:xfrm>
            <a:prstGeom prst="arc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4" name="直接连接符 93"/>
            <p:cNvCxnSpPr>
              <a:cxnSpLocks/>
            </p:cNvCxnSpPr>
            <p:nvPr/>
          </p:nvCxnSpPr>
          <p:spPr>
            <a:xfrm flipH="1" flipV="1">
              <a:off x="2991209" y="1778203"/>
              <a:ext cx="0" cy="279807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/>
            </p:cNvCxnSpPr>
            <p:nvPr/>
          </p:nvCxnSpPr>
          <p:spPr>
            <a:xfrm>
              <a:off x="3189553" y="2254226"/>
              <a:ext cx="572968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>
            <a:xfrm rot="5400000" flipH="1">
              <a:off x="3465779" y="2258385"/>
              <a:ext cx="499239" cy="490926"/>
            </a:xfrm>
            <a:prstGeom prst="arc">
              <a:avLst>
                <a:gd name="adj1" fmla="val 11297329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7" name="直接连接符 96"/>
            <p:cNvCxnSpPr>
              <a:cxnSpLocks/>
              <a:stCxn id="99" idx="2"/>
            </p:cNvCxnSpPr>
            <p:nvPr/>
          </p:nvCxnSpPr>
          <p:spPr>
            <a:xfrm flipV="1">
              <a:off x="1784400" y="2753469"/>
              <a:ext cx="1978117" cy="3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/>
            <p:cNvSpPr/>
            <p:nvPr/>
          </p:nvSpPr>
          <p:spPr>
            <a:xfrm rot="5400000" flipH="1">
              <a:off x="4440961" y="3228925"/>
              <a:ext cx="480824" cy="490926"/>
            </a:xfrm>
            <a:prstGeom prst="arc">
              <a:avLst>
                <a:gd name="adj1" fmla="val 10812134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9" name="弧形 98"/>
            <p:cNvSpPr/>
            <p:nvPr/>
          </p:nvSpPr>
          <p:spPr>
            <a:xfrm rot="16200000">
              <a:off x="1544148" y="2748260"/>
              <a:ext cx="480505" cy="490926"/>
            </a:xfrm>
            <a:prstGeom prst="arc">
              <a:avLst>
                <a:gd name="adj1" fmla="val 10747172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00" name="直接连接符 99"/>
            <p:cNvCxnSpPr>
              <a:cxnSpLocks/>
              <a:stCxn id="99" idx="0"/>
              <a:endCxn id="98" idx="2"/>
            </p:cNvCxnSpPr>
            <p:nvPr/>
          </p:nvCxnSpPr>
          <p:spPr>
            <a:xfrm>
              <a:off x="1788091" y="3233949"/>
              <a:ext cx="2893282" cy="29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2029865" y="3719286"/>
              <a:ext cx="266148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flipH="1">
              <a:off x="924044" y="3718432"/>
              <a:ext cx="2404329" cy="2404329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2750101" y="4345041"/>
              <a:ext cx="1151111" cy="115111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C8A9769-9E71-436C-9FD7-B6062B94BEFD}"/>
              </a:ext>
            </a:extLst>
          </p:cNvPr>
          <p:cNvGrpSpPr/>
          <p:nvPr/>
        </p:nvGrpSpPr>
        <p:grpSpPr>
          <a:xfrm>
            <a:off x="937668" y="1042329"/>
            <a:ext cx="867955" cy="142876"/>
            <a:chOff x="5802917" y="5003482"/>
            <a:chExt cx="867955" cy="142876"/>
          </a:xfrm>
        </p:grpSpPr>
        <p:sp>
          <p:nvSpPr>
            <p:cNvPr id="142" name="椭圆 141"/>
            <p:cNvSpPr/>
            <p:nvPr/>
          </p:nvSpPr>
          <p:spPr>
            <a:xfrm>
              <a:off x="5802917" y="5003482"/>
              <a:ext cx="142876" cy="14287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6044610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86303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27996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2C6D720-BA37-43E7-ADD6-E5B02E0522B5}"/>
              </a:ext>
            </a:extLst>
          </p:cNvPr>
          <p:cNvSpPr/>
          <p:nvPr/>
        </p:nvSpPr>
        <p:spPr>
          <a:xfrm>
            <a:off x="328727" y="600307"/>
            <a:ext cx="217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pc="300" dirty="0">
                <a:latin typeface="Arial"/>
                <a:ea typeface="微软雅黑"/>
                <a:sym typeface="Arial"/>
              </a:rPr>
              <a:t>建立</a:t>
            </a:r>
            <a:r>
              <a:rPr lang="en-US" altLang="zh-TW" spc="300" dirty="0">
                <a:latin typeface="Arial"/>
                <a:ea typeface="微软雅黑"/>
                <a:sym typeface="Arial"/>
              </a:rPr>
              <a:t>MODEL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59B703-1D53-4ACF-89FF-8F4152CB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34" y="1574373"/>
            <a:ext cx="8668960" cy="10574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53E417-76C5-4499-96C2-7BDA1247D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624" y="2806509"/>
            <a:ext cx="4153480" cy="8383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B721604-15EB-4633-8818-7462C3BCE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327" y="2782243"/>
            <a:ext cx="4153481" cy="8915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500161B-DA24-4920-A1B6-70F48AEF8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558" y="3884711"/>
            <a:ext cx="8843291" cy="2539729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6A315BDC-9C2B-4F3F-9E37-62136271C7A0}"/>
              </a:ext>
            </a:extLst>
          </p:cNvPr>
          <p:cNvGrpSpPr/>
          <p:nvPr/>
        </p:nvGrpSpPr>
        <p:grpSpPr>
          <a:xfrm rot="10800000">
            <a:off x="9731268" y="774770"/>
            <a:ext cx="4932138" cy="5721280"/>
            <a:chOff x="9731268" y="774770"/>
            <a:chExt cx="4932138" cy="5721280"/>
          </a:xfrm>
        </p:grpSpPr>
        <p:sp>
          <p:nvSpPr>
            <p:cNvPr id="43" name="六边形 120">
              <a:extLst>
                <a:ext uri="{FF2B5EF4-FFF2-40B4-BE49-F238E27FC236}">
                  <a16:creationId xmlns:a16="http://schemas.microsoft.com/office/drawing/2014/main" id="{1B192F04-AFD8-459A-9406-F550ADEE295D}"/>
                </a:ext>
              </a:extLst>
            </p:cNvPr>
            <p:cNvSpPr/>
            <p:nvPr/>
          </p:nvSpPr>
          <p:spPr>
            <a:xfrm rot="5400000">
              <a:off x="10174897" y="1891927"/>
              <a:ext cx="4044880" cy="3486966"/>
            </a:xfrm>
            <a:prstGeom prst="hexagon">
              <a:avLst/>
            </a:prstGeom>
            <a:noFill/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六边形 121">
              <a:extLst>
                <a:ext uri="{FF2B5EF4-FFF2-40B4-BE49-F238E27FC236}">
                  <a16:creationId xmlns:a16="http://schemas.microsoft.com/office/drawing/2014/main" id="{1C9F57C3-5830-46A9-A915-EB011264F533}"/>
                </a:ext>
              </a:extLst>
            </p:cNvPr>
            <p:cNvSpPr/>
            <p:nvPr/>
          </p:nvSpPr>
          <p:spPr>
            <a:xfrm rot="5400000">
              <a:off x="10841647" y="2466712"/>
              <a:ext cx="2711380" cy="2337396"/>
            </a:xfrm>
            <a:prstGeom prst="hexagon">
              <a:avLst/>
            </a:prstGeom>
            <a:noFill/>
            <a:ln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5" name="六边形 122">
              <a:extLst>
                <a:ext uri="{FF2B5EF4-FFF2-40B4-BE49-F238E27FC236}">
                  <a16:creationId xmlns:a16="http://schemas.microsoft.com/office/drawing/2014/main" id="{D02469AE-F3C6-4703-8DCC-D4B3B4AD3DAC}"/>
                </a:ext>
              </a:extLst>
            </p:cNvPr>
            <p:cNvSpPr/>
            <p:nvPr/>
          </p:nvSpPr>
          <p:spPr>
            <a:xfrm rot="5400000">
              <a:off x="9336697" y="1169341"/>
              <a:ext cx="5721280" cy="4932138"/>
            </a:xfrm>
            <a:prstGeom prst="hexagon">
              <a:avLst/>
            </a:prstGeom>
            <a:noFill/>
            <a:ln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6" name="直接连接符 125">
              <a:extLst>
                <a:ext uri="{FF2B5EF4-FFF2-40B4-BE49-F238E27FC236}">
                  <a16:creationId xmlns:a16="http://schemas.microsoft.com/office/drawing/2014/main" id="{82A458FD-A397-4713-BAE9-AA4FA131F963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 flipH="1">
              <a:off x="12217845" y="2864069"/>
              <a:ext cx="1148189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128">
              <a:extLst>
                <a:ext uri="{FF2B5EF4-FFF2-40B4-BE49-F238E27FC236}">
                  <a16:creationId xmlns:a16="http://schemas.microsoft.com/office/drawing/2014/main" id="{537ED7B6-7F34-425C-B8FA-B0E6C122E6D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11028640" y="2864069"/>
              <a:ext cx="1174035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130">
              <a:extLst>
                <a:ext uri="{FF2B5EF4-FFF2-40B4-BE49-F238E27FC236}">
                  <a16:creationId xmlns:a16="http://schemas.microsoft.com/office/drawing/2014/main" id="{C2EDEB6D-4411-4B75-955F-67B9C4CD1E5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2197337" y="3460750"/>
              <a:ext cx="0" cy="1530350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6493EDF3-057D-40E1-BEF2-2A7995D55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7053" y="92830"/>
            <a:ext cx="5564784" cy="19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052542F-1774-4F2C-A675-008C391569AE}"/>
              </a:ext>
            </a:extLst>
          </p:cNvPr>
          <p:cNvGrpSpPr/>
          <p:nvPr/>
        </p:nvGrpSpPr>
        <p:grpSpPr>
          <a:xfrm>
            <a:off x="11123039" y="503538"/>
            <a:ext cx="2037910" cy="5079088"/>
            <a:chOff x="8390813" y="1176122"/>
            <a:chExt cx="2037910" cy="5079088"/>
          </a:xfrm>
        </p:grpSpPr>
        <p:sp>
          <p:nvSpPr>
            <p:cNvPr id="14" name="椭圆 13"/>
            <p:cNvSpPr/>
            <p:nvPr/>
          </p:nvSpPr>
          <p:spPr>
            <a:xfrm>
              <a:off x="9545879" y="1176122"/>
              <a:ext cx="614873" cy="614872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6" name="直接连接符 15"/>
            <p:cNvCxnSpPr>
              <a:cxnSpLocks/>
              <a:stCxn id="14" idx="4"/>
              <a:endCxn id="21" idx="0"/>
            </p:cNvCxnSpPr>
            <p:nvPr/>
          </p:nvCxnSpPr>
          <p:spPr>
            <a:xfrm flipH="1">
              <a:off x="9049608" y="1790994"/>
              <a:ext cx="803708" cy="905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弧形 20"/>
            <p:cNvSpPr/>
            <p:nvPr/>
          </p:nvSpPr>
          <p:spPr>
            <a:xfrm flipH="1">
              <a:off x="8757960" y="1791900"/>
              <a:ext cx="583296" cy="583296"/>
            </a:xfrm>
            <a:prstGeom prst="arc">
              <a:avLst>
                <a:gd name="adj1" fmla="val 16200000"/>
                <a:gd name="adj2" fmla="val 5330834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23" name="直接连接符 22"/>
            <p:cNvCxnSpPr>
              <a:cxnSpLocks/>
              <a:stCxn id="21" idx="2"/>
              <a:endCxn id="25" idx="0"/>
            </p:cNvCxnSpPr>
            <p:nvPr/>
          </p:nvCxnSpPr>
          <p:spPr>
            <a:xfrm>
              <a:off x="9043740" y="2375137"/>
              <a:ext cx="807042" cy="11841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弧形 24"/>
            <p:cNvSpPr/>
            <p:nvPr/>
          </p:nvSpPr>
          <p:spPr>
            <a:xfrm>
              <a:off x="9272840" y="2386977"/>
              <a:ext cx="1155883" cy="1167689"/>
            </a:xfrm>
            <a:prstGeom prst="arc">
              <a:avLst>
                <a:gd name="adj1" fmla="val 16200000"/>
                <a:gd name="adj2" fmla="val 508675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 rot="10800000">
              <a:off x="8390813" y="3550766"/>
              <a:ext cx="1389452" cy="1389452"/>
            </a:xfrm>
            <a:prstGeom prst="arc">
              <a:avLst>
                <a:gd name="adj1" fmla="val 16200000"/>
                <a:gd name="adj2" fmla="val 5416933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2" name="直接连接符 31"/>
            <p:cNvCxnSpPr>
              <a:cxnSpLocks/>
              <a:stCxn id="30" idx="2"/>
              <a:endCxn id="25" idx="2"/>
            </p:cNvCxnSpPr>
            <p:nvPr/>
          </p:nvCxnSpPr>
          <p:spPr>
            <a:xfrm>
              <a:off x="9088961" y="3550775"/>
              <a:ext cx="814943" cy="1421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弧形 33"/>
            <p:cNvSpPr/>
            <p:nvPr/>
          </p:nvSpPr>
          <p:spPr>
            <a:xfrm>
              <a:off x="9709606" y="4934284"/>
              <a:ext cx="287420" cy="287420"/>
            </a:xfrm>
            <a:prstGeom prst="arc">
              <a:avLst>
                <a:gd name="adj1" fmla="val 16200000"/>
                <a:gd name="adj2" fmla="val 5400541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6" name="直接连接符 35"/>
            <p:cNvCxnSpPr>
              <a:cxnSpLocks/>
              <a:stCxn id="30" idx="0"/>
              <a:endCxn id="34" idx="0"/>
            </p:cNvCxnSpPr>
            <p:nvPr/>
          </p:nvCxnSpPr>
          <p:spPr>
            <a:xfrm flipV="1">
              <a:off x="9085539" y="4934284"/>
              <a:ext cx="767776" cy="5934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弧形 38"/>
            <p:cNvSpPr/>
            <p:nvPr/>
          </p:nvSpPr>
          <p:spPr>
            <a:xfrm rot="16200000">
              <a:off x="9450025" y="5221704"/>
              <a:ext cx="82218" cy="82218"/>
            </a:xfrm>
            <a:prstGeom prst="arc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1" name="直接连接符 40"/>
            <p:cNvCxnSpPr>
              <a:stCxn id="39" idx="2"/>
              <a:endCxn id="34" idx="2"/>
            </p:cNvCxnSpPr>
            <p:nvPr/>
          </p:nvCxnSpPr>
          <p:spPr>
            <a:xfrm>
              <a:off x="9491134" y="5221704"/>
              <a:ext cx="362159" cy="0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弧形 45"/>
            <p:cNvSpPr/>
            <p:nvPr/>
          </p:nvSpPr>
          <p:spPr>
            <a:xfrm rot="5400000">
              <a:off x="9381147" y="5492952"/>
              <a:ext cx="82218" cy="82218"/>
            </a:xfrm>
            <a:prstGeom prst="arc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8" name="直接连接符 47"/>
            <p:cNvCxnSpPr>
              <a:stCxn id="39" idx="0"/>
              <a:endCxn id="46" idx="0"/>
            </p:cNvCxnSpPr>
            <p:nvPr/>
          </p:nvCxnSpPr>
          <p:spPr>
            <a:xfrm>
              <a:off x="9450025" y="5262813"/>
              <a:ext cx="13340" cy="271248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49"/>
            <p:cNvSpPr/>
            <p:nvPr/>
          </p:nvSpPr>
          <p:spPr>
            <a:xfrm rot="16200000">
              <a:off x="8898238" y="5575169"/>
              <a:ext cx="374603" cy="374603"/>
            </a:xfrm>
            <a:prstGeom prst="arc">
              <a:avLst>
                <a:gd name="adj1" fmla="val 10880612"/>
                <a:gd name="adj2" fmla="val 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52" name="直接连接符 51"/>
            <p:cNvCxnSpPr>
              <a:endCxn id="46" idx="2"/>
            </p:cNvCxnSpPr>
            <p:nvPr/>
          </p:nvCxnSpPr>
          <p:spPr>
            <a:xfrm>
              <a:off x="9085539" y="5575167"/>
              <a:ext cx="336717" cy="3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/>
            <p:cNvCxnSpPr>
              <a:cxnSpLocks/>
              <a:stCxn id="50" idx="0"/>
            </p:cNvCxnSpPr>
            <p:nvPr/>
          </p:nvCxnSpPr>
          <p:spPr>
            <a:xfrm>
              <a:off x="9081148" y="5949720"/>
              <a:ext cx="528409" cy="52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9444219" y="5949772"/>
              <a:ext cx="305438" cy="305438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9242436" y="1854985"/>
              <a:ext cx="439195" cy="439195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968415" y="2488668"/>
              <a:ext cx="987237" cy="987237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871300" y="3655366"/>
              <a:ext cx="1181466" cy="118146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9404322" y="5026977"/>
              <a:ext cx="115422" cy="115422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9376835" y="5323808"/>
              <a:ext cx="170396" cy="1703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9376835" y="5668296"/>
              <a:ext cx="170396" cy="17039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9396806" y="6062571"/>
              <a:ext cx="106438" cy="106438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242436" y="1271946"/>
              <a:ext cx="439195" cy="439195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2" name="直接连接符 11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6D4D23A-B706-439E-AE22-01A546239E75}"/>
              </a:ext>
            </a:extLst>
          </p:cNvPr>
          <p:cNvGrpSpPr/>
          <p:nvPr/>
        </p:nvGrpSpPr>
        <p:grpSpPr>
          <a:xfrm>
            <a:off x="282522" y="72873"/>
            <a:ext cx="10596942" cy="6533066"/>
            <a:chOff x="1377500" y="1852407"/>
            <a:chExt cx="5928324" cy="3676521"/>
          </a:xfrm>
        </p:grpSpPr>
        <p:sp>
          <p:nvSpPr>
            <p:cNvPr id="20" name="矩形: 圆角 19"/>
            <p:cNvSpPr/>
            <p:nvPr/>
          </p:nvSpPr>
          <p:spPr>
            <a:xfrm>
              <a:off x="1587196" y="2046514"/>
              <a:ext cx="5718628" cy="3277294"/>
            </a:xfrm>
            <a:prstGeom prst="roundRect">
              <a:avLst>
                <a:gd name="adj" fmla="val 8695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53" name="任意多边形: 形状 52"/>
            <p:cNvSpPr/>
            <p:nvPr/>
          </p:nvSpPr>
          <p:spPr>
            <a:xfrm flipH="1">
              <a:off x="1929073" y="1852407"/>
              <a:ext cx="4671784" cy="3676521"/>
            </a:xfrm>
            <a:custGeom>
              <a:avLst/>
              <a:gdLst>
                <a:gd name="connsiteX0" fmla="*/ 4788576 w 5338352"/>
                <a:gd name="connsiteY0" fmla="*/ 0 h 4838730"/>
                <a:gd name="connsiteX1" fmla="*/ 0 w 5338352"/>
                <a:gd name="connsiteY1" fmla="*/ 0 h 4838730"/>
                <a:gd name="connsiteX2" fmla="*/ 0 w 5338352"/>
                <a:gd name="connsiteY2" fmla="*/ 4838730 h 4838730"/>
                <a:gd name="connsiteX3" fmla="*/ 4788576 w 5338352"/>
                <a:gd name="connsiteY3" fmla="*/ 4838730 h 4838730"/>
                <a:gd name="connsiteX4" fmla="*/ 4788576 w 5338352"/>
                <a:gd name="connsiteY4" fmla="*/ 4838729 h 4838730"/>
                <a:gd name="connsiteX5" fmla="*/ 5338352 w 5338352"/>
                <a:gd name="connsiteY5" fmla="*/ 4838729 h 483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8352" h="4838730">
                  <a:moveTo>
                    <a:pt x="4788576" y="0"/>
                  </a:moveTo>
                  <a:lnTo>
                    <a:pt x="0" y="0"/>
                  </a:lnTo>
                  <a:lnTo>
                    <a:pt x="0" y="4838730"/>
                  </a:lnTo>
                  <a:lnTo>
                    <a:pt x="4788576" y="4838730"/>
                  </a:lnTo>
                  <a:lnTo>
                    <a:pt x="4788576" y="4838729"/>
                  </a:lnTo>
                  <a:lnTo>
                    <a:pt x="5338352" y="483872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26" name="椭圆 25"/>
            <p:cNvSpPr/>
            <p:nvPr/>
          </p:nvSpPr>
          <p:spPr>
            <a:xfrm>
              <a:off x="1377500" y="2543881"/>
              <a:ext cx="348342" cy="348342"/>
            </a:xfrm>
            <a:prstGeom prst="ellipse">
              <a:avLst/>
            </a:prstGeom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500607" y="3033776"/>
              <a:ext cx="144758" cy="144758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六边形 26"/>
            <p:cNvSpPr/>
            <p:nvPr/>
          </p:nvSpPr>
          <p:spPr>
            <a:xfrm>
              <a:off x="2364344" y="1991776"/>
              <a:ext cx="126992" cy="109476"/>
            </a:xfrm>
            <a:prstGeom prst="hexagon">
              <a:avLst>
                <a:gd name="adj" fmla="val 31960"/>
                <a:gd name="vf" fmla="val 11547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4" name="六边形 63"/>
            <p:cNvSpPr/>
            <p:nvPr/>
          </p:nvSpPr>
          <p:spPr>
            <a:xfrm>
              <a:off x="6495845" y="5295958"/>
              <a:ext cx="64612" cy="55700"/>
            </a:xfrm>
            <a:prstGeom prst="hexagon">
              <a:avLst>
                <a:gd name="adj" fmla="val 31960"/>
                <a:gd name="vf" fmla="val 11547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35B472C3-834D-4A0A-87E0-D842F888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43" y="1024715"/>
            <a:ext cx="9553428" cy="4484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27D830-925A-4C0A-905B-21C73F26A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99" t="-417" r="12287" b="417"/>
          <a:stretch/>
        </p:blipFill>
        <p:spPr>
          <a:xfrm>
            <a:off x="7991175" y="557938"/>
            <a:ext cx="4070169" cy="31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32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" fmla="*/ 301625 w 641350"/>
                <a:gd name="connsiteY0" fmla="*/ 490 h 1486390"/>
                <a:gd name="connsiteX1" fmla="*/ 247650 w 641350"/>
                <a:gd name="connsiteY1" fmla="*/ 238615 h 1486390"/>
                <a:gd name="connsiteX2" fmla="*/ 3175 w 641350"/>
                <a:gd name="connsiteY2" fmla="*/ 759315 h 1486390"/>
                <a:gd name="connsiteX3" fmla="*/ 0 w 641350"/>
                <a:gd name="connsiteY3" fmla="*/ 1079990 h 1486390"/>
                <a:gd name="connsiteX4" fmla="*/ 231775 w 641350"/>
                <a:gd name="connsiteY4" fmla="*/ 1375265 h 1486390"/>
                <a:gd name="connsiteX5" fmla="*/ 327025 w 641350"/>
                <a:gd name="connsiteY5" fmla="*/ 1486390 h 1486390"/>
                <a:gd name="connsiteX6" fmla="*/ 450850 w 641350"/>
                <a:gd name="connsiteY6" fmla="*/ 1324465 h 1486390"/>
                <a:gd name="connsiteX7" fmla="*/ 622300 w 641350"/>
                <a:gd name="connsiteY7" fmla="*/ 1079990 h 1486390"/>
                <a:gd name="connsiteX8" fmla="*/ 641350 w 641350"/>
                <a:gd name="connsiteY8" fmla="*/ 816465 h 1486390"/>
                <a:gd name="connsiteX9" fmla="*/ 415925 w 641350"/>
                <a:gd name="connsiteY9" fmla="*/ 352915 h 1486390"/>
                <a:gd name="connsiteX10" fmla="*/ 333375 w 641350"/>
                <a:gd name="connsiteY10" fmla="*/ 181465 h 1486390"/>
                <a:gd name="connsiteX11" fmla="*/ 301625 w 641350"/>
                <a:gd name="connsiteY11" fmla="*/ 490 h 1486390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07 h 1486007"/>
                <a:gd name="connsiteX1" fmla="*/ 247650 w 641350"/>
                <a:gd name="connsiteY1" fmla="*/ 238232 h 1486007"/>
                <a:gd name="connsiteX2" fmla="*/ 3175 w 641350"/>
                <a:gd name="connsiteY2" fmla="*/ 758932 h 1486007"/>
                <a:gd name="connsiteX3" fmla="*/ 0 w 641350"/>
                <a:gd name="connsiteY3" fmla="*/ 1079607 h 1486007"/>
                <a:gd name="connsiteX4" fmla="*/ 231775 w 641350"/>
                <a:gd name="connsiteY4" fmla="*/ 1374882 h 1486007"/>
                <a:gd name="connsiteX5" fmla="*/ 327025 w 641350"/>
                <a:gd name="connsiteY5" fmla="*/ 1486007 h 1486007"/>
                <a:gd name="connsiteX6" fmla="*/ 450850 w 641350"/>
                <a:gd name="connsiteY6" fmla="*/ 1324082 h 1486007"/>
                <a:gd name="connsiteX7" fmla="*/ 622300 w 641350"/>
                <a:gd name="connsiteY7" fmla="*/ 1079607 h 1486007"/>
                <a:gd name="connsiteX8" fmla="*/ 641350 w 641350"/>
                <a:gd name="connsiteY8" fmla="*/ 816082 h 1486007"/>
                <a:gd name="connsiteX9" fmla="*/ 415925 w 641350"/>
                <a:gd name="connsiteY9" fmla="*/ 352532 h 1486007"/>
                <a:gd name="connsiteX10" fmla="*/ 355600 w 641350"/>
                <a:gd name="connsiteY10" fmla="*/ 200132 h 1486007"/>
                <a:gd name="connsiteX11" fmla="*/ 301625 w 641350"/>
                <a:gd name="connsiteY11" fmla="*/ 107 h 1486007"/>
                <a:gd name="connsiteX0" fmla="*/ 311150 w 641350"/>
                <a:gd name="connsiteY0" fmla="*/ 73 h 1469305"/>
                <a:gd name="connsiteX1" fmla="*/ 247650 w 641350"/>
                <a:gd name="connsiteY1" fmla="*/ 221530 h 1469305"/>
                <a:gd name="connsiteX2" fmla="*/ 3175 w 641350"/>
                <a:gd name="connsiteY2" fmla="*/ 742230 h 1469305"/>
                <a:gd name="connsiteX3" fmla="*/ 0 w 641350"/>
                <a:gd name="connsiteY3" fmla="*/ 1062905 h 1469305"/>
                <a:gd name="connsiteX4" fmla="*/ 231775 w 641350"/>
                <a:gd name="connsiteY4" fmla="*/ 1358180 h 1469305"/>
                <a:gd name="connsiteX5" fmla="*/ 327025 w 641350"/>
                <a:gd name="connsiteY5" fmla="*/ 1469305 h 1469305"/>
                <a:gd name="connsiteX6" fmla="*/ 450850 w 641350"/>
                <a:gd name="connsiteY6" fmla="*/ 1307380 h 1469305"/>
                <a:gd name="connsiteX7" fmla="*/ 622300 w 641350"/>
                <a:gd name="connsiteY7" fmla="*/ 1062905 h 1469305"/>
                <a:gd name="connsiteX8" fmla="*/ 641350 w 641350"/>
                <a:gd name="connsiteY8" fmla="*/ 799380 h 1469305"/>
                <a:gd name="connsiteX9" fmla="*/ 415925 w 641350"/>
                <a:gd name="connsiteY9" fmla="*/ 335830 h 1469305"/>
                <a:gd name="connsiteX10" fmla="*/ 355600 w 641350"/>
                <a:gd name="connsiteY10" fmla="*/ 183430 h 1469305"/>
                <a:gd name="connsiteX11" fmla="*/ 311150 w 641350"/>
                <a:gd name="connsiteY11" fmla="*/ 73 h 1469305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742159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3464"/>
                <a:gd name="connsiteY0" fmla="*/ 2 h 1469234"/>
                <a:gd name="connsiteX1" fmla="*/ 247650 w 663464"/>
                <a:gd name="connsiteY1" fmla="*/ 221459 h 1469234"/>
                <a:gd name="connsiteX2" fmla="*/ 3175 w 663464"/>
                <a:gd name="connsiteY2" fmla="*/ 835027 h 1469234"/>
                <a:gd name="connsiteX3" fmla="*/ 0 w 663464"/>
                <a:gd name="connsiteY3" fmla="*/ 1062834 h 1469234"/>
                <a:gd name="connsiteX4" fmla="*/ 231775 w 663464"/>
                <a:gd name="connsiteY4" fmla="*/ 1358109 h 1469234"/>
                <a:gd name="connsiteX5" fmla="*/ 327025 w 663464"/>
                <a:gd name="connsiteY5" fmla="*/ 1469234 h 1469234"/>
                <a:gd name="connsiteX6" fmla="*/ 450850 w 663464"/>
                <a:gd name="connsiteY6" fmla="*/ 1307309 h 1469234"/>
                <a:gd name="connsiteX7" fmla="*/ 622300 w 663464"/>
                <a:gd name="connsiteY7" fmla="*/ 1062834 h 1469234"/>
                <a:gd name="connsiteX8" fmla="*/ 641350 w 663464"/>
                <a:gd name="connsiteY8" fmla="*/ 799309 h 1469234"/>
                <a:gd name="connsiteX9" fmla="*/ 367506 w 663464"/>
                <a:gd name="connsiteY9" fmla="*/ 223841 h 1469234"/>
                <a:gd name="connsiteX10" fmla="*/ 311150 w 663464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44909 w 696169"/>
                <a:gd name="connsiteY0" fmla="*/ 2 h 1469234"/>
                <a:gd name="connsiteX1" fmla="*/ 281409 w 696169"/>
                <a:gd name="connsiteY1" fmla="*/ 221459 h 1469234"/>
                <a:gd name="connsiteX2" fmla="*/ 36934 w 696169"/>
                <a:gd name="connsiteY2" fmla="*/ 835027 h 1469234"/>
                <a:gd name="connsiteX3" fmla="*/ 33759 w 696169"/>
                <a:gd name="connsiteY3" fmla="*/ 1062834 h 1469234"/>
                <a:gd name="connsiteX4" fmla="*/ 265534 w 696169"/>
                <a:gd name="connsiteY4" fmla="*/ 1358109 h 1469234"/>
                <a:gd name="connsiteX5" fmla="*/ 360784 w 696169"/>
                <a:gd name="connsiteY5" fmla="*/ 1469234 h 1469234"/>
                <a:gd name="connsiteX6" fmla="*/ 484609 w 696169"/>
                <a:gd name="connsiteY6" fmla="*/ 1307309 h 1469234"/>
                <a:gd name="connsiteX7" fmla="*/ 656059 w 696169"/>
                <a:gd name="connsiteY7" fmla="*/ 1062834 h 1469234"/>
                <a:gd name="connsiteX8" fmla="*/ 675109 w 696169"/>
                <a:gd name="connsiteY8" fmla="*/ 799309 h 1469234"/>
                <a:gd name="connsiteX9" fmla="*/ 401265 w 696169"/>
                <a:gd name="connsiteY9" fmla="*/ 223841 h 1469234"/>
                <a:gd name="connsiteX10" fmla="*/ 344909 w 696169"/>
                <a:gd name="connsiteY10" fmla="*/ 2 h 1469234"/>
                <a:gd name="connsiteX0" fmla="*/ 321648 w 672908"/>
                <a:gd name="connsiteY0" fmla="*/ 2 h 1469234"/>
                <a:gd name="connsiteX1" fmla="*/ 258148 w 672908"/>
                <a:gd name="connsiteY1" fmla="*/ 221459 h 1469234"/>
                <a:gd name="connsiteX2" fmla="*/ 13673 w 672908"/>
                <a:gd name="connsiteY2" fmla="*/ 835027 h 1469234"/>
                <a:gd name="connsiteX3" fmla="*/ 10498 w 672908"/>
                <a:gd name="connsiteY3" fmla="*/ 1062834 h 1469234"/>
                <a:gd name="connsiteX4" fmla="*/ 242273 w 672908"/>
                <a:gd name="connsiteY4" fmla="*/ 1358109 h 1469234"/>
                <a:gd name="connsiteX5" fmla="*/ 337523 w 672908"/>
                <a:gd name="connsiteY5" fmla="*/ 1469234 h 1469234"/>
                <a:gd name="connsiteX6" fmla="*/ 461348 w 672908"/>
                <a:gd name="connsiteY6" fmla="*/ 1307309 h 1469234"/>
                <a:gd name="connsiteX7" fmla="*/ 632798 w 672908"/>
                <a:gd name="connsiteY7" fmla="*/ 1062834 h 1469234"/>
                <a:gd name="connsiteX8" fmla="*/ 651848 w 672908"/>
                <a:gd name="connsiteY8" fmla="*/ 799309 h 1469234"/>
                <a:gd name="connsiteX9" fmla="*/ 378004 w 672908"/>
                <a:gd name="connsiteY9" fmla="*/ 223841 h 1469234"/>
                <a:gd name="connsiteX10" fmla="*/ 321648 w 672908"/>
                <a:gd name="connsiteY10" fmla="*/ 2 h 1469234"/>
                <a:gd name="connsiteX0" fmla="*/ 328109 w 679369"/>
                <a:gd name="connsiteY0" fmla="*/ 2 h 1469234"/>
                <a:gd name="connsiteX1" fmla="*/ 264609 w 679369"/>
                <a:gd name="connsiteY1" fmla="*/ 221459 h 1469234"/>
                <a:gd name="connsiteX2" fmla="*/ 20134 w 679369"/>
                <a:gd name="connsiteY2" fmla="*/ 835027 h 1469234"/>
                <a:gd name="connsiteX3" fmla="*/ 31246 w 679369"/>
                <a:gd name="connsiteY3" fmla="*/ 1091409 h 1469234"/>
                <a:gd name="connsiteX4" fmla="*/ 248734 w 679369"/>
                <a:gd name="connsiteY4" fmla="*/ 1358109 h 1469234"/>
                <a:gd name="connsiteX5" fmla="*/ 343984 w 679369"/>
                <a:gd name="connsiteY5" fmla="*/ 1469234 h 1469234"/>
                <a:gd name="connsiteX6" fmla="*/ 467809 w 679369"/>
                <a:gd name="connsiteY6" fmla="*/ 1307309 h 1469234"/>
                <a:gd name="connsiteX7" fmla="*/ 639259 w 679369"/>
                <a:gd name="connsiteY7" fmla="*/ 1062834 h 1469234"/>
                <a:gd name="connsiteX8" fmla="*/ 658309 w 679369"/>
                <a:gd name="connsiteY8" fmla="*/ 799309 h 1469234"/>
                <a:gd name="connsiteX9" fmla="*/ 384465 w 679369"/>
                <a:gd name="connsiteY9" fmla="*/ 223841 h 1469234"/>
                <a:gd name="connsiteX10" fmla="*/ 328109 w 679369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78348"/>
                <a:gd name="connsiteY0" fmla="*/ 2 h 1469234"/>
                <a:gd name="connsiteX1" fmla="*/ 265246 w 678348"/>
                <a:gd name="connsiteY1" fmla="*/ 221459 h 1469234"/>
                <a:gd name="connsiteX2" fmla="*/ 20771 w 678348"/>
                <a:gd name="connsiteY2" fmla="*/ 835027 h 1469234"/>
                <a:gd name="connsiteX3" fmla="*/ 31883 w 678348"/>
                <a:gd name="connsiteY3" fmla="*/ 1091409 h 1469234"/>
                <a:gd name="connsiteX4" fmla="*/ 249371 w 678348"/>
                <a:gd name="connsiteY4" fmla="*/ 1358109 h 1469234"/>
                <a:gd name="connsiteX5" fmla="*/ 344621 w 678348"/>
                <a:gd name="connsiteY5" fmla="*/ 1469234 h 1469234"/>
                <a:gd name="connsiteX6" fmla="*/ 468446 w 678348"/>
                <a:gd name="connsiteY6" fmla="*/ 1307309 h 1469234"/>
                <a:gd name="connsiteX7" fmla="*/ 635134 w 678348"/>
                <a:gd name="connsiteY7" fmla="*/ 1098553 h 1469234"/>
                <a:gd name="connsiteX8" fmla="*/ 658946 w 678348"/>
                <a:gd name="connsiteY8" fmla="*/ 799309 h 1469234"/>
                <a:gd name="connsiteX9" fmla="*/ 385102 w 678348"/>
                <a:gd name="connsiteY9" fmla="*/ 223841 h 1469234"/>
                <a:gd name="connsiteX10" fmla="*/ 328746 w 678348"/>
                <a:gd name="connsiteY10" fmla="*/ 2 h 1469234"/>
                <a:gd name="connsiteX0" fmla="*/ 328746 w 683887"/>
                <a:gd name="connsiteY0" fmla="*/ 2 h 1469234"/>
                <a:gd name="connsiteX1" fmla="*/ 265246 w 683887"/>
                <a:gd name="connsiteY1" fmla="*/ 221459 h 1469234"/>
                <a:gd name="connsiteX2" fmla="*/ 20771 w 683887"/>
                <a:gd name="connsiteY2" fmla="*/ 835027 h 1469234"/>
                <a:gd name="connsiteX3" fmla="*/ 31883 w 683887"/>
                <a:gd name="connsiteY3" fmla="*/ 1091409 h 1469234"/>
                <a:gd name="connsiteX4" fmla="*/ 249371 w 683887"/>
                <a:gd name="connsiteY4" fmla="*/ 1358109 h 1469234"/>
                <a:gd name="connsiteX5" fmla="*/ 344621 w 683887"/>
                <a:gd name="connsiteY5" fmla="*/ 1469234 h 1469234"/>
                <a:gd name="connsiteX6" fmla="*/ 468446 w 683887"/>
                <a:gd name="connsiteY6" fmla="*/ 1307309 h 1469234"/>
                <a:gd name="connsiteX7" fmla="*/ 635134 w 683887"/>
                <a:gd name="connsiteY7" fmla="*/ 1098553 h 1469234"/>
                <a:gd name="connsiteX8" fmla="*/ 658946 w 683887"/>
                <a:gd name="connsiteY8" fmla="*/ 799309 h 1469234"/>
                <a:gd name="connsiteX9" fmla="*/ 385102 w 683887"/>
                <a:gd name="connsiteY9" fmla="*/ 223841 h 1469234"/>
                <a:gd name="connsiteX10" fmla="*/ 328746 w 683887"/>
                <a:gd name="connsiteY10" fmla="*/ 2 h 1469234"/>
                <a:gd name="connsiteX0" fmla="*/ 328746 w 676786"/>
                <a:gd name="connsiteY0" fmla="*/ 2 h 1469234"/>
                <a:gd name="connsiteX1" fmla="*/ 265246 w 676786"/>
                <a:gd name="connsiteY1" fmla="*/ 221459 h 1469234"/>
                <a:gd name="connsiteX2" fmla="*/ 20771 w 676786"/>
                <a:gd name="connsiteY2" fmla="*/ 835027 h 1469234"/>
                <a:gd name="connsiteX3" fmla="*/ 31883 w 676786"/>
                <a:gd name="connsiteY3" fmla="*/ 1091409 h 1469234"/>
                <a:gd name="connsiteX4" fmla="*/ 249371 w 676786"/>
                <a:gd name="connsiteY4" fmla="*/ 1358109 h 1469234"/>
                <a:gd name="connsiteX5" fmla="*/ 344621 w 676786"/>
                <a:gd name="connsiteY5" fmla="*/ 1469234 h 1469234"/>
                <a:gd name="connsiteX6" fmla="*/ 468446 w 676786"/>
                <a:gd name="connsiteY6" fmla="*/ 1307309 h 1469234"/>
                <a:gd name="connsiteX7" fmla="*/ 616084 w 676786"/>
                <a:gd name="connsiteY7" fmla="*/ 1115222 h 1469234"/>
                <a:gd name="connsiteX8" fmla="*/ 658946 w 676786"/>
                <a:gd name="connsiteY8" fmla="*/ 799309 h 1469234"/>
                <a:gd name="connsiteX9" fmla="*/ 385102 w 676786"/>
                <a:gd name="connsiteY9" fmla="*/ 223841 h 1469234"/>
                <a:gd name="connsiteX10" fmla="*/ 328746 w 676786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5"/>
                <a:gd name="connsiteX1" fmla="*/ 265246 w 674435"/>
                <a:gd name="connsiteY1" fmla="*/ 221459 h 1469235"/>
                <a:gd name="connsiteX2" fmla="*/ 20771 w 674435"/>
                <a:gd name="connsiteY2" fmla="*/ 835027 h 1469235"/>
                <a:gd name="connsiteX3" fmla="*/ 31883 w 674435"/>
                <a:gd name="connsiteY3" fmla="*/ 1091409 h 1469235"/>
                <a:gd name="connsiteX4" fmla="*/ 249371 w 674435"/>
                <a:gd name="connsiteY4" fmla="*/ 1358109 h 1469235"/>
                <a:gd name="connsiteX5" fmla="*/ 344621 w 674435"/>
                <a:gd name="connsiteY5" fmla="*/ 1469234 h 1469235"/>
                <a:gd name="connsiteX6" fmla="*/ 413677 w 674435"/>
                <a:gd name="connsiteY6" fmla="*/ 1359696 h 1469235"/>
                <a:gd name="connsiteX7" fmla="*/ 616084 w 674435"/>
                <a:gd name="connsiteY7" fmla="*/ 1115222 h 1469235"/>
                <a:gd name="connsiteX8" fmla="*/ 658946 w 674435"/>
                <a:gd name="connsiteY8" fmla="*/ 799309 h 1469235"/>
                <a:gd name="connsiteX9" fmla="*/ 385102 w 674435"/>
                <a:gd name="connsiteY9" fmla="*/ 223841 h 1469235"/>
                <a:gd name="connsiteX10" fmla="*/ 328746 w 674435"/>
                <a:gd name="connsiteY10" fmla="*/ 2 h 1469235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33197 w 678886"/>
                <a:gd name="connsiteY0" fmla="*/ 2 h 1469234"/>
                <a:gd name="connsiteX1" fmla="*/ 269697 w 678886"/>
                <a:gd name="connsiteY1" fmla="*/ 221459 h 1469234"/>
                <a:gd name="connsiteX2" fmla="*/ 25222 w 678886"/>
                <a:gd name="connsiteY2" fmla="*/ 835027 h 1469234"/>
                <a:gd name="connsiteX3" fmla="*/ 36334 w 678886"/>
                <a:gd name="connsiteY3" fmla="*/ 1091409 h 1469234"/>
                <a:gd name="connsiteX4" fmla="*/ 277635 w 678886"/>
                <a:gd name="connsiteY4" fmla="*/ 1346203 h 1469234"/>
                <a:gd name="connsiteX5" fmla="*/ 349072 w 678886"/>
                <a:gd name="connsiteY5" fmla="*/ 1469234 h 1469234"/>
                <a:gd name="connsiteX6" fmla="*/ 418128 w 678886"/>
                <a:gd name="connsiteY6" fmla="*/ 1359696 h 1469234"/>
                <a:gd name="connsiteX7" fmla="*/ 620535 w 678886"/>
                <a:gd name="connsiteY7" fmla="*/ 1115222 h 1469234"/>
                <a:gd name="connsiteX8" fmla="*/ 663397 w 678886"/>
                <a:gd name="connsiteY8" fmla="*/ 799309 h 1469234"/>
                <a:gd name="connsiteX9" fmla="*/ 389553 w 678886"/>
                <a:gd name="connsiteY9" fmla="*/ 223841 h 1469234"/>
                <a:gd name="connsiteX10" fmla="*/ 333197 w 678886"/>
                <a:gd name="connsiteY10" fmla="*/ 2 h 1469234"/>
                <a:gd name="connsiteX0" fmla="*/ 333458 w 679147"/>
                <a:gd name="connsiteY0" fmla="*/ 2 h 1469234"/>
                <a:gd name="connsiteX1" fmla="*/ 269958 w 679147"/>
                <a:gd name="connsiteY1" fmla="*/ 221459 h 1469234"/>
                <a:gd name="connsiteX2" fmla="*/ 25483 w 679147"/>
                <a:gd name="connsiteY2" fmla="*/ 835027 h 1469234"/>
                <a:gd name="connsiteX3" fmla="*/ 36595 w 679147"/>
                <a:gd name="connsiteY3" fmla="*/ 1091409 h 1469234"/>
                <a:gd name="connsiteX4" fmla="*/ 282658 w 679147"/>
                <a:gd name="connsiteY4" fmla="*/ 1367634 h 1469234"/>
                <a:gd name="connsiteX5" fmla="*/ 349333 w 679147"/>
                <a:gd name="connsiteY5" fmla="*/ 1469234 h 1469234"/>
                <a:gd name="connsiteX6" fmla="*/ 418389 w 679147"/>
                <a:gd name="connsiteY6" fmla="*/ 1359696 h 1469234"/>
                <a:gd name="connsiteX7" fmla="*/ 620796 w 679147"/>
                <a:gd name="connsiteY7" fmla="*/ 1115222 h 1469234"/>
                <a:gd name="connsiteX8" fmla="*/ 663658 w 679147"/>
                <a:gd name="connsiteY8" fmla="*/ 799309 h 1469234"/>
                <a:gd name="connsiteX9" fmla="*/ 389814 w 679147"/>
                <a:gd name="connsiteY9" fmla="*/ 223841 h 1469234"/>
                <a:gd name="connsiteX10" fmla="*/ 333458 w 679147"/>
                <a:gd name="connsiteY10" fmla="*/ 2 h 14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541" y="2947918"/>
            <a:ext cx="648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</a:t>
            </a:r>
            <a:r>
              <a:rPr lang="zh-TW" altLang="en-US" sz="4400" dirty="0">
                <a:latin typeface="Arial"/>
                <a:ea typeface="微软雅黑"/>
                <a:sym typeface="Arial"/>
              </a:rPr>
              <a:t>三</a:t>
            </a:r>
            <a:r>
              <a:rPr lang="zh-CN" altLang="en-US" sz="4400" dirty="0">
                <a:latin typeface="Arial"/>
                <a:ea typeface="微软雅黑"/>
                <a:sym typeface="Arial"/>
              </a:rPr>
              <a:t>部分  </a:t>
            </a:r>
            <a:r>
              <a:rPr lang="zh-TW" altLang="en-US" sz="4400" dirty="0">
                <a:latin typeface="Arial"/>
                <a:ea typeface="微软雅黑"/>
                <a:sym typeface="Arial"/>
              </a:rPr>
              <a:t>結果分析</a:t>
            </a:r>
            <a:endParaRPr lang="zh-CN" altLang="en-US" sz="44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/>
          <p:cNvCxnSpPr>
            <a:cxnSpLocks/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/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/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/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/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直接连接符 163"/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9" name="直接连接符 168"/>
          <p:cNvCxnSpPr>
            <a:cxnSpLocks/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8" name="直接连接符 177"/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7" name="直接连接符 196"/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2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E70F32E-1971-4CDD-82CF-28A467AD0706}"/>
              </a:ext>
            </a:extLst>
          </p:cNvPr>
          <p:cNvGrpSpPr/>
          <p:nvPr/>
        </p:nvGrpSpPr>
        <p:grpSpPr>
          <a:xfrm>
            <a:off x="-1373020" y="2952969"/>
            <a:ext cx="4002792" cy="5001700"/>
            <a:chOff x="924044" y="1121061"/>
            <a:chExt cx="4002792" cy="5001700"/>
          </a:xfrm>
        </p:grpSpPr>
        <p:sp>
          <p:nvSpPr>
            <p:cNvPr id="91" name="任意多边形: 形状 90"/>
            <p:cNvSpPr/>
            <p:nvPr/>
          </p:nvSpPr>
          <p:spPr>
            <a:xfrm flipH="1">
              <a:off x="2501262" y="1315634"/>
              <a:ext cx="979894" cy="453284"/>
            </a:xfrm>
            <a:custGeom>
              <a:avLst/>
              <a:gdLst>
                <a:gd name="connsiteX0" fmla="*/ 669914 w 669914"/>
                <a:gd name="connsiteY0" fmla="*/ 0 h 309892"/>
                <a:gd name="connsiteX1" fmla="*/ 665891 w 669914"/>
                <a:gd name="connsiteY1" fmla="*/ 39901 h 309892"/>
                <a:gd name="connsiteX2" fmla="*/ 334624 w 669914"/>
                <a:gd name="connsiteY2" fmla="*/ 309892 h 309892"/>
                <a:gd name="connsiteX3" fmla="*/ 3357 w 669914"/>
                <a:gd name="connsiteY3" fmla="*/ 39901 h 309892"/>
                <a:gd name="connsiteX4" fmla="*/ 0 w 669914"/>
                <a:gd name="connsiteY4" fmla="*/ 6605 h 309892"/>
                <a:gd name="connsiteX5" fmla="*/ 14992 w 669914"/>
                <a:gd name="connsiteY5" fmla="*/ 16321 h 309892"/>
                <a:gd name="connsiteX6" fmla="*/ 329862 w 669914"/>
                <a:gd name="connsiteY6" fmla="*/ 86066 h 309892"/>
                <a:gd name="connsiteX7" fmla="*/ 644732 w 669914"/>
                <a:gd name="connsiteY7" fmla="*/ 16321 h 309892"/>
                <a:gd name="connsiteX8" fmla="*/ 669914 w 669914"/>
                <a:gd name="connsiteY8" fmla="*/ 0 h 3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14" h="309892">
                  <a:moveTo>
                    <a:pt x="669914" y="0"/>
                  </a:moveTo>
                  <a:lnTo>
                    <a:pt x="665891" y="39901"/>
                  </a:lnTo>
                  <a:cubicBezTo>
                    <a:pt x="634361" y="193985"/>
                    <a:pt x="498029" y="309892"/>
                    <a:pt x="334624" y="309892"/>
                  </a:cubicBezTo>
                  <a:cubicBezTo>
                    <a:pt x="171220" y="309892"/>
                    <a:pt x="34887" y="193985"/>
                    <a:pt x="3357" y="39901"/>
                  </a:cubicBezTo>
                  <a:lnTo>
                    <a:pt x="0" y="6605"/>
                  </a:lnTo>
                  <a:lnTo>
                    <a:pt x="14992" y="16321"/>
                  </a:lnTo>
                  <a:cubicBezTo>
                    <a:pt x="95574" y="59413"/>
                    <a:pt x="206898" y="86066"/>
                    <a:pt x="329862" y="86066"/>
                  </a:cubicBezTo>
                  <a:cubicBezTo>
                    <a:pt x="452827" y="86066"/>
                    <a:pt x="564150" y="59413"/>
                    <a:pt x="644732" y="16321"/>
                  </a:cubicBezTo>
                  <a:lnTo>
                    <a:pt x="669914" y="0"/>
                  </a:ln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2502527" y="1121061"/>
              <a:ext cx="978337" cy="323930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3" name="弧形 92"/>
            <p:cNvSpPr/>
            <p:nvPr/>
          </p:nvSpPr>
          <p:spPr>
            <a:xfrm rot="16200000" flipH="1">
              <a:off x="2999530" y="1853476"/>
              <a:ext cx="392429" cy="409071"/>
            </a:xfrm>
            <a:prstGeom prst="arc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4" name="直接连接符 93"/>
            <p:cNvCxnSpPr>
              <a:cxnSpLocks/>
            </p:cNvCxnSpPr>
            <p:nvPr/>
          </p:nvCxnSpPr>
          <p:spPr>
            <a:xfrm flipH="1" flipV="1">
              <a:off x="2991209" y="1778203"/>
              <a:ext cx="0" cy="279807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/>
            </p:cNvCxnSpPr>
            <p:nvPr/>
          </p:nvCxnSpPr>
          <p:spPr>
            <a:xfrm>
              <a:off x="3189553" y="2254226"/>
              <a:ext cx="572968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>
            <a:xfrm rot="5400000" flipH="1">
              <a:off x="3465779" y="2258385"/>
              <a:ext cx="499239" cy="490926"/>
            </a:xfrm>
            <a:prstGeom prst="arc">
              <a:avLst>
                <a:gd name="adj1" fmla="val 11297329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7" name="直接连接符 96"/>
            <p:cNvCxnSpPr>
              <a:cxnSpLocks/>
              <a:stCxn id="99" idx="2"/>
            </p:cNvCxnSpPr>
            <p:nvPr/>
          </p:nvCxnSpPr>
          <p:spPr>
            <a:xfrm flipV="1">
              <a:off x="1784400" y="2753469"/>
              <a:ext cx="1978117" cy="3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/>
            <p:cNvSpPr/>
            <p:nvPr/>
          </p:nvSpPr>
          <p:spPr>
            <a:xfrm rot="5400000" flipH="1">
              <a:off x="4440961" y="3228925"/>
              <a:ext cx="480824" cy="490926"/>
            </a:xfrm>
            <a:prstGeom prst="arc">
              <a:avLst>
                <a:gd name="adj1" fmla="val 10812134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9" name="弧形 98"/>
            <p:cNvSpPr/>
            <p:nvPr/>
          </p:nvSpPr>
          <p:spPr>
            <a:xfrm rot="16200000">
              <a:off x="1544148" y="2748260"/>
              <a:ext cx="480505" cy="490926"/>
            </a:xfrm>
            <a:prstGeom prst="arc">
              <a:avLst>
                <a:gd name="adj1" fmla="val 10747172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00" name="直接连接符 99"/>
            <p:cNvCxnSpPr>
              <a:cxnSpLocks/>
              <a:stCxn id="99" idx="0"/>
              <a:endCxn id="98" idx="2"/>
            </p:cNvCxnSpPr>
            <p:nvPr/>
          </p:nvCxnSpPr>
          <p:spPr>
            <a:xfrm>
              <a:off x="1788091" y="3233949"/>
              <a:ext cx="2893282" cy="29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2029865" y="3719286"/>
              <a:ext cx="266148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flipH="1">
              <a:off x="924044" y="3718432"/>
              <a:ext cx="2404329" cy="2404329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2750101" y="4345041"/>
              <a:ext cx="1151111" cy="115111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C8A9769-9E71-436C-9FD7-B6062B94BEFD}"/>
              </a:ext>
            </a:extLst>
          </p:cNvPr>
          <p:cNvGrpSpPr/>
          <p:nvPr/>
        </p:nvGrpSpPr>
        <p:grpSpPr>
          <a:xfrm>
            <a:off x="937668" y="1042329"/>
            <a:ext cx="867955" cy="142876"/>
            <a:chOff x="5802917" y="5003482"/>
            <a:chExt cx="867955" cy="142876"/>
          </a:xfrm>
        </p:grpSpPr>
        <p:sp>
          <p:nvSpPr>
            <p:cNvPr id="142" name="椭圆 141"/>
            <p:cNvSpPr/>
            <p:nvPr/>
          </p:nvSpPr>
          <p:spPr>
            <a:xfrm>
              <a:off x="5802917" y="5003482"/>
              <a:ext cx="142876" cy="14287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6044610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86303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27996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2C6D720-BA37-43E7-ADD6-E5B02E0522B5}"/>
              </a:ext>
            </a:extLst>
          </p:cNvPr>
          <p:cNvSpPr/>
          <p:nvPr/>
        </p:nvSpPr>
        <p:spPr>
          <a:xfrm>
            <a:off x="328727" y="600307"/>
            <a:ext cx="217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pc="300" dirty="0">
                <a:latin typeface="Arial"/>
                <a:ea typeface="微软雅黑"/>
                <a:sym typeface="Arial"/>
              </a:rPr>
              <a:t>損失函數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A315BDC-9C2B-4F3F-9E37-62136271C7A0}"/>
              </a:ext>
            </a:extLst>
          </p:cNvPr>
          <p:cNvGrpSpPr/>
          <p:nvPr/>
        </p:nvGrpSpPr>
        <p:grpSpPr>
          <a:xfrm rot="10800000">
            <a:off x="9731268" y="774770"/>
            <a:ext cx="4932138" cy="5721280"/>
            <a:chOff x="9731268" y="774770"/>
            <a:chExt cx="4932138" cy="5721280"/>
          </a:xfrm>
        </p:grpSpPr>
        <p:sp>
          <p:nvSpPr>
            <p:cNvPr id="43" name="六边形 120">
              <a:extLst>
                <a:ext uri="{FF2B5EF4-FFF2-40B4-BE49-F238E27FC236}">
                  <a16:creationId xmlns:a16="http://schemas.microsoft.com/office/drawing/2014/main" id="{1B192F04-AFD8-459A-9406-F550ADEE295D}"/>
                </a:ext>
              </a:extLst>
            </p:cNvPr>
            <p:cNvSpPr/>
            <p:nvPr/>
          </p:nvSpPr>
          <p:spPr>
            <a:xfrm rot="5400000">
              <a:off x="10174897" y="1891927"/>
              <a:ext cx="4044880" cy="3486966"/>
            </a:xfrm>
            <a:prstGeom prst="hexagon">
              <a:avLst/>
            </a:prstGeom>
            <a:noFill/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4" name="六边形 121">
              <a:extLst>
                <a:ext uri="{FF2B5EF4-FFF2-40B4-BE49-F238E27FC236}">
                  <a16:creationId xmlns:a16="http://schemas.microsoft.com/office/drawing/2014/main" id="{1C9F57C3-5830-46A9-A915-EB011264F533}"/>
                </a:ext>
              </a:extLst>
            </p:cNvPr>
            <p:cNvSpPr/>
            <p:nvPr/>
          </p:nvSpPr>
          <p:spPr>
            <a:xfrm rot="5400000">
              <a:off x="10841647" y="2466712"/>
              <a:ext cx="2711380" cy="2337396"/>
            </a:xfrm>
            <a:prstGeom prst="hexagon">
              <a:avLst/>
            </a:prstGeom>
            <a:noFill/>
            <a:ln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5" name="六边形 122">
              <a:extLst>
                <a:ext uri="{FF2B5EF4-FFF2-40B4-BE49-F238E27FC236}">
                  <a16:creationId xmlns:a16="http://schemas.microsoft.com/office/drawing/2014/main" id="{D02469AE-F3C6-4703-8DCC-D4B3B4AD3DAC}"/>
                </a:ext>
              </a:extLst>
            </p:cNvPr>
            <p:cNvSpPr/>
            <p:nvPr/>
          </p:nvSpPr>
          <p:spPr>
            <a:xfrm rot="5400000">
              <a:off x="9336697" y="1169341"/>
              <a:ext cx="5721280" cy="4932138"/>
            </a:xfrm>
            <a:prstGeom prst="hexagon">
              <a:avLst/>
            </a:prstGeom>
            <a:noFill/>
            <a:ln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6" name="直接连接符 125">
              <a:extLst>
                <a:ext uri="{FF2B5EF4-FFF2-40B4-BE49-F238E27FC236}">
                  <a16:creationId xmlns:a16="http://schemas.microsoft.com/office/drawing/2014/main" id="{82A458FD-A397-4713-BAE9-AA4FA131F963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 flipH="1">
              <a:off x="12217845" y="2864069"/>
              <a:ext cx="1148189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128">
              <a:extLst>
                <a:ext uri="{FF2B5EF4-FFF2-40B4-BE49-F238E27FC236}">
                  <a16:creationId xmlns:a16="http://schemas.microsoft.com/office/drawing/2014/main" id="{537ED7B6-7F34-425C-B8FA-B0E6C122E6D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11028640" y="2864069"/>
              <a:ext cx="1174035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直接连接符 130">
              <a:extLst>
                <a:ext uri="{FF2B5EF4-FFF2-40B4-BE49-F238E27FC236}">
                  <a16:creationId xmlns:a16="http://schemas.microsoft.com/office/drawing/2014/main" id="{C2EDEB6D-4411-4B75-955F-67B9C4CD1E5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2197337" y="3460750"/>
              <a:ext cx="0" cy="1530350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D9CC94C2-96E4-48DF-ACF4-385F1669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1" y="3667999"/>
            <a:ext cx="6664786" cy="300183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56D8938-0876-434D-A54A-B71F66D7C3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54"/>
          <a:stretch/>
        </p:blipFill>
        <p:spPr>
          <a:xfrm>
            <a:off x="6962398" y="353149"/>
            <a:ext cx="5457303" cy="514805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12308C3-AA6C-46AA-AD6C-2A0CC6698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11" y="1309580"/>
            <a:ext cx="6654033" cy="23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28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052542F-1774-4F2C-A675-008C391569AE}"/>
              </a:ext>
            </a:extLst>
          </p:cNvPr>
          <p:cNvGrpSpPr/>
          <p:nvPr/>
        </p:nvGrpSpPr>
        <p:grpSpPr>
          <a:xfrm>
            <a:off x="11123039" y="503538"/>
            <a:ext cx="2037910" cy="5079088"/>
            <a:chOff x="8390813" y="1176122"/>
            <a:chExt cx="2037910" cy="5079088"/>
          </a:xfrm>
        </p:grpSpPr>
        <p:sp>
          <p:nvSpPr>
            <p:cNvPr id="14" name="椭圆 13"/>
            <p:cNvSpPr/>
            <p:nvPr/>
          </p:nvSpPr>
          <p:spPr>
            <a:xfrm>
              <a:off x="9545879" y="1176122"/>
              <a:ext cx="614873" cy="614872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6" name="直接连接符 15"/>
            <p:cNvCxnSpPr>
              <a:cxnSpLocks/>
              <a:stCxn id="14" idx="4"/>
              <a:endCxn id="21" idx="0"/>
            </p:cNvCxnSpPr>
            <p:nvPr/>
          </p:nvCxnSpPr>
          <p:spPr>
            <a:xfrm flipH="1">
              <a:off x="9049608" y="1790994"/>
              <a:ext cx="803708" cy="905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弧形 20"/>
            <p:cNvSpPr/>
            <p:nvPr/>
          </p:nvSpPr>
          <p:spPr>
            <a:xfrm flipH="1">
              <a:off x="8757960" y="1791900"/>
              <a:ext cx="583296" cy="583296"/>
            </a:xfrm>
            <a:prstGeom prst="arc">
              <a:avLst>
                <a:gd name="adj1" fmla="val 16200000"/>
                <a:gd name="adj2" fmla="val 5330834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23" name="直接连接符 22"/>
            <p:cNvCxnSpPr>
              <a:cxnSpLocks/>
              <a:stCxn id="21" idx="2"/>
              <a:endCxn id="25" idx="0"/>
            </p:cNvCxnSpPr>
            <p:nvPr/>
          </p:nvCxnSpPr>
          <p:spPr>
            <a:xfrm>
              <a:off x="9043740" y="2375137"/>
              <a:ext cx="807042" cy="11841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弧形 24"/>
            <p:cNvSpPr/>
            <p:nvPr/>
          </p:nvSpPr>
          <p:spPr>
            <a:xfrm>
              <a:off x="9272840" y="2386977"/>
              <a:ext cx="1155883" cy="1167689"/>
            </a:xfrm>
            <a:prstGeom prst="arc">
              <a:avLst>
                <a:gd name="adj1" fmla="val 16200000"/>
                <a:gd name="adj2" fmla="val 508675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 rot="10800000">
              <a:off x="8390813" y="3550766"/>
              <a:ext cx="1389452" cy="1389452"/>
            </a:xfrm>
            <a:prstGeom prst="arc">
              <a:avLst>
                <a:gd name="adj1" fmla="val 16200000"/>
                <a:gd name="adj2" fmla="val 5416933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2" name="直接连接符 31"/>
            <p:cNvCxnSpPr>
              <a:cxnSpLocks/>
              <a:stCxn id="30" idx="2"/>
              <a:endCxn id="25" idx="2"/>
            </p:cNvCxnSpPr>
            <p:nvPr/>
          </p:nvCxnSpPr>
          <p:spPr>
            <a:xfrm>
              <a:off x="9088961" y="3550775"/>
              <a:ext cx="814943" cy="1421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弧形 33"/>
            <p:cNvSpPr/>
            <p:nvPr/>
          </p:nvSpPr>
          <p:spPr>
            <a:xfrm>
              <a:off x="9709606" y="4934284"/>
              <a:ext cx="287420" cy="287420"/>
            </a:xfrm>
            <a:prstGeom prst="arc">
              <a:avLst>
                <a:gd name="adj1" fmla="val 16200000"/>
                <a:gd name="adj2" fmla="val 5400541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6" name="直接连接符 35"/>
            <p:cNvCxnSpPr>
              <a:cxnSpLocks/>
              <a:stCxn id="30" idx="0"/>
              <a:endCxn id="34" idx="0"/>
            </p:cNvCxnSpPr>
            <p:nvPr/>
          </p:nvCxnSpPr>
          <p:spPr>
            <a:xfrm flipV="1">
              <a:off x="9085539" y="4934284"/>
              <a:ext cx="767776" cy="5934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弧形 38"/>
            <p:cNvSpPr/>
            <p:nvPr/>
          </p:nvSpPr>
          <p:spPr>
            <a:xfrm rot="16200000">
              <a:off x="9450025" y="5221704"/>
              <a:ext cx="82218" cy="82218"/>
            </a:xfrm>
            <a:prstGeom prst="arc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1" name="直接连接符 40"/>
            <p:cNvCxnSpPr>
              <a:stCxn id="39" idx="2"/>
              <a:endCxn id="34" idx="2"/>
            </p:cNvCxnSpPr>
            <p:nvPr/>
          </p:nvCxnSpPr>
          <p:spPr>
            <a:xfrm>
              <a:off x="9491134" y="5221704"/>
              <a:ext cx="362159" cy="0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弧形 45"/>
            <p:cNvSpPr/>
            <p:nvPr/>
          </p:nvSpPr>
          <p:spPr>
            <a:xfrm rot="5400000">
              <a:off x="9381147" y="5492952"/>
              <a:ext cx="82218" cy="82218"/>
            </a:xfrm>
            <a:prstGeom prst="arc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8" name="直接连接符 47"/>
            <p:cNvCxnSpPr>
              <a:stCxn id="39" idx="0"/>
              <a:endCxn id="46" idx="0"/>
            </p:cNvCxnSpPr>
            <p:nvPr/>
          </p:nvCxnSpPr>
          <p:spPr>
            <a:xfrm>
              <a:off x="9450025" y="5262813"/>
              <a:ext cx="13340" cy="271248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49"/>
            <p:cNvSpPr/>
            <p:nvPr/>
          </p:nvSpPr>
          <p:spPr>
            <a:xfrm rot="16200000">
              <a:off x="8898238" y="5575169"/>
              <a:ext cx="374603" cy="374603"/>
            </a:xfrm>
            <a:prstGeom prst="arc">
              <a:avLst>
                <a:gd name="adj1" fmla="val 10880612"/>
                <a:gd name="adj2" fmla="val 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52" name="直接连接符 51"/>
            <p:cNvCxnSpPr>
              <a:endCxn id="46" idx="2"/>
            </p:cNvCxnSpPr>
            <p:nvPr/>
          </p:nvCxnSpPr>
          <p:spPr>
            <a:xfrm>
              <a:off x="9085539" y="5575167"/>
              <a:ext cx="336717" cy="3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/>
            <p:cNvCxnSpPr>
              <a:cxnSpLocks/>
              <a:stCxn id="50" idx="0"/>
            </p:cNvCxnSpPr>
            <p:nvPr/>
          </p:nvCxnSpPr>
          <p:spPr>
            <a:xfrm>
              <a:off x="9081148" y="5949720"/>
              <a:ext cx="528409" cy="52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9444219" y="5949772"/>
              <a:ext cx="305438" cy="305438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9242436" y="1854985"/>
              <a:ext cx="439195" cy="439195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968415" y="2488668"/>
              <a:ext cx="987237" cy="987237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871300" y="3655366"/>
              <a:ext cx="1181466" cy="118146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9404322" y="5026977"/>
              <a:ext cx="115422" cy="115422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9376835" y="5323808"/>
              <a:ext cx="170396" cy="1703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9376835" y="5668296"/>
              <a:ext cx="170396" cy="17039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9396806" y="6062571"/>
              <a:ext cx="106438" cy="106438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242436" y="1271946"/>
              <a:ext cx="439195" cy="439195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2" name="直接连接符 11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6D4D23A-B706-439E-AE22-01A546239E75}"/>
              </a:ext>
            </a:extLst>
          </p:cNvPr>
          <p:cNvGrpSpPr/>
          <p:nvPr/>
        </p:nvGrpSpPr>
        <p:grpSpPr>
          <a:xfrm>
            <a:off x="282522" y="320527"/>
            <a:ext cx="10596942" cy="5970408"/>
            <a:chOff x="1377500" y="1991776"/>
            <a:chExt cx="5928324" cy="3359882"/>
          </a:xfrm>
        </p:grpSpPr>
        <p:sp>
          <p:nvSpPr>
            <p:cNvPr id="20" name="矩形: 圆角 19"/>
            <p:cNvSpPr/>
            <p:nvPr/>
          </p:nvSpPr>
          <p:spPr>
            <a:xfrm>
              <a:off x="1587196" y="2046514"/>
              <a:ext cx="5718628" cy="3277294"/>
            </a:xfrm>
            <a:prstGeom prst="roundRect">
              <a:avLst>
                <a:gd name="adj" fmla="val 8695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26" name="椭圆 25"/>
            <p:cNvSpPr/>
            <p:nvPr/>
          </p:nvSpPr>
          <p:spPr>
            <a:xfrm>
              <a:off x="1377500" y="2543881"/>
              <a:ext cx="348342" cy="348342"/>
            </a:xfrm>
            <a:prstGeom prst="ellipse">
              <a:avLst/>
            </a:prstGeom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500607" y="3033776"/>
              <a:ext cx="144758" cy="144758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六边形 26"/>
            <p:cNvSpPr/>
            <p:nvPr/>
          </p:nvSpPr>
          <p:spPr>
            <a:xfrm>
              <a:off x="2364344" y="1991776"/>
              <a:ext cx="126992" cy="109476"/>
            </a:xfrm>
            <a:prstGeom prst="hexagon">
              <a:avLst>
                <a:gd name="adj" fmla="val 31960"/>
                <a:gd name="vf" fmla="val 11547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4" name="六边形 63"/>
            <p:cNvSpPr/>
            <p:nvPr/>
          </p:nvSpPr>
          <p:spPr>
            <a:xfrm>
              <a:off x="6495845" y="5295958"/>
              <a:ext cx="64612" cy="55700"/>
            </a:xfrm>
            <a:prstGeom prst="hexagon">
              <a:avLst>
                <a:gd name="adj" fmla="val 31960"/>
                <a:gd name="vf" fmla="val 11547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CAAA496E-F9E2-42A3-9FF4-E93C6CD47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43" y="718839"/>
            <a:ext cx="6962085" cy="5221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9444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402" y="2828836"/>
            <a:ext cx="432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謝謝觀看</a:t>
            </a:r>
            <a:endParaRPr lang="zh-CN" altLang="en-US" sz="60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21605" y="2948921"/>
            <a:ext cx="955422" cy="955422"/>
            <a:chOff x="2275588" y="2021902"/>
            <a:chExt cx="2809460" cy="2809460"/>
          </a:xfrm>
        </p:grpSpPr>
        <p:sp>
          <p:nvSpPr>
            <p:cNvPr id="3" name="椭圆 2"/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" name="直接连接符 3"/>
            <p:cNvCxnSpPr>
              <a:stCxn id="3" idx="0"/>
              <a:endCxn id="3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>
              <a:stCxn id="3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>
            <a:cxnSpLocks/>
          </p:cNvCxnSpPr>
          <p:nvPr/>
        </p:nvCxnSpPr>
        <p:spPr>
          <a:xfrm>
            <a:off x="5254171" y="3784350"/>
            <a:ext cx="338024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2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3213" y="1828800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latin typeface="Arial"/>
                <a:ea typeface="微软雅黑"/>
                <a:sym typeface="Arial"/>
              </a:rPr>
              <a:t>目</a:t>
            </a:r>
            <a:r>
              <a:rPr lang="zh-TW" altLang="en-US" sz="7200" dirty="0">
                <a:latin typeface="Arial"/>
                <a:ea typeface="微软雅黑"/>
                <a:sym typeface="Arial"/>
              </a:rPr>
              <a:t>錄</a:t>
            </a:r>
            <a:endParaRPr lang="zh-CN" altLang="en-US" sz="72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172529" y="2428964"/>
            <a:ext cx="537028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文本框 6"/>
          <p:cNvSpPr txBox="1"/>
          <p:nvPr/>
        </p:nvSpPr>
        <p:spPr>
          <a:xfrm>
            <a:off x="3169558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第一部分  </a:t>
            </a:r>
            <a:r>
              <a:rPr lang="zh-TW" altLang="en-US" sz="2400" dirty="0">
                <a:latin typeface="Arial"/>
                <a:ea typeface="微软雅黑"/>
                <a:sym typeface="Arial"/>
              </a:rPr>
              <a:t>工作環境</a:t>
            </a:r>
            <a:endParaRPr lang="zh-CN" altLang="en-US" sz="2400" dirty="0">
              <a:latin typeface="Arial"/>
              <a:ea typeface="微软雅黑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9558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</a:t>
            </a:r>
            <a:r>
              <a:rPr lang="zh-TW" altLang="en-US" dirty="0">
                <a:latin typeface="Arial"/>
                <a:ea typeface="微软雅黑"/>
                <a:sym typeface="Arial"/>
              </a:rPr>
              <a:t>三</a:t>
            </a:r>
            <a:r>
              <a:rPr lang="zh-CN" altLang="en-US" dirty="0">
                <a:latin typeface="Arial"/>
                <a:ea typeface="微软雅黑"/>
                <a:sym typeface="Arial"/>
              </a:rPr>
              <a:t>部分  </a:t>
            </a:r>
            <a:r>
              <a:rPr lang="zh-TW" altLang="en-US" dirty="0">
                <a:latin typeface="Arial"/>
                <a:ea typeface="微软雅黑"/>
                <a:sym typeface="Arial"/>
              </a:rPr>
              <a:t>結果分析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5501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</a:t>
            </a:r>
            <a:r>
              <a:rPr lang="zh-TW" altLang="en-US" sz="2400" dirty="0">
                <a:latin typeface="Arial"/>
                <a:ea typeface="微软雅黑"/>
                <a:sym typeface="Arial"/>
              </a:rPr>
              <a:t>二</a:t>
            </a:r>
            <a:r>
              <a:rPr lang="zh-CN" altLang="en-US" sz="2400" dirty="0">
                <a:latin typeface="Arial"/>
                <a:ea typeface="微软雅黑"/>
                <a:sym typeface="Arial"/>
              </a:rPr>
              <a:t>部分  </a:t>
            </a:r>
            <a:r>
              <a:rPr lang="zh-TW" altLang="en-US" sz="2400" dirty="0">
                <a:latin typeface="Arial"/>
                <a:ea typeface="微软雅黑"/>
                <a:sym typeface="Arial"/>
              </a:rPr>
              <a:t>流程介紹</a:t>
            </a:r>
            <a:endParaRPr lang="zh-CN" altLang="en-US" sz="2400" dirty="0">
              <a:latin typeface="Arial"/>
              <a:ea typeface="微软雅黑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5501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第四部分  </a:t>
            </a:r>
            <a:r>
              <a:rPr lang="zh-TW" altLang="en-US" dirty="0">
                <a:latin typeface="Arial"/>
                <a:ea typeface="微软雅黑"/>
                <a:sym typeface="Arial"/>
              </a:rPr>
              <a:t>心得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4071" y="2046514"/>
            <a:ext cx="2278743" cy="3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>
                <a:latin typeface="Arial"/>
                <a:ea typeface="微软雅黑"/>
                <a:sym typeface="Arial"/>
              </a:rPr>
              <a:t>CONTENTS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317348" y="1614599"/>
            <a:ext cx="3996124" cy="3996124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-1317348" y="4106108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317348" y="3075593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67543" y="1828800"/>
            <a:ext cx="0" cy="355600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>
            <a:off x="10542814" y="2220286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10494204" y="2091146"/>
            <a:ext cx="92460" cy="92460"/>
          </a:xfrm>
          <a:prstGeom prst="ellipse">
            <a:avLst/>
          </a:prstGeom>
          <a:solidFill>
            <a:srgbClr val="F36460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873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" fmla="*/ 301625 w 641350"/>
                <a:gd name="connsiteY0" fmla="*/ 490 h 1486390"/>
                <a:gd name="connsiteX1" fmla="*/ 247650 w 641350"/>
                <a:gd name="connsiteY1" fmla="*/ 238615 h 1486390"/>
                <a:gd name="connsiteX2" fmla="*/ 3175 w 641350"/>
                <a:gd name="connsiteY2" fmla="*/ 759315 h 1486390"/>
                <a:gd name="connsiteX3" fmla="*/ 0 w 641350"/>
                <a:gd name="connsiteY3" fmla="*/ 1079990 h 1486390"/>
                <a:gd name="connsiteX4" fmla="*/ 231775 w 641350"/>
                <a:gd name="connsiteY4" fmla="*/ 1375265 h 1486390"/>
                <a:gd name="connsiteX5" fmla="*/ 327025 w 641350"/>
                <a:gd name="connsiteY5" fmla="*/ 1486390 h 1486390"/>
                <a:gd name="connsiteX6" fmla="*/ 450850 w 641350"/>
                <a:gd name="connsiteY6" fmla="*/ 1324465 h 1486390"/>
                <a:gd name="connsiteX7" fmla="*/ 622300 w 641350"/>
                <a:gd name="connsiteY7" fmla="*/ 1079990 h 1486390"/>
                <a:gd name="connsiteX8" fmla="*/ 641350 w 641350"/>
                <a:gd name="connsiteY8" fmla="*/ 816465 h 1486390"/>
                <a:gd name="connsiteX9" fmla="*/ 415925 w 641350"/>
                <a:gd name="connsiteY9" fmla="*/ 352915 h 1486390"/>
                <a:gd name="connsiteX10" fmla="*/ 333375 w 641350"/>
                <a:gd name="connsiteY10" fmla="*/ 181465 h 1486390"/>
                <a:gd name="connsiteX11" fmla="*/ 301625 w 641350"/>
                <a:gd name="connsiteY11" fmla="*/ 490 h 1486390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07 h 1486007"/>
                <a:gd name="connsiteX1" fmla="*/ 247650 w 641350"/>
                <a:gd name="connsiteY1" fmla="*/ 238232 h 1486007"/>
                <a:gd name="connsiteX2" fmla="*/ 3175 w 641350"/>
                <a:gd name="connsiteY2" fmla="*/ 758932 h 1486007"/>
                <a:gd name="connsiteX3" fmla="*/ 0 w 641350"/>
                <a:gd name="connsiteY3" fmla="*/ 1079607 h 1486007"/>
                <a:gd name="connsiteX4" fmla="*/ 231775 w 641350"/>
                <a:gd name="connsiteY4" fmla="*/ 1374882 h 1486007"/>
                <a:gd name="connsiteX5" fmla="*/ 327025 w 641350"/>
                <a:gd name="connsiteY5" fmla="*/ 1486007 h 1486007"/>
                <a:gd name="connsiteX6" fmla="*/ 450850 w 641350"/>
                <a:gd name="connsiteY6" fmla="*/ 1324082 h 1486007"/>
                <a:gd name="connsiteX7" fmla="*/ 622300 w 641350"/>
                <a:gd name="connsiteY7" fmla="*/ 1079607 h 1486007"/>
                <a:gd name="connsiteX8" fmla="*/ 641350 w 641350"/>
                <a:gd name="connsiteY8" fmla="*/ 816082 h 1486007"/>
                <a:gd name="connsiteX9" fmla="*/ 415925 w 641350"/>
                <a:gd name="connsiteY9" fmla="*/ 352532 h 1486007"/>
                <a:gd name="connsiteX10" fmla="*/ 355600 w 641350"/>
                <a:gd name="connsiteY10" fmla="*/ 200132 h 1486007"/>
                <a:gd name="connsiteX11" fmla="*/ 301625 w 641350"/>
                <a:gd name="connsiteY11" fmla="*/ 107 h 1486007"/>
                <a:gd name="connsiteX0" fmla="*/ 311150 w 641350"/>
                <a:gd name="connsiteY0" fmla="*/ 73 h 1469305"/>
                <a:gd name="connsiteX1" fmla="*/ 247650 w 641350"/>
                <a:gd name="connsiteY1" fmla="*/ 221530 h 1469305"/>
                <a:gd name="connsiteX2" fmla="*/ 3175 w 641350"/>
                <a:gd name="connsiteY2" fmla="*/ 742230 h 1469305"/>
                <a:gd name="connsiteX3" fmla="*/ 0 w 641350"/>
                <a:gd name="connsiteY3" fmla="*/ 1062905 h 1469305"/>
                <a:gd name="connsiteX4" fmla="*/ 231775 w 641350"/>
                <a:gd name="connsiteY4" fmla="*/ 1358180 h 1469305"/>
                <a:gd name="connsiteX5" fmla="*/ 327025 w 641350"/>
                <a:gd name="connsiteY5" fmla="*/ 1469305 h 1469305"/>
                <a:gd name="connsiteX6" fmla="*/ 450850 w 641350"/>
                <a:gd name="connsiteY6" fmla="*/ 1307380 h 1469305"/>
                <a:gd name="connsiteX7" fmla="*/ 622300 w 641350"/>
                <a:gd name="connsiteY7" fmla="*/ 1062905 h 1469305"/>
                <a:gd name="connsiteX8" fmla="*/ 641350 w 641350"/>
                <a:gd name="connsiteY8" fmla="*/ 799380 h 1469305"/>
                <a:gd name="connsiteX9" fmla="*/ 415925 w 641350"/>
                <a:gd name="connsiteY9" fmla="*/ 335830 h 1469305"/>
                <a:gd name="connsiteX10" fmla="*/ 355600 w 641350"/>
                <a:gd name="connsiteY10" fmla="*/ 183430 h 1469305"/>
                <a:gd name="connsiteX11" fmla="*/ 311150 w 641350"/>
                <a:gd name="connsiteY11" fmla="*/ 73 h 1469305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742159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3464"/>
                <a:gd name="connsiteY0" fmla="*/ 2 h 1469234"/>
                <a:gd name="connsiteX1" fmla="*/ 247650 w 663464"/>
                <a:gd name="connsiteY1" fmla="*/ 221459 h 1469234"/>
                <a:gd name="connsiteX2" fmla="*/ 3175 w 663464"/>
                <a:gd name="connsiteY2" fmla="*/ 835027 h 1469234"/>
                <a:gd name="connsiteX3" fmla="*/ 0 w 663464"/>
                <a:gd name="connsiteY3" fmla="*/ 1062834 h 1469234"/>
                <a:gd name="connsiteX4" fmla="*/ 231775 w 663464"/>
                <a:gd name="connsiteY4" fmla="*/ 1358109 h 1469234"/>
                <a:gd name="connsiteX5" fmla="*/ 327025 w 663464"/>
                <a:gd name="connsiteY5" fmla="*/ 1469234 h 1469234"/>
                <a:gd name="connsiteX6" fmla="*/ 450850 w 663464"/>
                <a:gd name="connsiteY6" fmla="*/ 1307309 h 1469234"/>
                <a:gd name="connsiteX7" fmla="*/ 622300 w 663464"/>
                <a:gd name="connsiteY7" fmla="*/ 1062834 h 1469234"/>
                <a:gd name="connsiteX8" fmla="*/ 641350 w 663464"/>
                <a:gd name="connsiteY8" fmla="*/ 799309 h 1469234"/>
                <a:gd name="connsiteX9" fmla="*/ 367506 w 663464"/>
                <a:gd name="connsiteY9" fmla="*/ 223841 h 1469234"/>
                <a:gd name="connsiteX10" fmla="*/ 311150 w 663464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44909 w 696169"/>
                <a:gd name="connsiteY0" fmla="*/ 2 h 1469234"/>
                <a:gd name="connsiteX1" fmla="*/ 281409 w 696169"/>
                <a:gd name="connsiteY1" fmla="*/ 221459 h 1469234"/>
                <a:gd name="connsiteX2" fmla="*/ 36934 w 696169"/>
                <a:gd name="connsiteY2" fmla="*/ 835027 h 1469234"/>
                <a:gd name="connsiteX3" fmla="*/ 33759 w 696169"/>
                <a:gd name="connsiteY3" fmla="*/ 1062834 h 1469234"/>
                <a:gd name="connsiteX4" fmla="*/ 265534 w 696169"/>
                <a:gd name="connsiteY4" fmla="*/ 1358109 h 1469234"/>
                <a:gd name="connsiteX5" fmla="*/ 360784 w 696169"/>
                <a:gd name="connsiteY5" fmla="*/ 1469234 h 1469234"/>
                <a:gd name="connsiteX6" fmla="*/ 484609 w 696169"/>
                <a:gd name="connsiteY6" fmla="*/ 1307309 h 1469234"/>
                <a:gd name="connsiteX7" fmla="*/ 656059 w 696169"/>
                <a:gd name="connsiteY7" fmla="*/ 1062834 h 1469234"/>
                <a:gd name="connsiteX8" fmla="*/ 675109 w 696169"/>
                <a:gd name="connsiteY8" fmla="*/ 799309 h 1469234"/>
                <a:gd name="connsiteX9" fmla="*/ 401265 w 696169"/>
                <a:gd name="connsiteY9" fmla="*/ 223841 h 1469234"/>
                <a:gd name="connsiteX10" fmla="*/ 344909 w 696169"/>
                <a:gd name="connsiteY10" fmla="*/ 2 h 1469234"/>
                <a:gd name="connsiteX0" fmla="*/ 321648 w 672908"/>
                <a:gd name="connsiteY0" fmla="*/ 2 h 1469234"/>
                <a:gd name="connsiteX1" fmla="*/ 258148 w 672908"/>
                <a:gd name="connsiteY1" fmla="*/ 221459 h 1469234"/>
                <a:gd name="connsiteX2" fmla="*/ 13673 w 672908"/>
                <a:gd name="connsiteY2" fmla="*/ 835027 h 1469234"/>
                <a:gd name="connsiteX3" fmla="*/ 10498 w 672908"/>
                <a:gd name="connsiteY3" fmla="*/ 1062834 h 1469234"/>
                <a:gd name="connsiteX4" fmla="*/ 242273 w 672908"/>
                <a:gd name="connsiteY4" fmla="*/ 1358109 h 1469234"/>
                <a:gd name="connsiteX5" fmla="*/ 337523 w 672908"/>
                <a:gd name="connsiteY5" fmla="*/ 1469234 h 1469234"/>
                <a:gd name="connsiteX6" fmla="*/ 461348 w 672908"/>
                <a:gd name="connsiteY6" fmla="*/ 1307309 h 1469234"/>
                <a:gd name="connsiteX7" fmla="*/ 632798 w 672908"/>
                <a:gd name="connsiteY7" fmla="*/ 1062834 h 1469234"/>
                <a:gd name="connsiteX8" fmla="*/ 651848 w 672908"/>
                <a:gd name="connsiteY8" fmla="*/ 799309 h 1469234"/>
                <a:gd name="connsiteX9" fmla="*/ 378004 w 672908"/>
                <a:gd name="connsiteY9" fmla="*/ 223841 h 1469234"/>
                <a:gd name="connsiteX10" fmla="*/ 321648 w 672908"/>
                <a:gd name="connsiteY10" fmla="*/ 2 h 1469234"/>
                <a:gd name="connsiteX0" fmla="*/ 328109 w 679369"/>
                <a:gd name="connsiteY0" fmla="*/ 2 h 1469234"/>
                <a:gd name="connsiteX1" fmla="*/ 264609 w 679369"/>
                <a:gd name="connsiteY1" fmla="*/ 221459 h 1469234"/>
                <a:gd name="connsiteX2" fmla="*/ 20134 w 679369"/>
                <a:gd name="connsiteY2" fmla="*/ 835027 h 1469234"/>
                <a:gd name="connsiteX3" fmla="*/ 31246 w 679369"/>
                <a:gd name="connsiteY3" fmla="*/ 1091409 h 1469234"/>
                <a:gd name="connsiteX4" fmla="*/ 248734 w 679369"/>
                <a:gd name="connsiteY4" fmla="*/ 1358109 h 1469234"/>
                <a:gd name="connsiteX5" fmla="*/ 343984 w 679369"/>
                <a:gd name="connsiteY5" fmla="*/ 1469234 h 1469234"/>
                <a:gd name="connsiteX6" fmla="*/ 467809 w 679369"/>
                <a:gd name="connsiteY6" fmla="*/ 1307309 h 1469234"/>
                <a:gd name="connsiteX7" fmla="*/ 639259 w 679369"/>
                <a:gd name="connsiteY7" fmla="*/ 1062834 h 1469234"/>
                <a:gd name="connsiteX8" fmla="*/ 658309 w 679369"/>
                <a:gd name="connsiteY8" fmla="*/ 799309 h 1469234"/>
                <a:gd name="connsiteX9" fmla="*/ 384465 w 679369"/>
                <a:gd name="connsiteY9" fmla="*/ 223841 h 1469234"/>
                <a:gd name="connsiteX10" fmla="*/ 328109 w 679369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78348"/>
                <a:gd name="connsiteY0" fmla="*/ 2 h 1469234"/>
                <a:gd name="connsiteX1" fmla="*/ 265246 w 678348"/>
                <a:gd name="connsiteY1" fmla="*/ 221459 h 1469234"/>
                <a:gd name="connsiteX2" fmla="*/ 20771 w 678348"/>
                <a:gd name="connsiteY2" fmla="*/ 835027 h 1469234"/>
                <a:gd name="connsiteX3" fmla="*/ 31883 w 678348"/>
                <a:gd name="connsiteY3" fmla="*/ 1091409 h 1469234"/>
                <a:gd name="connsiteX4" fmla="*/ 249371 w 678348"/>
                <a:gd name="connsiteY4" fmla="*/ 1358109 h 1469234"/>
                <a:gd name="connsiteX5" fmla="*/ 344621 w 678348"/>
                <a:gd name="connsiteY5" fmla="*/ 1469234 h 1469234"/>
                <a:gd name="connsiteX6" fmla="*/ 468446 w 678348"/>
                <a:gd name="connsiteY6" fmla="*/ 1307309 h 1469234"/>
                <a:gd name="connsiteX7" fmla="*/ 635134 w 678348"/>
                <a:gd name="connsiteY7" fmla="*/ 1098553 h 1469234"/>
                <a:gd name="connsiteX8" fmla="*/ 658946 w 678348"/>
                <a:gd name="connsiteY8" fmla="*/ 799309 h 1469234"/>
                <a:gd name="connsiteX9" fmla="*/ 385102 w 678348"/>
                <a:gd name="connsiteY9" fmla="*/ 223841 h 1469234"/>
                <a:gd name="connsiteX10" fmla="*/ 328746 w 678348"/>
                <a:gd name="connsiteY10" fmla="*/ 2 h 1469234"/>
                <a:gd name="connsiteX0" fmla="*/ 328746 w 683887"/>
                <a:gd name="connsiteY0" fmla="*/ 2 h 1469234"/>
                <a:gd name="connsiteX1" fmla="*/ 265246 w 683887"/>
                <a:gd name="connsiteY1" fmla="*/ 221459 h 1469234"/>
                <a:gd name="connsiteX2" fmla="*/ 20771 w 683887"/>
                <a:gd name="connsiteY2" fmla="*/ 835027 h 1469234"/>
                <a:gd name="connsiteX3" fmla="*/ 31883 w 683887"/>
                <a:gd name="connsiteY3" fmla="*/ 1091409 h 1469234"/>
                <a:gd name="connsiteX4" fmla="*/ 249371 w 683887"/>
                <a:gd name="connsiteY4" fmla="*/ 1358109 h 1469234"/>
                <a:gd name="connsiteX5" fmla="*/ 344621 w 683887"/>
                <a:gd name="connsiteY5" fmla="*/ 1469234 h 1469234"/>
                <a:gd name="connsiteX6" fmla="*/ 468446 w 683887"/>
                <a:gd name="connsiteY6" fmla="*/ 1307309 h 1469234"/>
                <a:gd name="connsiteX7" fmla="*/ 635134 w 683887"/>
                <a:gd name="connsiteY7" fmla="*/ 1098553 h 1469234"/>
                <a:gd name="connsiteX8" fmla="*/ 658946 w 683887"/>
                <a:gd name="connsiteY8" fmla="*/ 799309 h 1469234"/>
                <a:gd name="connsiteX9" fmla="*/ 385102 w 683887"/>
                <a:gd name="connsiteY9" fmla="*/ 223841 h 1469234"/>
                <a:gd name="connsiteX10" fmla="*/ 328746 w 683887"/>
                <a:gd name="connsiteY10" fmla="*/ 2 h 1469234"/>
                <a:gd name="connsiteX0" fmla="*/ 328746 w 676786"/>
                <a:gd name="connsiteY0" fmla="*/ 2 h 1469234"/>
                <a:gd name="connsiteX1" fmla="*/ 265246 w 676786"/>
                <a:gd name="connsiteY1" fmla="*/ 221459 h 1469234"/>
                <a:gd name="connsiteX2" fmla="*/ 20771 w 676786"/>
                <a:gd name="connsiteY2" fmla="*/ 835027 h 1469234"/>
                <a:gd name="connsiteX3" fmla="*/ 31883 w 676786"/>
                <a:gd name="connsiteY3" fmla="*/ 1091409 h 1469234"/>
                <a:gd name="connsiteX4" fmla="*/ 249371 w 676786"/>
                <a:gd name="connsiteY4" fmla="*/ 1358109 h 1469234"/>
                <a:gd name="connsiteX5" fmla="*/ 344621 w 676786"/>
                <a:gd name="connsiteY5" fmla="*/ 1469234 h 1469234"/>
                <a:gd name="connsiteX6" fmla="*/ 468446 w 676786"/>
                <a:gd name="connsiteY6" fmla="*/ 1307309 h 1469234"/>
                <a:gd name="connsiteX7" fmla="*/ 616084 w 676786"/>
                <a:gd name="connsiteY7" fmla="*/ 1115222 h 1469234"/>
                <a:gd name="connsiteX8" fmla="*/ 658946 w 676786"/>
                <a:gd name="connsiteY8" fmla="*/ 799309 h 1469234"/>
                <a:gd name="connsiteX9" fmla="*/ 385102 w 676786"/>
                <a:gd name="connsiteY9" fmla="*/ 223841 h 1469234"/>
                <a:gd name="connsiteX10" fmla="*/ 328746 w 676786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5"/>
                <a:gd name="connsiteX1" fmla="*/ 265246 w 674435"/>
                <a:gd name="connsiteY1" fmla="*/ 221459 h 1469235"/>
                <a:gd name="connsiteX2" fmla="*/ 20771 w 674435"/>
                <a:gd name="connsiteY2" fmla="*/ 835027 h 1469235"/>
                <a:gd name="connsiteX3" fmla="*/ 31883 w 674435"/>
                <a:gd name="connsiteY3" fmla="*/ 1091409 h 1469235"/>
                <a:gd name="connsiteX4" fmla="*/ 249371 w 674435"/>
                <a:gd name="connsiteY4" fmla="*/ 1358109 h 1469235"/>
                <a:gd name="connsiteX5" fmla="*/ 344621 w 674435"/>
                <a:gd name="connsiteY5" fmla="*/ 1469234 h 1469235"/>
                <a:gd name="connsiteX6" fmla="*/ 413677 w 674435"/>
                <a:gd name="connsiteY6" fmla="*/ 1359696 h 1469235"/>
                <a:gd name="connsiteX7" fmla="*/ 616084 w 674435"/>
                <a:gd name="connsiteY7" fmla="*/ 1115222 h 1469235"/>
                <a:gd name="connsiteX8" fmla="*/ 658946 w 674435"/>
                <a:gd name="connsiteY8" fmla="*/ 799309 h 1469235"/>
                <a:gd name="connsiteX9" fmla="*/ 385102 w 674435"/>
                <a:gd name="connsiteY9" fmla="*/ 223841 h 1469235"/>
                <a:gd name="connsiteX10" fmla="*/ 328746 w 674435"/>
                <a:gd name="connsiteY10" fmla="*/ 2 h 1469235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33197 w 678886"/>
                <a:gd name="connsiteY0" fmla="*/ 2 h 1469234"/>
                <a:gd name="connsiteX1" fmla="*/ 269697 w 678886"/>
                <a:gd name="connsiteY1" fmla="*/ 221459 h 1469234"/>
                <a:gd name="connsiteX2" fmla="*/ 25222 w 678886"/>
                <a:gd name="connsiteY2" fmla="*/ 835027 h 1469234"/>
                <a:gd name="connsiteX3" fmla="*/ 36334 w 678886"/>
                <a:gd name="connsiteY3" fmla="*/ 1091409 h 1469234"/>
                <a:gd name="connsiteX4" fmla="*/ 277635 w 678886"/>
                <a:gd name="connsiteY4" fmla="*/ 1346203 h 1469234"/>
                <a:gd name="connsiteX5" fmla="*/ 349072 w 678886"/>
                <a:gd name="connsiteY5" fmla="*/ 1469234 h 1469234"/>
                <a:gd name="connsiteX6" fmla="*/ 418128 w 678886"/>
                <a:gd name="connsiteY6" fmla="*/ 1359696 h 1469234"/>
                <a:gd name="connsiteX7" fmla="*/ 620535 w 678886"/>
                <a:gd name="connsiteY7" fmla="*/ 1115222 h 1469234"/>
                <a:gd name="connsiteX8" fmla="*/ 663397 w 678886"/>
                <a:gd name="connsiteY8" fmla="*/ 799309 h 1469234"/>
                <a:gd name="connsiteX9" fmla="*/ 389553 w 678886"/>
                <a:gd name="connsiteY9" fmla="*/ 223841 h 1469234"/>
                <a:gd name="connsiteX10" fmla="*/ 333197 w 678886"/>
                <a:gd name="connsiteY10" fmla="*/ 2 h 1469234"/>
                <a:gd name="connsiteX0" fmla="*/ 333458 w 679147"/>
                <a:gd name="connsiteY0" fmla="*/ 2 h 1469234"/>
                <a:gd name="connsiteX1" fmla="*/ 269958 w 679147"/>
                <a:gd name="connsiteY1" fmla="*/ 221459 h 1469234"/>
                <a:gd name="connsiteX2" fmla="*/ 25483 w 679147"/>
                <a:gd name="connsiteY2" fmla="*/ 835027 h 1469234"/>
                <a:gd name="connsiteX3" fmla="*/ 36595 w 679147"/>
                <a:gd name="connsiteY3" fmla="*/ 1091409 h 1469234"/>
                <a:gd name="connsiteX4" fmla="*/ 282658 w 679147"/>
                <a:gd name="connsiteY4" fmla="*/ 1367634 h 1469234"/>
                <a:gd name="connsiteX5" fmla="*/ 349333 w 679147"/>
                <a:gd name="connsiteY5" fmla="*/ 1469234 h 1469234"/>
                <a:gd name="connsiteX6" fmla="*/ 418389 w 679147"/>
                <a:gd name="connsiteY6" fmla="*/ 1359696 h 1469234"/>
                <a:gd name="connsiteX7" fmla="*/ 620796 w 679147"/>
                <a:gd name="connsiteY7" fmla="*/ 1115222 h 1469234"/>
                <a:gd name="connsiteX8" fmla="*/ 663658 w 679147"/>
                <a:gd name="connsiteY8" fmla="*/ 799309 h 1469234"/>
                <a:gd name="connsiteX9" fmla="*/ 389814 w 679147"/>
                <a:gd name="connsiteY9" fmla="*/ 223841 h 1469234"/>
                <a:gd name="connsiteX10" fmla="*/ 333458 w 679147"/>
                <a:gd name="connsiteY10" fmla="*/ 2 h 14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541" y="2947918"/>
            <a:ext cx="648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第一部分  </a:t>
            </a:r>
            <a:r>
              <a:rPr lang="zh-TW" altLang="en-US" sz="4400" dirty="0">
                <a:latin typeface="Arial"/>
                <a:ea typeface="微软雅黑"/>
                <a:sym typeface="Arial"/>
              </a:rPr>
              <a:t>工作環境</a:t>
            </a:r>
            <a:endParaRPr lang="zh-CN" altLang="en-US" sz="44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/>
          <p:cNvCxnSpPr>
            <a:cxnSpLocks/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/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/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/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/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直接连接符 163"/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9" name="直接连接符 168"/>
          <p:cNvCxnSpPr>
            <a:cxnSpLocks/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8" name="直接连接符 177"/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7" name="直接连接符 196"/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spc="300" dirty="0">
                <a:latin typeface="Arial"/>
                <a:ea typeface="微软雅黑"/>
                <a:sym typeface="Arial"/>
              </a:rPr>
              <a:t>工作環境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63AA70C-5ACB-4D60-92BF-91C67C2C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1" y="258221"/>
            <a:ext cx="2372056" cy="168616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14E3CDA-017B-4FBF-9A2C-911AE66D4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41" y="1989823"/>
            <a:ext cx="10453863" cy="286379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6C02A9A-82AA-43AF-B8DC-23714D806259}"/>
              </a:ext>
            </a:extLst>
          </p:cNvPr>
          <p:cNvSpPr/>
          <p:nvPr/>
        </p:nvSpPr>
        <p:spPr>
          <a:xfrm>
            <a:off x="5137149" y="4445114"/>
            <a:ext cx="5835254" cy="7941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057148-8DF7-4093-B537-8E2DEA1B5B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65" t="25726" r="365"/>
          <a:stretch/>
        </p:blipFill>
        <p:spPr>
          <a:xfrm>
            <a:off x="2285275" y="5469004"/>
            <a:ext cx="4687025" cy="113077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308D0C2-3F8F-40CE-8F8E-22B6EC8402A9}"/>
              </a:ext>
            </a:extLst>
          </p:cNvPr>
          <p:cNvCxnSpPr>
            <a:cxnSpLocks/>
          </p:cNvCxnSpPr>
          <p:nvPr/>
        </p:nvCxnSpPr>
        <p:spPr>
          <a:xfrm flipH="1">
            <a:off x="6753225" y="5100739"/>
            <a:ext cx="438150" cy="7153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533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" fmla="*/ 301625 w 641350"/>
                <a:gd name="connsiteY0" fmla="*/ 490 h 1486390"/>
                <a:gd name="connsiteX1" fmla="*/ 247650 w 641350"/>
                <a:gd name="connsiteY1" fmla="*/ 238615 h 1486390"/>
                <a:gd name="connsiteX2" fmla="*/ 3175 w 641350"/>
                <a:gd name="connsiteY2" fmla="*/ 759315 h 1486390"/>
                <a:gd name="connsiteX3" fmla="*/ 0 w 641350"/>
                <a:gd name="connsiteY3" fmla="*/ 1079990 h 1486390"/>
                <a:gd name="connsiteX4" fmla="*/ 231775 w 641350"/>
                <a:gd name="connsiteY4" fmla="*/ 1375265 h 1486390"/>
                <a:gd name="connsiteX5" fmla="*/ 327025 w 641350"/>
                <a:gd name="connsiteY5" fmla="*/ 1486390 h 1486390"/>
                <a:gd name="connsiteX6" fmla="*/ 450850 w 641350"/>
                <a:gd name="connsiteY6" fmla="*/ 1324465 h 1486390"/>
                <a:gd name="connsiteX7" fmla="*/ 622300 w 641350"/>
                <a:gd name="connsiteY7" fmla="*/ 1079990 h 1486390"/>
                <a:gd name="connsiteX8" fmla="*/ 641350 w 641350"/>
                <a:gd name="connsiteY8" fmla="*/ 816465 h 1486390"/>
                <a:gd name="connsiteX9" fmla="*/ 415925 w 641350"/>
                <a:gd name="connsiteY9" fmla="*/ 352915 h 1486390"/>
                <a:gd name="connsiteX10" fmla="*/ 333375 w 641350"/>
                <a:gd name="connsiteY10" fmla="*/ 181465 h 1486390"/>
                <a:gd name="connsiteX11" fmla="*/ 301625 w 641350"/>
                <a:gd name="connsiteY11" fmla="*/ 490 h 1486390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07 h 1486007"/>
                <a:gd name="connsiteX1" fmla="*/ 247650 w 641350"/>
                <a:gd name="connsiteY1" fmla="*/ 238232 h 1486007"/>
                <a:gd name="connsiteX2" fmla="*/ 3175 w 641350"/>
                <a:gd name="connsiteY2" fmla="*/ 758932 h 1486007"/>
                <a:gd name="connsiteX3" fmla="*/ 0 w 641350"/>
                <a:gd name="connsiteY3" fmla="*/ 1079607 h 1486007"/>
                <a:gd name="connsiteX4" fmla="*/ 231775 w 641350"/>
                <a:gd name="connsiteY4" fmla="*/ 1374882 h 1486007"/>
                <a:gd name="connsiteX5" fmla="*/ 327025 w 641350"/>
                <a:gd name="connsiteY5" fmla="*/ 1486007 h 1486007"/>
                <a:gd name="connsiteX6" fmla="*/ 450850 w 641350"/>
                <a:gd name="connsiteY6" fmla="*/ 1324082 h 1486007"/>
                <a:gd name="connsiteX7" fmla="*/ 622300 w 641350"/>
                <a:gd name="connsiteY7" fmla="*/ 1079607 h 1486007"/>
                <a:gd name="connsiteX8" fmla="*/ 641350 w 641350"/>
                <a:gd name="connsiteY8" fmla="*/ 816082 h 1486007"/>
                <a:gd name="connsiteX9" fmla="*/ 415925 w 641350"/>
                <a:gd name="connsiteY9" fmla="*/ 352532 h 1486007"/>
                <a:gd name="connsiteX10" fmla="*/ 355600 w 641350"/>
                <a:gd name="connsiteY10" fmla="*/ 200132 h 1486007"/>
                <a:gd name="connsiteX11" fmla="*/ 301625 w 641350"/>
                <a:gd name="connsiteY11" fmla="*/ 107 h 1486007"/>
                <a:gd name="connsiteX0" fmla="*/ 311150 w 641350"/>
                <a:gd name="connsiteY0" fmla="*/ 73 h 1469305"/>
                <a:gd name="connsiteX1" fmla="*/ 247650 w 641350"/>
                <a:gd name="connsiteY1" fmla="*/ 221530 h 1469305"/>
                <a:gd name="connsiteX2" fmla="*/ 3175 w 641350"/>
                <a:gd name="connsiteY2" fmla="*/ 742230 h 1469305"/>
                <a:gd name="connsiteX3" fmla="*/ 0 w 641350"/>
                <a:gd name="connsiteY3" fmla="*/ 1062905 h 1469305"/>
                <a:gd name="connsiteX4" fmla="*/ 231775 w 641350"/>
                <a:gd name="connsiteY4" fmla="*/ 1358180 h 1469305"/>
                <a:gd name="connsiteX5" fmla="*/ 327025 w 641350"/>
                <a:gd name="connsiteY5" fmla="*/ 1469305 h 1469305"/>
                <a:gd name="connsiteX6" fmla="*/ 450850 w 641350"/>
                <a:gd name="connsiteY6" fmla="*/ 1307380 h 1469305"/>
                <a:gd name="connsiteX7" fmla="*/ 622300 w 641350"/>
                <a:gd name="connsiteY7" fmla="*/ 1062905 h 1469305"/>
                <a:gd name="connsiteX8" fmla="*/ 641350 w 641350"/>
                <a:gd name="connsiteY8" fmla="*/ 799380 h 1469305"/>
                <a:gd name="connsiteX9" fmla="*/ 415925 w 641350"/>
                <a:gd name="connsiteY9" fmla="*/ 335830 h 1469305"/>
                <a:gd name="connsiteX10" fmla="*/ 355600 w 641350"/>
                <a:gd name="connsiteY10" fmla="*/ 183430 h 1469305"/>
                <a:gd name="connsiteX11" fmla="*/ 311150 w 641350"/>
                <a:gd name="connsiteY11" fmla="*/ 73 h 1469305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742159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3464"/>
                <a:gd name="connsiteY0" fmla="*/ 2 h 1469234"/>
                <a:gd name="connsiteX1" fmla="*/ 247650 w 663464"/>
                <a:gd name="connsiteY1" fmla="*/ 221459 h 1469234"/>
                <a:gd name="connsiteX2" fmla="*/ 3175 w 663464"/>
                <a:gd name="connsiteY2" fmla="*/ 835027 h 1469234"/>
                <a:gd name="connsiteX3" fmla="*/ 0 w 663464"/>
                <a:gd name="connsiteY3" fmla="*/ 1062834 h 1469234"/>
                <a:gd name="connsiteX4" fmla="*/ 231775 w 663464"/>
                <a:gd name="connsiteY4" fmla="*/ 1358109 h 1469234"/>
                <a:gd name="connsiteX5" fmla="*/ 327025 w 663464"/>
                <a:gd name="connsiteY5" fmla="*/ 1469234 h 1469234"/>
                <a:gd name="connsiteX6" fmla="*/ 450850 w 663464"/>
                <a:gd name="connsiteY6" fmla="*/ 1307309 h 1469234"/>
                <a:gd name="connsiteX7" fmla="*/ 622300 w 663464"/>
                <a:gd name="connsiteY7" fmla="*/ 1062834 h 1469234"/>
                <a:gd name="connsiteX8" fmla="*/ 641350 w 663464"/>
                <a:gd name="connsiteY8" fmla="*/ 799309 h 1469234"/>
                <a:gd name="connsiteX9" fmla="*/ 367506 w 663464"/>
                <a:gd name="connsiteY9" fmla="*/ 223841 h 1469234"/>
                <a:gd name="connsiteX10" fmla="*/ 311150 w 663464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44909 w 696169"/>
                <a:gd name="connsiteY0" fmla="*/ 2 h 1469234"/>
                <a:gd name="connsiteX1" fmla="*/ 281409 w 696169"/>
                <a:gd name="connsiteY1" fmla="*/ 221459 h 1469234"/>
                <a:gd name="connsiteX2" fmla="*/ 36934 w 696169"/>
                <a:gd name="connsiteY2" fmla="*/ 835027 h 1469234"/>
                <a:gd name="connsiteX3" fmla="*/ 33759 w 696169"/>
                <a:gd name="connsiteY3" fmla="*/ 1062834 h 1469234"/>
                <a:gd name="connsiteX4" fmla="*/ 265534 w 696169"/>
                <a:gd name="connsiteY4" fmla="*/ 1358109 h 1469234"/>
                <a:gd name="connsiteX5" fmla="*/ 360784 w 696169"/>
                <a:gd name="connsiteY5" fmla="*/ 1469234 h 1469234"/>
                <a:gd name="connsiteX6" fmla="*/ 484609 w 696169"/>
                <a:gd name="connsiteY6" fmla="*/ 1307309 h 1469234"/>
                <a:gd name="connsiteX7" fmla="*/ 656059 w 696169"/>
                <a:gd name="connsiteY7" fmla="*/ 1062834 h 1469234"/>
                <a:gd name="connsiteX8" fmla="*/ 675109 w 696169"/>
                <a:gd name="connsiteY8" fmla="*/ 799309 h 1469234"/>
                <a:gd name="connsiteX9" fmla="*/ 401265 w 696169"/>
                <a:gd name="connsiteY9" fmla="*/ 223841 h 1469234"/>
                <a:gd name="connsiteX10" fmla="*/ 344909 w 696169"/>
                <a:gd name="connsiteY10" fmla="*/ 2 h 1469234"/>
                <a:gd name="connsiteX0" fmla="*/ 321648 w 672908"/>
                <a:gd name="connsiteY0" fmla="*/ 2 h 1469234"/>
                <a:gd name="connsiteX1" fmla="*/ 258148 w 672908"/>
                <a:gd name="connsiteY1" fmla="*/ 221459 h 1469234"/>
                <a:gd name="connsiteX2" fmla="*/ 13673 w 672908"/>
                <a:gd name="connsiteY2" fmla="*/ 835027 h 1469234"/>
                <a:gd name="connsiteX3" fmla="*/ 10498 w 672908"/>
                <a:gd name="connsiteY3" fmla="*/ 1062834 h 1469234"/>
                <a:gd name="connsiteX4" fmla="*/ 242273 w 672908"/>
                <a:gd name="connsiteY4" fmla="*/ 1358109 h 1469234"/>
                <a:gd name="connsiteX5" fmla="*/ 337523 w 672908"/>
                <a:gd name="connsiteY5" fmla="*/ 1469234 h 1469234"/>
                <a:gd name="connsiteX6" fmla="*/ 461348 w 672908"/>
                <a:gd name="connsiteY6" fmla="*/ 1307309 h 1469234"/>
                <a:gd name="connsiteX7" fmla="*/ 632798 w 672908"/>
                <a:gd name="connsiteY7" fmla="*/ 1062834 h 1469234"/>
                <a:gd name="connsiteX8" fmla="*/ 651848 w 672908"/>
                <a:gd name="connsiteY8" fmla="*/ 799309 h 1469234"/>
                <a:gd name="connsiteX9" fmla="*/ 378004 w 672908"/>
                <a:gd name="connsiteY9" fmla="*/ 223841 h 1469234"/>
                <a:gd name="connsiteX10" fmla="*/ 321648 w 672908"/>
                <a:gd name="connsiteY10" fmla="*/ 2 h 1469234"/>
                <a:gd name="connsiteX0" fmla="*/ 328109 w 679369"/>
                <a:gd name="connsiteY0" fmla="*/ 2 h 1469234"/>
                <a:gd name="connsiteX1" fmla="*/ 264609 w 679369"/>
                <a:gd name="connsiteY1" fmla="*/ 221459 h 1469234"/>
                <a:gd name="connsiteX2" fmla="*/ 20134 w 679369"/>
                <a:gd name="connsiteY2" fmla="*/ 835027 h 1469234"/>
                <a:gd name="connsiteX3" fmla="*/ 31246 w 679369"/>
                <a:gd name="connsiteY3" fmla="*/ 1091409 h 1469234"/>
                <a:gd name="connsiteX4" fmla="*/ 248734 w 679369"/>
                <a:gd name="connsiteY4" fmla="*/ 1358109 h 1469234"/>
                <a:gd name="connsiteX5" fmla="*/ 343984 w 679369"/>
                <a:gd name="connsiteY5" fmla="*/ 1469234 h 1469234"/>
                <a:gd name="connsiteX6" fmla="*/ 467809 w 679369"/>
                <a:gd name="connsiteY6" fmla="*/ 1307309 h 1469234"/>
                <a:gd name="connsiteX7" fmla="*/ 639259 w 679369"/>
                <a:gd name="connsiteY7" fmla="*/ 1062834 h 1469234"/>
                <a:gd name="connsiteX8" fmla="*/ 658309 w 679369"/>
                <a:gd name="connsiteY8" fmla="*/ 799309 h 1469234"/>
                <a:gd name="connsiteX9" fmla="*/ 384465 w 679369"/>
                <a:gd name="connsiteY9" fmla="*/ 223841 h 1469234"/>
                <a:gd name="connsiteX10" fmla="*/ 328109 w 679369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78348"/>
                <a:gd name="connsiteY0" fmla="*/ 2 h 1469234"/>
                <a:gd name="connsiteX1" fmla="*/ 265246 w 678348"/>
                <a:gd name="connsiteY1" fmla="*/ 221459 h 1469234"/>
                <a:gd name="connsiteX2" fmla="*/ 20771 w 678348"/>
                <a:gd name="connsiteY2" fmla="*/ 835027 h 1469234"/>
                <a:gd name="connsiteX3" fmla="*/ 31883 w 678348"/>
                <a:gd name="connsiteY3" fmla="*/ 1091409 h 1469234"/>
                <a:gd name="connsiteX4" fmla="*/ 249371 w 678348"/>
                <a:gd name="connsiteY4" fmla="*/ 1358109 h 1469234"/>
                <a:gd name="connsiteX5" fmla="*/ 344621 w 678348"/>
                <a:gd name="connsiteY5" fmla="*/ 1469234 h 1469234"/>
                <a:gd name="connsiteX6" fmla="*/ 468446 w 678348"/>
                <a:gd name="connsiteY6" fmla="*/ 1307309 h 1469234"/>
                <a:gd name="connsiteX7" fmla="*/ 635134 w 678348"/>
                <a:gd name="connsiteY7" fmla="*/ 1098553 h 1469234"/>
                <a:gd name="connsiteX8" fmla="*/ 658946 w 678348"/>
                <a:gd name="connsiteY8" fmla="*/ 799309 h 1469234"/>
                <a:gd name="connsiteX9" fmla="*/ 385102 w 678348"/>
                <a:gd name="connsiteY9" fmla="*/ 223841 h 1469234"/>
                <a:gd name="connsiteX10" fmla="*/ 328746 w 678348"/>
                <a:gd name="connsiteY10" fmla="*/ 2 h 1469234"/>
                <a:gd name="connsiteX0" fmla="*/ 328746 w 683887"/>
                <a:gd name="connsiteY0" fmla="*/ 2 h 1469234"/>
                <a:gd name="connsiteX1" fmla="*/ 265246 w 683887"/>
                <a:gd name="connsiteY1" fmla="*/ 221459 h 1469234"/>
                <a:gd name="connsiteX2" fmla="*/ 20771 w 683887"/>
                <a:gd name="connsiteY2" fmla="*/ 835027 h 1469234"/>
                <a:gd name="connsiteX3" fmla="*/ 31883 w 683887"/>
                <a:gd name="connsiteY3" fmla="*/ 1091409 h 1469234"/>
                <a:gd name="connsiteX4" fmla="*/ 249371 w 683887"/>
                <a:gd name="connsiteY4" fmla="*/ 1358109 h 1469234"/>
                <a:gd name="connsiteX5" fmla="*/ 344621 w 683887"/>
                <a:gd name="connsiteY5" fmla="*/ 1469234 h 1469234"/>
                <a:gd name="connsiteX6" fmla="*/ 468446 w 683887"/>
                <a:gd name="connsiteY6" fmla="*/ 1307309 h 1469234"/>
                <a:gd name="connsiteX7" fmla="*/ 635134 w 683887"/>
                <a:gd name="connsiteY7" fmla="*/ 1098553 h 1469234"/>
                <a:gd name="connsiteX8" fmla="*/ 658946 w 683887"/>
                <a:gd name="connsiteY8" fmla="*/ 799309 h 1469234"/>
                <a:gd name="connsiteX9" fmla="*/ 385102 w 683887"/>
                <a:gd name="connsiteY9" fmla="*/ 223841 h 1469234"/>
                <a:gd name="connsiteX10" fmla="*/ 328746 w 683887"/>
                <a:gd name="connsiteY10" fmla="*/ 2 h 1469234"/>
                <a:gd name="connsiteX0" fmla="*/ 328746 w 676786"/>
                <a:gd name="connsiteY0" fmla="*/ 2 h 1469234"/>
                <a:gd name="connsiteX1" fmla="*/ 265246 w 676786"/>
                <a:gd name="connsiteY1" fmla="*/ 221459 h 1469234"/>
                <a:gd name="connsiteX2" fmla="*/ 20771 w 676786"/>
                <a:gd name="connsiteY2" fmla="*/ 835027 h 1469234"/>
                <a:gd name="connsiteX3" fmla="*/ 31883 w 676786"/>
                <a:gd name="connsiteY3" fmla="*/ 1091409 h 1469234"/>
                <a:gd name="connsiteX4" fmla="*/ 249371 w 676786"/>
                <a:gd name="connsiteY4" fmla="*/ 1358109 h 1469234"/>
                <a:gd name="connsiteX5" fmla="*/ 344621 w 676786"/>
                <a:gd name="connsiteY5" fmla="*/ 1469234 h 1469234"/>
                <a:gd name="connsiteX6" fmla="*/ 468446 w 676786"/>
                <a:gd name="connsiteY6" fmla="*/ 1307309 h 1469234"/>
                <a:gd name="connsiteX7" fmla="*/ 616084 w 676786"/>
                <a:gd name="connsiteY7" fmla="*/ 1115222 h 1469234"/>
                <a:gd name="connsiteX8" fmla="*/ 658946 w 676786"/>
                <a:gd name="connsiteY8" fmla="*/ 799309 h 1469234"/>
                <a:gd name="connsiteX9" fmla="*/ 385102 w 676786"/>
                <a:gd name="connsiteY9" fmla="*/ 223841 h 1469234"/>
                <a:gd name="connsiteX10" fmla="*/ 328746 w 676786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5"/>
                <a:gd name="connsiteX1" fmla="*/ 265246 w 674435"/>
                <a:gd name="connsiteY1" fmla="*/ 221459 h 1469235"/>
                <a:gd name="connsiteX2" fmla="*/ 20771 w 674435"/>
                <a:gd name="connsiteY2" fmla="*/ 835027 h 1469235"/>
                <a:gd name="connsiteX3" fmla="*/ 31883 w 674435"/>
                <a:gd name="connsiteY3" fmla="*/ 1091409 h 1469235"/>
                <a:gd name="connsiteX4" fmla="*/ 249371 w 674435"/>
                <a:gd name="connsiteY4" fmla="*/ 1358109 h 1469235"/>
                <a:gd name="connsiteX5" fmla="*/ 344621 w 674435"/>
                <a:gd name="connsiteY5" fmla="*/ 1469234 h 1469235"/>
                <a:gd name="connsiteX6" fmla="*/ 413677 w 674435"/>
                <a:gd name="connsiteY6" fmla="*/ 1359696 h 1469235"/>
                <a:gd name="connsiteX7" fmla="*/ 616084 w 674435"/>
                <a:gd name="connsiteY7" fmla="*/ 1115222 h 1469235"/>
                <a:gd name="connsiteX8" fmla="*/ 658946 w 674435"/>
                <a:gd name="connsiteY8" fmla="*/ 799309 h 1469235"/>
                <a:gd name="connsiteX9" fmla="*/ 385102 w 674435"/>
                <a:gd name="connsiteY9" fmla="*/ 223841 h 1469235"/>
                <a:gd name="connsiteX10" fmla="*/ 328746 w 674435"/>
                <a:gd name="connsiteY10" fmla="*/ 2 h 1469235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33197 w 678886"/>
                <a:gd name="connsiteY0" fmla="*/ 2 h 1469234"/>
                <a:gd name="connsiteX1" fmla="*/ 269697 w 678886"/>
                <a:gd name="connsiteY1" fmla="*/ 221459 h 1469234"/>
                <a:gd name="connsiteX2" fmla="*/ 25222 w 678886"/>
                <a:gd name="connsiteY2" fmla="*/ 835027 h 1469234"/>
                <a:gd name="connsiteX3" fmla="*/ 36334 w 678886"/>
                <a:gd name="connsiteY3" fmla="*/ 1091409 h 1469234"/>
                <a:gd name="connsiteX4" fmla="*/ 277635 w 678886"/>
                <a:gd name="connsiteY4" fmla="*/ 1346203 h 1469234"/>
                <a:gd name="connsiteX5" fmla="*/ 349072 w 678886"/>
                <a:gd name="connsiteY5" fmla="*/ 1469234 h 1469234"/>
                <a:gd name="connsiteX6" fmla="*/ 418128 w 678886"/>
                <a:gd name="connsiteY6" fmla="*/ 1359696 h 1469234"/>
                <a:gd name="connsiteX7" fmla="*/ 620535 w 678886"/>
                <a:gd name="connsiteY7" fmla="*/ 1115222 h 1469234"/>
                <a:gd name="connsiteX8" fmla="*/ 663397 w 678886"/>
                <a:gd name="connsiteY8" fmla="*/ 799309 h 1469234"/>
                <a:gd name="connsiteX9" fmla="*/ 389553 w 678886"/>
                <a:gd name="connsiteY9" fmla="*/ 223841 h 1469234"/>
                <a:gd name="connsiteX10" fmla="*/ 333197 w 678886"/>
                <a:gd name="connsiteY10" fmla="*/ 2 h 1469234"/>
                <a:gd name="connsiteX0" fmla="*/ 333458 w 679147"/>
                <a:gd name="connsiteY0" fmla="*/ 2 h 1469234"/>
                <a:gd name="connsiteX1" fmla="*/ 269958 w 679147"/>
                <a:gd name="connsiteY1" fmla="*/ 221459 h 1469234"/>
                <a:gd name="connsiteX2" fmla="*/ 25483 w 679147"/>
                <a:gd name="connsiteY2" fmla="*/ 835027 h 1469234"/>
                <a:gd name="connsiteX3" fmla="*/ 36595 w 679147"/>
                <a:gd name="connsiteY3" fmla="*/ 1091409 h 1469234"/>
                <a:gd name="connsiteX4" fmla="*/ 282658 w 679147"/>
                <a:gd name="connsiteY4" fmla="*/ 1367634 h 1469234"/>
                <a:gd name="connsiteX5" fmla="*/ 349333 w 679147"/>
                <a:gd name="connsiteY5" fmla="*/ 1469234 h 1469234"/>
                <a:gd name="connsiteX6" fmla="*/ 418389 w 679147"/>
                <a:gd name="connsiteY6" fmla="*/ 1359696 h 1469234"/>
                <a:gd name="connsiteX7" fmla="*/ 620796 w 679147"/>
                <a:gd name="connsiteY7" fmla="*/ 1115222 h 1469234"/>
                <a:gd name="connsiteX8" fmla="*/ 663658 w 679147"/>
                <a:gd name="connsiteY8" fmla="*/ 799309 h 1469234"/>
                <a:gd name="connsiteX9" fmla="*/ 389814 w 679147"/>
                <a:gd name="connsiteY9" fmla="*/ 223841 h 1469234"/>
                <a:gd name="connsiteX10" fmla="*/ 333458 w 679147"/>
                <a:gd name="connsiteY10" fmla="*/ 2 h 14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541" y="2947918"/>
            <a:ext cx="6482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第二部分  </a:t>
            </a:r>
            <a:r>
              <a:rPr lang="zh-TW" altLang="en-US" sz="4400" dirty="0">
                <a:latin typeface="Arial"/>
                <a:ea typeface="微软雅黑"/>
                <a:sym typeface="Arial"/>
              </a:rPr>
              <a:t>流程介紹</a:t>
            </a:r>
            <a:endParaRPr lang="zh-CN" altLang="en-US" sz="44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/>
          <p:cNvCxnSpPr>
            <a:cxnSpLocks/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/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/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/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/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直接连接符 163"/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9" name="直接连接符 168"/>
          <p:cNvCxnSpPr>
            <a:cxnSpLocks/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8" name="直接连接符 177"/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7" name="直接连接符 196"/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00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052542F-1774-4F2C-A675-008C391569AE}"/>
              </a:ext>
            </a:extLst>
          </p:cNvPr>
          <p:cNvGrpSpPr/>
          <p:nvPr/>
        </p:nvGrpSpPr>
        <p:grpSpPr>
          <a:xfrm>
            <a:off x="11123039" y="503538"/>
            <a:ext cx="2037910" cy="5079088"/>
            <a:chOff x="8390813" y="1176122"/>
            <a:chExt cx="2037910" cy="5079088"/>
          </a:xfrm>
        </p:grpSpPr>
        <p:sp>
          <p:nvSpPr>
            <p:cNvPr id="14" name="椭圆 13"/>
            <p:cNvSpPr/>
            <p:nvPr/>
          </p:nvSpPr>
          <p:spPr>
            <a:xfrm>
              <a:off x="9545879" y="1176122"/>
              <a:ext cx="614873" cy="614872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6" name="直接连接符 15"/>
            <p:cNvCxnSpPr>
              <a:cxnSpLocks/>
              <a:stCxn id="14" idx="4"/>
              <a:endCxn id="21" idx="0"/>
            </p:cNvCxnSpPr>
            <p:nvPr/>
          </p:nvCxnSpPr>
          <p:spPr>
            <a:xfrm flipH="1">
              <a:off x="9049608" y="1790994"/>
              <a:ext cx="803708" cy="905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弧形 20"/>
            <p:cNvSpPr/>
            <p:nvPr/>
          </p:nvSpPr>
          <p:spPr>
            <a:xfrm flipH="1">
              <a:off x="8757960" y="1791900"/>
              <a:ext cx="583296" cy="583296"/>
            </a:xfrm>
            <a:prstGeom prst="arc">
              <a:avLst>
                <a:gd name="adj1" fmla="val 16200000"/>
                <a:gd name="adj2" fmla="val 5330834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23" name="直接连接符 22"/>
            <p:cNvCxnSpPr>
              <a:cxnSpLocks/>
              <a:stCxn id="21" idx="2"/>
              <a:endCxn id="25" idx="0"/>
            </p:cNvCxnSpPr>
            <p:nvPr/>
          </p:nvCxnSpPr>
          <p:spPr>
            <a:xfrm>
              <a:off x="9043740" y="2375137"/>
              <a:ext cx="807042" cy="11841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弧形 24"/>
            <p:cNvSpPr/>
            <p:nvPr/>
          </p:nvSpPr>
          <p:spPr>
            <a:xfrm>
              <a:off x="9272840" y="2386977"/>
              <a:ext cx="1155883" cy="1167689"/>
            </a:xfrm>
            <a:prstGeom prst="arc">
              <a:avLst>
                <a:gd name="adj1" fmla="val 16200000"/>
                <a:gd name="adj2" fmla="val 508675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弧形 29"/>
            <p:cNvSpPr/>
            <p:nvPr/>
          </p:nvSpPr>
          <p:spPr>
            <a:xfrm rot="10800000">
              <a:off x="8390813" y="3550766"/>
              <a:ext cx="1389452" cy="1389452"/>
            </a:xfrm>
            <a:prstGeom prst="arc">
              <a:avLst>
                <a:gd name="adj1" fmla="val 16200000"/>
                <a:gd name="adj2" fmla="val 5416933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2" name="直接连接符 31"/>
            <p:cNvCxnSpPr>
              <a:cxnSpLocks/>
              <a:stCxn id="30" idx="2"/>
              <a:endCxn id="25" idx="2"/>
            </p:cNvCxnSpPr>
            <p:nvPr/>
          </p:nvCxnSpPr>
          <p:spPr>
            <a:xfrm>
              <a:off x="9088961" y="3550775"/>
              <a:ext cx="814943" cy="1421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弧形 33"/>
            <p:cNvSpPr/>
            <p:nvPr/>
          </p:nvSpPr>
          <p:spPr>
            <a:xfrm>
              <a:off x="9709606" y="4934284"/>
              <a:ext cx="287420" cy="287420"/>
            </a:xfrm>
            <a:prstGeom prst="arc">
              <a:avLst>
                <a:gd name="adj1" fmla="val 16200000"/>
                <a:gd name="adj2" fmla="val 5400541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6" name="直接连接符 35"/>
            <p:cNvCxnSpPr>
              <a:cxnSpLocks/>
              <a:stCxn id="30" idx="0"/>
              <a:endCxn id="34" idx="0"/>
            </p:cNvCxnSpPr>
            <p:nvPr/>
          </p:nvCxnSpPr>
          <p:spPr>
            <a:xfrm flipV="1">
              <a:off x="9085539" y="4934284"/>
              <a:ext cx="767776" cy="5934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弧形 38"/>
            <p:cNvSpPr/>
            <p:nvPr/>
          </p:nvSpPr>
          <p:spPr>
            <a:xfrm rot="16200000">
              <a:off x="9450025" y="5221704"/>
              <a:ext cx="82218" cy="82218"/>
            </a:xfrm>
            <a:prstGeom prst="arc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1" name="直接连接符 40"/>
            <p:cNvCxnSpPr>
              <a:stCxn id="39" idx="2"/>
              <a:endCxn id="34" idx="2"/>
            </p:cNvCxnSpPr>
            <p:nvPr/>
          </p:nvCxnSpPr>
          <p:spPr>
            <a:xfrm>
              <a:off x="9491134" y="5221704"/>
              <a:ext cx="362159" cy="0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弧形 45"/>
            <p:cNvSpPr/>
            <p:nvPr/>
          </p:nvSpPr>
          <p:spPr>
            <a:xfrm rot="5400000">
              <a:off x="9381147" y="5492952"/>
              <a:ext cx="82218" cy="82218"/>
            </a:xfrm>
            <a:prstGeom prst="arc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8" name="直接连接符 47"/>
            <p:cNvCxnSpPr>
              <a:stCxn id="39" idx="0"/>
              <a:endCxn id="46" idx="0"/>
            </p:cNvCxnSpPr>
            <p:nvPr/>
          </p:nvCxnSpPr>
          <p:spPr>
            <a:xfrm>
              <a:off x="9450025" y="5262813"/>
              <a:ext cx="13340" cy="271248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弧形 49"/>
            <p:cNvSpPr/>
            <p:nvPr/>
          </p:nvSpPr>
          <p:spPr>
            <a:xfrm rot="16200000">
              <a:off x="8898238" y="5575169"/>
              <a:ext cx="374603" cy="374603"/>
            </a:xfrm>
            <a:prstGeom prst="arc">
              <a:avLst>
                <a:gd name="adj1" fmla="val 10880612"/>
                <a:gd name="adj2" fmla="val 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52" name="直接连接符 51"/>
            <p:cNvCxnSpPr>
              <a:endCxn id="46" idx="2"/>
            </p:cNvCxnSpPr>
            <p:nvPr/>
          </p:nvCxnSpPr>
          <p:spPr>
            <a:xfrm>
              <a:off x="9085539" y="5575167"/>
              <a:ext cx="336717" cy="3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/>
            <p:cNvCxnSpPr>
              <a:cxnSpLocks/>
              <a:stCxn id="50" idx="0"/>
            </p:cNvCxnSpPr>
            <p:nvPr/>
          </p:nvCxnSpPr>
          <p:spPr>
            <a:xfrm>
              <a:off x="9081148" y="5949720"/>
              <a:ext cx="528409" cy="52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9444219" y="5949772"/>
              <a:ext cx="305438" cy="305438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9242436" y="1854985"/>
              <a:ext cx="439195" cy="439195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968415" y="2488668"/>
              <a:ext cx="987237" cy="987237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871300" y="3655366"/>
              <a:ext cx="1181466" cy="118146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9404322" y="5026977"/>
              <a:ext cx="115422" cy="115422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9376835" y="5323808"/>
              <a:ext cx="170396" cy="1703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9376835" y="5668296"/>
              <a:ext cx="170396" cy="17039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9396806" y="6062571"/>
              <a:ext cx="106438" cy="106438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242436" y="1271946"/>
              <a:ext cx="439195" cy="439195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2" name="直接连接符 11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6D4D23A-B706-439E-AE22-01A546239E75}"/>
              </a:ext>
            </a:extLst>
          </p:cNvPr>
          <p:cNvGrpSpPr/>
          <p:nvPr/>
        </p:nvGrpSpPr>
        <p:grpSpPr>
          <a:xfrm>
            <a:off x="282522" y="72873"/>
            <a:ext cx="10596942" cy="6533066"/>
            <a:chOff x="1377500" y="1852407"/>
            <a:chExt cx="5928324" cy="3676521"/>
          </a:xfrm>
        </p:grpSpPr>
        <p:sp>
          <p:nvSpPr>
            <p:cNvPr id="20" name="矩形: 圆角 19"/>
            <p:cNvSpPr/>
            <p:nvPr/>
          </p:nvSpPr>
          <p:spPr>
            <a:xfrm>
              <a:off x="1587196" y="2046514"/>
              <a:ext cx="5718628" cy="3277294"/>
            </a:xfrm>
            <a:prstGeom prst="roundRect">
              <a:avLst>
                <a:gd name="adj" fmla="val 8695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53" name="任意多边形: 形状 52"/>
            <p:cNvSpPr/>
            <p:nvPr/>
          </p:nvSpPr>
          <p:spPr>
            <a:xfrm flipH="1">
              <a:off x="1929073" y="1852407"/>
              <a:ext cx="4671784" cy="3676521"/>
            </a:xfrm>
            <a:custGeom>
              <a:avLst/>
              <a:gdLst>
                <a:gd name="connsiteX0" fmla="*/ 4788576 w 5338352"/>
                <a:gd name="connsiteY0" fmla="*/ 0 h 4838730"/>
                <a:gd name="connsiteX1" fmla="*/ 0 w 5338352"/>
                <a:gd name="connsiteY1" fmla="*/ 0 h 4838730"/>
                <a:gd name="connsiteX2" fmla="*/ 0 w 5338352"/>
                <a:gd name="connsiteY2" fmla="*/ 4838730 h 4838730"/>
                <a:gd name="connsiteX3" fmla="*/ 4788576 w 5338352"/>
                <a:gd name="connsiteY3" fmla="*/ 4838730 h 4838730"/>
                <a:gd name="connsiteX4" fmla="*/ 4788576 w 5338352"/>
                <a:gd name="connsiteY4" fmla="*/ 4838729 h 4838730"/>
                <a:gd name="connsiteX5" fmla="*/ 5338352 w 5338352"/>
                <a:gd name="connsiteY5" fmla="*/ 4838729 h 483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8352" h="4838730">
                  <a:moveTo>
                    <a:pt x="4788576" y="0"/>
                  </a:moveTo>
                  <a:lnTo>
                    <a:pt x="0" y="0"/>
                  </a:lnTo>
                  <a:lnTo>
                    <a:pt x="0" y="4838730"/>
                  </a:lnTo>
                  <a:lnTo>
                    <a:pt x="4788576" y="4838730"/>
                  </a:lnTo>
                  <a:lnTo>
                    <a:pt x="4788576" y="4838729"/>
                  </a:lnTo>
                  <a:lnTo>
                    <a:pt x="5338352" y="483872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26" name="椭圆 25"/>
            <p:cNvSpPr/>
            <p:nvPr/>
          </p:nvSpPr>
          <p:spPr>
            <a:xfrm>
              <a:off x="1377500" y="2543881"/>
              <a:ext cx="348342" cy="348342"/>
            </a:xfrm>
            <a:prstGeom prst="ellipse">
              <a:avLst/>
            </a:prstGeom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500607" y="3033776"/>
              <a:ext cx="144758" cy="144758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六边形 26"/>
            <p:cNvSpPr/>
            <p:nvPr/>
          </p:nvSpPr>
          <p:spPr>
            <a:xfrm>
              <a:off x="2364344" y="1991776"/>
              <a:ext cx="126992" cy="109476"/>
            </a:xfrm>
            <a:prstGeom prst="hexagon">
              <a:avLst>
                <a:gd name="adj" fmla="val 31960"/>
                <a:gd name="vf" fmla="val 11547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4" name="六边形 63"/>
            <p:cNvSpPr/>
            <p:nvPr/>
          </p:nvSpPr>
          <p:spPr>
            <a:xfrm>
              <a:off x="6495845" y="5295958"/>
              <a:ext cx="64612" cy="55700"/>
            </a:xfrm>
            <a:prstGeom prst="hexagon">
              <a:avLst>
                <a:gd name="adj" fmla="val 31960"/>
                <a:gd name="vf" fmla="val 115470"/>
              </a:avLst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4E55E4E3-7F21-41B8-8D28-3A180785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89" y="1201451"/>
            <a:ext cx="7581043" cy="4161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717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2FC101B-156C-4A48-BED1-9685587685B9}"/>
              </a:ext>
            </a:extLst>
          </p:cNvPr>
          <p:cNvGrpSpPr/>
          <p:nvPr/>
        </p:nvGrpSpPr>
        <p:grpSpPr>
          <a:xfrm>
            <a:off x="-7447142" y="-884923"/>
            <a:ext cx="11685137" cy="9647582"/>
            <a:chOff x="-6173028" y="-927652"/>
            <a:chExt cx="11685137" cy="9647582"/>
          </a:xfrm>
        </p:grpSpPr>
        <p:sp>
          <p:nvSpPr>
            <p:cNvPr id="31" name="椭圆 30"/>
            <p:cNvSpPr/>
            <p:nvPr/>
          </p:nvSpPr>
          <p:spPr>
            <a:xfrm>
              <a:off x="-4484906" y="760470"/>
              <a:ext cx="6271338" cy="6271338"/>
            </a:xfrm>
            <a:prstGeom prst="ellipse">
              <a:avLst/>
            </a:prstGeom>
            <a:noFill/>
            <a:ln w="3175">
              <a:solidFill>
                <a:srgbClr val="525252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-6173028" y="-927652"/>
              <a:ext cx="9647582" cy="9647582"/>
            </a:xfrm>
            <a:prstGeom prst="ellipse">
              <a:avLst/>
            </a:prstGeom>
            <a:noFill/>
            <a:ln w="1905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3" name="椭圆 2"/>
            <p:cNvSpPr/>
            <p:nvPr/>
          </p:nvSpPr>
          <p:spPr>
            <a:xfrm>
              <a:off x="1786432" y="239151"/>
              <a:ext cx="1688122" cy="1688122"/>
            </a:xfrm>
            <a:prstGeom prst="ellipse">
              <a:avLst/>
            </a:prstGeom>
            <a:ln w="635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4" name="椭圆 3"/>
            <p:cNvSpPr/>
            <p:nvPr/>
          </p:nvSpPr>
          <p:spPr>
            <a:xfrm>
              <a:off x="1590221" y="188016"/>
              <a:ext cx="841830" cy="841830"/>
            </a:xfrm>
            <a:prstGeom prst="ellipse">
              <a:avLst/>
            </a:prstGeom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314450" y="5848350"/>
              <a:ext cx="1638300" cy="1638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49179" y="3664450"/>
              <a:ext cx="3362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Arial"/>
                  <a:ea typeface="微软雅黑"/>
                  <a:sym typeface="Arial"/>
                </a:rPr>
                <a:t>流程</a:t>
              </a:r>
              <a:endParaRPr lang="zh-CN" altLang="en-US" sz="3600" dirty="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D06F522A-DE99-44C9-A2F6-6018C8F02C54}"/>
              </a:ext>
            </a:extLst>
          </p:cNvPr>
          <p:cNvGrpSpPr/>
          <p:nvPr/>
        </p:nvGrpSpPr>
        <p:grpSpPr>
          <a:xfrm>
            <a:off x="1969942" y="2322562"/>
            <a:ext cx="10208214" cy="3095631"/>
            <a:chOff x="2684142" y="1664527"/>
            <a:chExt cx="10208214" cy="3095631"/>
          </a:xfrm>
        </p:grpSpPr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00796" y="3366230"/>
              <a:ext cx="999156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186961" y="3291123"/>
              <a:ext cx="190500" cy="19050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574394" y="3289408"/>
              <a:ext cx="190500" cy="190500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119" y="3291123"/>
              <a:ext cx="190500" cy="19050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999844" y="3284881"/>
              <a:ext cx="190500" cy="190500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225946" y="2583381"/>
              <a:ext cx="495321" cy="495321"/>
            </a:xfrm>
            <a:custGeom>
              <a:avLst/>
              <a:gdLst>
                <a:gd name="T0" fmla="*/ 2425 w 2457"/>
                <a:gd name="T1" fmla="*/ 2133 h 2457"/>
                <a:gd name="T2" fmla="*/ 2075 w 2457"/>
                <a:gd name="T3" fmla="*/ 1783 h 2457"/>
                <a:gd name="T4" fmla="*/ 1958 w 2457"/>
                <a:gd name="T5" fmla="*/ 1783 h 2457"/>
                <a:gd name="T6" fmla="*/ 1949 w 2457"/>
                <a:gd name="T7" fmla="*/ 1793 h 2457"/>
                <a:gd name="T8" fmla="*/ 1784 w 2457"/>
                <a:gd name="T9" fmla="*/ 1628 h 2457"/>
                <a:gd name="T10" fmla="*/ 1772 w 2457"/>
                <a:gd name="T11" fmla="*/ 1618 h 2457"/>
                <a:gd name="T12" fmla="*/ 1991 w 2457"/>
                <a:gd name="T13" fmla="*/ 995 h 2457"/>
                <a:gd name="T14" fmla="*/ 995 w 2457"/>
                <a:gd name="T15" fmla="*/ 0 h 2457"/>
                <a:gd name="T16" fmla="*/ 0 w 2457"/>
                <a:gd name="T17" fmla="*/ 995 h 2457"/>
                <a:gd name="T18" fmla="*/ 995 w 2457"/>
                <a:gd name="T19" fmla="*/ 1991 h 2457"/>
                <a:gd name="T20" fmla="*/ 1618 w 2457"/>
                <a:gd name="T21" fmla="*/ 1771 h 2457"/>
                <a:gd name="T22" fmla="*/ 1628 w 2457"/>
                <a:gd name="T23" fmla="*/ 1784 h 2457"/>
                <a:gd name="T24" fmla="*/ 1793 w 2457"/>
                <a:gd name="T25" fmla="*/ 1949 h 2457"/>
                <a:gd name="T26" fmla="*/ 1783 w 2457"/>
                <a:gd name="T27" fmla="*/ 1958 h 2457"/>
                <a:gd name="T28" fmla="*/ 1783 w 2457"/>
                <a:gd name="T29" fmla="*/ 2075 h 2457"/>
                <a:gd name="T30" fmla="*/ 2133 w 2457"/>
                <a:gd name="T31" fmla="*/ 2425 h 2457"/>
                <a:gd name="T32" fmla="*/ 2250 w 2457"/>
                <a:gd name="T33" fmla="*/ 2425 h 2457"/>
                <a:gd name="T34" fmla="*/ 2425 w 2457"/>
                <a:gd name="T35" fmla="*/ 2250 h 2457"/>
                <a:gd name="T36" fmla="*/ 2425 w 2457"/>
                <a:gd name="T37" fmla="*/ 2133 h 2457"/>
                <a:gd name="T38" fmla="*/ 995 w 2457"/>
                <a:gd name="T39" fmla="*/ 1607 h 2457"/>
                <a:gd name="T40" fmla="*/ 383 w 2457"/>
                <a:gd name="T41" fmla="*/ 995 h 2457"/>
                <a:gd name="T42" fmla="*/ 995 w 2457"/>
                <a:gd name="T43" fmla="*/ 383 h 2457"/>
                <a:gd name="T44" fmla="*/ 1607 w 2457"/>
                <a:gd name="T45" fmla="*/ 995 h 2457"/>
                <a:gd name="T46" fmla="*/ 995 w 2457"/>
                <a:gd name="T47" fmla="*/ 1607 h 2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7" h="2457">
                  <a:moveTo>
                    <a:pt x="2425" y="2133"/>
                  </a:moveTo>
                  <a:cubicBezTo>
                    <a:pt x="2075" y="1783"/>
                    <a:pt x="2075" y="1783"/>
                    <a:pt x="2075" y="1783"/>
                  </a:cubicBezTo>
                  <a:cubicBezTo>
                    <a:pt x="2043" y="1751"/>
                    <a:pt x="1991" y="1751"/>
                    <a:pt x="1958" y="1783"/>
                  </a:cubicBezTo>
                  <a:cubicBezTo>
                    <a:pt x="1949" y="1793"/>
                    <a:pt x="1949" y="1793"/>
                    <a:pt x="1949" y="1793"/>
                  </a:cubicBezTo>
                  <a:cubicBezTo>
                    <a:pt x="1784" y="1628"/>
                    <a:pt x="1784" y="1628"/>
                    <a:pt x="1784" y="1628"/>
                  </a:cubicBezTo>
                  <a:cubicBezTo>
                    <a:pt x="1780" y="1624"/>
                    <a:pt x="1776" y="1621"/>
                    <a:pt x="1772" y="1618"/>
                  </a:cubicBezTo>
                  <a:cubicBezTo>
                    <a:pt x="1909" y="1448"/>
                    <a:pt x="1991" y="1231"/>
                    <a:pt x="1991" y="995"/>
                  </a:cubicBezTo>
                  <a:cubicBezTo>
                    <a:pt x="1991" y="446"/>
                    <a:pt x="1545" y="0"/>
                    <a:pt x="995" y="0"/>
                  </a:cubicBezTo>
                  <a:cubicBezTo>
                    <a:pt x="446" y="0"/>
                    <a:pt x="0" y="446"/>
                    <a:pt x="0" y="995"/>
                  </a:cubicBezTo>
                  <a:cubicBezTo>
                    <a:pt x="0" y="1545"/>
                    <a:pt x="446" y="1991"/>
                    <a:pt x="995" y="1991"/>
                  </a:cubicBezTo>
                  <a:cubicBezTo>
                    <a:pt x="1231" y="1991"/>
                    <a:pt x="1448" y="1909"/>
                    <a:pt x="1618" y="1771"/>
                  </a:cubicBezTo>
                  <a:cubicBezTo>
                    <a:pt x="1621" y="1776"/>
                    <a:pt x="1624" y="1780"/>
                    <a:pt x="1628" y="1784"/>
                  </a:cubicBezTo>
                  <a:cubicBezTo>
                    <a:pt x="1793" y="1949"/>
                    <a:pt x="1793" y="1949"/>
                    <a:pt x="1793" y="1949"/>
                  </a:cubicBezTo>
                  <a:cubicBezTo>
                    <a:pt x="1783" y="1958"/>
                    <a:pt x="1783" y="1958"/>
                    <a:pt x="1783" y="1958"/>
                  </a:cubicBezTo>
                  <a:cubicBezTo>
                    <a:pt x="1751" y="1991"/>
                    <a:pt x="1751" y="2043"/>
                    <a:pt x="1783" y="2075"/>
                  </a:cubicBezTo>
                  <a:cubicBezTo>
                    <a:pt x="2133" y="2425"/>
                    <a:pt x="2133" y="2425"/>
                    <a:pt x="2133" y="2425"/>
                  </a:cubicBezTo>
                  <a:cubicBezTo>
                    <a:pt x="2166" y="2457"/>
                    <a:pt x="2218" y="2457"/>
                    <a:pt x="2250" y="2425"/>
                  </a:cubicBezTo>
                  <a:cubicBezTo>
                    <a:pt x="2425" y="2250"/>
                    <a:pt x="2425" y="2250"/>
                    <a:pt x="2425" y="2250"/>
                  </a:cubicBezTo>
                  <a:cubicBezTo>
                    <a:pt x="2457" y="2218"/>
                    <a:pt x="2457" y="2166"/>
                    <a:pt x="2425" y="2133"/>
                  </a:cubicBezTo>
                  <a:close/>
                  <a:moveTo>
                    <a:pt x="995" y="1607"/>
                  </a:moveTo>
                  <a:cubicBezTo>
                    <a:pt x="657" y="1607"/>
                    <a:pt x="383" y="1333"/>
                    <a:pt x="383" y="995"/>
                  </a:cubicBezTo>
                  <a:cubicBezTo>
                    <a:pt x="383" y="657"/>
                    <a:pt x="657" y="383"/>
                    <a:pt x="995" y="383"/>
                  </a:cubicBezTo>
                  <a:cubicBezTo>
                    <a:pt x="1333" y="383"/>
                    <a:pt x="1607" y="657"/>
                    <a:pt x="1607" y="995"/>
                  </a:cubicBezTo>
                  <a:cubicBezTo>
                    <a:pt x="1607" y="1333"/>
                    <a:pt x="1333" y="1607"/>
                    <a:pt x="995" y="1607"/>
                  </a:cubicBez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684142" y="1664527"/>
              <a:ext cx="1619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spc="300" dirty="0">
                  <a:latin typeface="Arial"/>
                  <a:ea typeface="微软雅黑"/>
                  <a:sym typeface="Arial"/>
                </a:rPr>
                <a:t>讀音檔跟文字檔</a:t>
              </a:r>
              <a:endParaRPr lang="zh-CN" altLang="en-US" sz="2000" spc="3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570215" y="1690894"/>
              <a:ext cx="18383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spc="300" dirty="0">
                  <a:latin typeface="Arial"/>
                  <a:ea typeface="微软雅黑"/>
                  <a:sym typeface="Arial"/>
                </a:rPr>
                <a:t>對</a:t>
              </a:r>
              <a:r>
                <a:rPr lang="en-US" altLang="zh-TW" sz="2000" spc="300" dirty="0">
                  <a:latin typeface="Arial"/>
                  <a:ea typeface="微软雅黑"/>
                  <a:sym typeface="Arial"/>
                </a:rPr>
                <a:t>MFCC</a:t>
              </a:r>
              <a:r>
                <a:rPr lang="zh-TW" altLang="en-US" sz="2000" spc="300" dirty="0">
                  <a:latin typeface="Arial"/>
                  <a:ea typeface="微软雅黑"/>
                  <a:sym typeface="Arial"/>
                </a:rPr>
                <a:t>做標準化</a:t>
              </a:r>
              <a:endParaRPr lang="zh-CN" altLang="en-US" sz="2000" spc="3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66391" y="4360048"/>
              <a:ext cx="1908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spc="300" dirty="0">
                  <a:latin typeface="Arial"/>
                  <a:ea typeface="微软雅黑"/>
                  <a:sym typeface="Arial"/>
                </a:rPr>
                <a:t>文檔向量化</a:t>
              </a:r>
              <a:endParaRPr lang="zh-CN" altLang="en-US" sz="2000" spc="3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0" name="椭圆 8">
              <a:extLst>
                <a:ext uri="{FF2B5EF4-FFF2-40B4-BE49-F238E27FC236}">
                  <a16:creationId xmlns:a16="http://schemas.microsoft.com/office/drawing/2014/main" id="{C75AA8F9-D4BB-4A50-9F72-5C362218464C}"/>
                </a:ext>
              </a:extLst>
            </p:cNvPr>
            <p:cNvSpPr/>
            <p:nvPr/>
          </p:nvSpPr>
          <p:spPr>
            <a:xfrm>
              <a:off x="9712569" y="3289408"/>
              <a:ext cx="190500" cy="19050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1" name="椭圆 9">
              <a:extLst>
                <a:ext uri="{FF2B5EF4-FFF2-40B4-BE49-F238E27FC236}">
                  <a16:creationId xmlns:a16="http://schemas.microsoft.com/office/drawing/2014/main" id="{BFA6CA36-239D-4FF4-A3FE-445D4749CE38}"/>
                </a:ext>
              </a:extLst>
            </p:cNvPr>
            <p:cNvSpPr/>
            <p:nvPr/>
          </p:nvSpPr>
          <p:spPr>
            <a:xfrm>
              <a:off x="11494000" y="3289408"/>
              <a:ext cx="190500" cy="190500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61A6175B-0597-49B9-87D9-9B1AEA94F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2369" y="2580976"/>
              <a:ext cx="495321" cy="495321"/>
            </a:xfrm>
            <a:custGeom>
              <a:avLst/>
              <a:gdLst>
                <a:gd name="T0" fmla="*/ 2425 w 2457"/>
                <a:gd name="T1" fmla="*/ 2133 h 2457"/>
                <a:gd name="T2" fmla="*/ 2075 w 2457"/>
                <a:gd name="T3" fmla="*/ 1783 h 2457"/>
                <a:gd name="T4" fmla="*/ 1958 w 2457"/>
                <a:gd name="T5" fmla="*/ 1783 h 2457"/>
                <a:gd name="T6" fmla="*/ 1949 w 2457"/>
                <a:gd name="T7" fmla="*/ 1793 h 2457"/>
                <a:gd name="T8" fmla="*/ 1784 w 2457"/>
                <a:gd name="T9" fmla="*/ 1628 h 2457"/>
                <a:gd name="T10" fmla="*/ 1772 w 2457"/>
                <a:gd name="T11" fmla="*/ 1618 h 2457"/>
                <a:gd name="T12" fmla="*/ 1991 w 2457"/>
                <a:gd name="T13" fmla="*/ 995 h 2457"/>
                <a:gd name="T14" fmla="*/ 995 w 2457"/>
                <a:gd name="T15" fmla="*/ 0 h 2457"/>
                <a:gd name="T16" fmla="*/ 0 w 2457"/>
                <a:gd name="T17" fmla="*/ 995 h 2457"/>
                <a:gd name="T18" fmla="*/ 995 w 2457"/>
                <a:gd name="T19" fmla="*/ 1991 h 2457"/>
                <a:gd name="T20" fmla="*/ 1618 w 2457"/>
                <a:gd name="T21" fmla="*/ 1771 h 2457"/>
                <a:gd name="T22" fmla="*/ 1628 w 2457"/>
                <a:gd name="T23" fmla="*/ 1784 h 2457"/>
                <a:gd name="T24" fmla="*/ 1793 w 2457"/>
                <a:gd name="T25" fmla="*/ 1949 h 2457"/>
                <a:gd name="T26" fmla="*/ 1783 w 2457"/>
                <a:gd name="T27" fmla="*/ 1958 h 2457"/>
                <a:gd name="T28" fmla="*/ 1783 w 2457"/>
                <a:gd name="T29" fmla="*/ 2075 h 2457"/>
                <a:gd name="T30" fmla="*/ 2133 w 2457"/>
                <a:gd name="T31" fmla="*/ 2425 h 2457"/>
                <a:gd name="T32" fmla="*/ 2250 w 2457"/>
                <a:gd name="T33" fmla="*/ 2425 h 2457"/>
                <a:gd name="T34" fmla="*/ 2425 w 2457"/>
                <a:gd name="T35" fmla="*/ 2250 h 2457"/>
                <a:gd name="T36" fmla="*/ 2425 w 2457"/>
                <a:gd name="T37" fmla="*/ 2133 h 2457"/>
                <a:gd name="T38" fmla="*/ 995 w 2457"/>
                <a:gd name="T39" fmla="*/ 1607 h 2457"/>
                <a:gd name="T40" fmla="*/ 383 w 2457"/>
                <a:gd name="T41" fmla="*/ 995 h 2457"/>
                <a:gd name="T42" fmla="*/ 995 w 2457"/>
                <a:gd name="T43" fmla="*/ 383 h 2457"/>
                <a:gd name="T44" fmla="*/ 1607 w 2457"/>
                <a:gd name="T45" fmla="*/ 995 h 2457"/>
                <a:gd name="T46" fmla="*/ 995 w 2457"/>
                <a:gd name="T47" fmla="*/ 1607 h 2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7" h="2457">
                  <a:moveTo>
                    <a:pt x="2425" y="2133"/>
                  </a:moveTo>
                  <a:cubicBezTo>
                    <a:pt x="2075" y="1783"/>
                    <a:pt x="2075" y="1783"/>
                    <a:pt x="2075" y="1783"/>
                  </a:cubicBezTo>
                  <a:cubicBezTo>
                    <a:pt x="2043" y="1751"/>
                    <a:pt x="1991" y="1751"/>
                    <a:pt x="1958" y="1783"/>
                  </a:cubicBezTo>
                  <a:cubicBezTo>
                    <a:pt x="1949" y="1793"/>
                    <a:pt x="1949" y="1793"/>
                    <a:pt x="1949" y="1793"/>
                  </a:cubicBezTo>
                  <a:cubicBezTo>
                    <a:pt x="1784" y="1628"/>
                    <a:pt x="1784" y="1628"/>
                    <a:pt x="1784" y="1628"/>
                  </a:cubicBezTo>
                  <a:cubicBezTo>
                    <a:pt x="1780" y="1624"/>
                    <a:pt x="1776" y="1621"/>
                    <a:pt x="1772" y="1618"/>
                  </a:cubicBezTo>
                  <a:cubicBezTo>
                    <a:pt x="1909" y="1448"/>
                    <a:pt x="1991" y="1231"/>
                    <a:pt x="1991" y="995"/>
                  </a:cubicBezTo>
                  <a:cubicBezTo>
                    <a:pt x="1991" y="446"/>
                    <a:pt x="1545" y="0"/>
                    <a:pt x="995" y="0"/>
                  </a:cubicBezTo>
                  <a:cubicBezTo>
                    <a:pt x="446" y="0"/>
                    <a:pt x="0" y="446"/>
                    <a:pt x="0" y="995"/>
                  </a:cubicBezTo>
                  <a:cubicBezTo>
                    <a:pt x="0" y="1545"/>
                    <a:pt x="446" y="1991"/>
                    <a:pt x="995" y="1991"/>
                  </a:cubicBezTo>
                  <a:cubicBezTo>
                    <a:pt x="1231" y="1991"/>
                    <a:pt x="1448" y="1909"/>
                    <a:pt x="1618" y="1771"/>
                  </a:cubicBezTo>
                  <a:cubicBezTo>
                    <a:pt x="1621" y="1776"/>
                    <a:pt x="1624" y="1780"/>
                    <a:pt x="1628" y="1784"/>
                  </a:cubicBezTo>
                  <a:cubicBezTo>
                    <a:pt x="1793" y="1949"/>
                    <a:pt x="1793" y="1949"/>
                    <a:pt x="1793" y="1949"/>
                  </a:cubicBezTo>
                  <a:cubicBezTo>
                    <a:pt x="1783" y="1958"/>
                    <a:pt x="1783" y="1958"/>
                    <a:pt x="1783" y="1958"/>
                  </a:cubicBezTo>
                  <a:cubicBezTo>
                    <a:pt x="1751" y="1991"/>
                    <a:pt x="1751" y="2043"/>
                    <a:pt x="1783" y="2075"/>
                  </a:cubicBezTo>
                  <a:cubicBezTo>
                    <a:pt x="2133" y="2425"/>
                    <a:pt x="2133" y="2425"/>
                    <a:pt x="2133" y="2425"/>
                  </a:cubicBezTo>
                  <a:cubicBezTo>
                    <a:pt x="2166" y="2457"/>
                    <a:pt x="2218" y="2457"/>
                    <a:pt x="2250" y="2425"/>
                  </a:cubicBezTo>
                  <a:cubicBezTo>
                    <a:pt x="2425" y="2250"/>
                    <a:pt x="2425" y="2250"/>
                    <a:pt x="2425" y="2250"/>
                  </a:cubicBezTo>
                  <a:cubicBezTo>
                    <a:pt x="2457" y="2218"/>
                    <a:pt x="2457" y="2166"/>
                    <a:pt x="2425" y="2133"/>
                  </a:cubicBezTo>
                  <a:close/>
                  <a:moveTo>
                    <a:pt x="995" y="1607"/>
                  </a:moveTo>
                  <a:cubicBezTo>
                    <a:pt x="657" y="1607"/>
                    <a:pt x="383" y="1333"/>
                    <a:pt x="383" y="995"/>
                  </a:cubicBezTo>
                  <a:cubicBezTo>
                    <a:pt x="383" y="657"/>
                    <a:pt x="657" y="383"/>
                    <a:pt x="995" y="383"/>
                  </a:cubicBezTo>
                  <a:cubicBezTo>
                    <a:pt x="1333" y="383"/>
                    <a:pt x="1607" y="657"/>
                    <a:pt x="1607" y="995"/>
                  </a:cubicBezTo>
                  <a:cubicBezTo>
                    <a:pt x="1607" y="1333"/>
                    <a:pt x="1333" y="1607"/>
                    <a:pt x="995" y="1607"/>
                  </a:cubicBez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4AB58D7-5A33-4DF4-BCF1-EC6DD214D3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6673" y="2478282"/>
              <a:ext cx="495321" cy="495321"/>
            </a:xfrm>
            <a:custGeom>
              <a:avLst/>
              <a:gdLst>
                <a:gd name="T0" fmla="*/ 2425 w 2457"/>
                <a:gd name="T1" fmla="*/ 2133 h 2457"/>
                <a:gd name="T2" fmla="*/ 2075 w 2457"/>
                <a:gd name="T3" fmla="*/ 1783 h 2457"/>
                <a:gd name="T4" fmla="*/ 1958 w 2457"/>
                <a:gd name="T5" fmla="*/ 1783 h 2457"/>
                <a:gd name="T6" fmla="*/ 1949 w 2457"/>
                <a:gd name="T7" fmla="*/ 1793 h 2457"/>
                <a:gd name="T8" fmla="*/ 1784 w 2457"/>
                <a:gd name="T9" fmla="*/ 1628 h 2457"/>
                <a:gd name="T10" fmla="*/ 1772 w 2457"/>
                <a:gd name="T11" fmla="*/ 1618 h 2457"/>
                <a:gd name="T12" fmla="*/ 1991 w 2457"/>
                <a:gd name="T13" fmla="*/ 995 h 2457"/>
                <a:gd name="T14" fmla="*/ 995 w 2457"/>
                <a:gd name="T15" fmla="*/ 0 h 2457"/>
                <a:gd name="T16" fmla="*/ 0 w 2457"/>
                <a:gd name="T17" fmla="*/ 995 h 2457"/>
                <a:gd name="T18" fmla="*/ 995 w 2457"/>
                <a:gd name="T19" fmla="*/ 1991 h 2457"/>
                <a:gd name="T20" fmla="*/ 1618 w 2457"/>
                <a:gd name="T21" fmla="*/ 1771 h 2457"/>
                <a:gd name="T22" fmla="*/ 1628 w 2457"/>
                <a:gd name="T23" fmla="*/ 1784 h 2457"/>
                <a:gd name="T24" fmla="*/ 1793 w 2457"/>
                <a:gd name="T25" fmla="*/ 1949 h 2457"/>
                <a:gd name="T26" fmla="*/ 1783 w 2457"/>
                <a:gd name="T27" fmla="*/ 1958 h 2457"/>
                <a:gd name="T28" fmla="*/ 1783 w 2457"/>
                <a:gd name="T29" fmla="*/ 2075 h 2457"/>
                <a:gd name="T30" fmla="*/ 2133 w 2457"/>
                <a:gd name="T31" fmla="*/ 2425 h 2457"/>
                <a:gd name="T32" fmla="*/ 2250 w 2457"/>
                <a:gd name="T33" fmla="*/ 2425 h 2457"/>
                <a:gd name="T34" fmla="*/ 2425 w 2457"/>
                <a:gd name="T35" fmla="*/ 2250 h 2457"/>
                <a:gd name="T36" fmla="*/ 2425 w 2457"/>
                <a:gd name="T37" fmla="*/ 2133 h 2457"/>
                <a:gd name="T38" fmla="*/ 995 w 2457"/>
                <a:gd name="T39" fmla="*/ 1607 h 2457"/>
                <a:gd name="T40" fmla="*/ 383 w 2457"/>
                <a:gd name="T41" fmla="*/ 995 h 2457"/>
                <a:gd name="T42" fmla="*/ 995 w 2457"/>
                <a:gd name="T43" fmla="*/ 383 h 2457"/>
                <a:gd name="T44" fmla="*/ 1607 w 2457"/>
                <a:gd name="T45" fmla="*/ 995 h 2457"/>
                <a:gd name="T46" fmla="*/ 995 w 2457"/>
                <a:gd name="T47" fmla="*/ 1607 h 2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7" h="2457">
                  <a:moveTo>
                    <a:pt x="2425" y="2133"/>
                  </a:moveTo>
                  <a:cubicBezTo>
                    <a:pt x="2075" y="1783"/>
                    <a:pt x="2075" y="1783"/>
                    <a:pt x="2075" y="1783"/>
                  </a:cubicBezTo>
                  <a:cubicBezTo>
                    <a:pt x="2043" y="1751"/>
                    <a:pt x="1991" y="1751"/>
                    <a:pt x="1958" y="1783"/>
                  </a:cubicBezTo>
                  <a:cubicBezTo>
                    <a:pt x="1949" y="1793"/>
                    <a:pt x="1949" y="1793"/>
                    <a:pt x="1949" y="1793"/>
                  </a:cubicBezTo>
                  <a:cubicBezTo>
                    <a:pt x="1784" y="1628"/>
                    <a:pt x="1784" y="1628"/>
                    <a:pt x="1784" y="1628"/>
                  </a:cubicBezTo>
                  <a:cubicBezTo>
                    <a:pt x="1780" y="1624"/>
                    <a:pt x="1776" y="1621"/>
                    <a:pt x="1772" y="1618"/>
                  </a:cubicBezTo>
                  <a:cubicBezTo>
                    <a:pt x="1909" y="1448"/>
                    <a:pt x="1991" y="1231"/>
                    <a:pt x="1991" y="995"/>
                  </a:cubicBezTo>
                  <a:cubicBezTo>
                    <a:pt x="1991" y="446"/>
                    <a:pt x="1545" y="0"/>
                    <a:pt x="995" y="0"/>
                  </a:cubicBezTo>
                  <a:cubicBezTo>
                    <a:pt x="446" y="0"/>
                    <a:pt x="0" y="446"/>
                    <a:pt x="0" y="995"/>
                  </a:cubicBezTo>
                  <a:cubicBezTo>
                    <a:pt x="0" y="1545"/>
                    <a:pt x="446" y="1991"/>
                    <a:pt x="995" y="1991"/>
                  </a:cubicBezTo>
                  <a:cubicBezTo>
                    <a:pt x="1231" y="1991"/>
                    <a:pt x="1448" y="1909"/>
                    <a:pt x="1618" y="1771"/>
                  </a:cubicBezTo>
                  <a:cubicBezTo>
                    <a:pt x="1621" y="1776"/>
                    <a:pt x="1624" y="1780"/>
                    <a:pt x="1628" y="1784"/>
                  </a:cubicBezTo>
                  <a:cubicBezTo>
                    <a:pt x="1793" y="1949"/>
                    <a:pt x="1793" y="1949"/>
                    <a:pt x="1793" y="1949"/>
                  </a:cubicBezTo>
                  <a:cubicBezTo>
                    <a:pt x="1783" y="1958"/>
                    <a:pt x="1783" y="1958"/>
                    <a:pt x="1783" y="1958"/>
                  </a:cubicBezTo>
                  <a:cubicBezTo>
                    <a:pt x="1751" y="1991"/>
                    <a:pt x="1751" y="2043"/>
                    <a:pt x="1783" y="2075"/>
                  </a:cubicBezTo>
                  <a:cubicBezTo>
                    <a:pt x="2133" y="2425"/>
                    <a:pt x="2133" y="2425"/>
                    <a:pt x="2133" y="2425"/>
                  </a:cubicBezTo>
                  <a:cubicBezTo>
                    <a:pt x="2166" y="2457"/>
                    <a:pt x="2218" y="2457"/>
                    <a:pt x="2250" y="2425"/>
                  </a:cubicBezTo>
                  <a:cubicBezTo>
                    <a:pt x="2425" y="2250"/>
                    <a:pt x="2425" y="2250"/>
                    <a:pt x="2425" y="2250"/>
                  </a:cubicBezTo>
                  <a:cubicBezTo>
                    <a:pt x="2457" y="2218"/>
                    <a:pt x="2457" y="2166"/>
                    <a:pt x="2425" y="2133"/>
                  </a:cubicBezTo>
                  <a:close/>
                  <a:moveTo>
                    <a:pt x="995" y="1607"/>
                  </a:moveTo>
                  <a:cubicBezTo>
                    <a:pt x="657" y="1607"/>
                    <a:pt x="383" y="1333"/>
                    <a:pt x="383" y="995"/>
                  </a:cubicBezTo>
                  <a:cubicBezTo>
                    <a:pt x="383" y="657"/>
                    <a:pt x="657" y="383"/>
                    <a:pt x="995" y="383"/>
                  </a:cubicBezTo>
                  <a:cubicBezTo>
                    <a:pt x="1333" y="383"/>
                    <a:pt x="1607" y="657"/>
                    <a:pt x="1607" y="995"/>
                  </a:cubicBezTo>
                  <a:cubicBezTo>
                    <a:pt x="1607" y="1333"/>
                    <a:pt x="1333" y="1607"/>
                    <a:pt x="995" y="1607"/>
                  </a:cubicBez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6" name="文本框 24">
              <a:extLst>
                <a:ext uri="{FF2B5EF4-FFF2-40B4-BE49-F238E27FC236}">
                  <a16:creationId xmlns:a16="http://schemas.microsoft.com/office/drawing/2014/main" id="{919F52F2-AB73-4C80-BE3B-E6240AB32D32}"/>
                </a:ext>
              </a:extLst>
            </p:cNvPr>
            <p:cNvSpPr txBox="1"/>
            <p:nvPr/>
          </p:nvSpPr>
          <p:spPr>
            <a:xfrm>
              <a:off x="8674754" y="1839706"/>
              <a:ext cx="1838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spc="300" dirty="0">
                  <a:latin typeface="Arial"/>
                  <a:ea typeface="微软雅黑"/>
                  <a:sym typeface="Arial"/>
                </a:rPr>
                <a:t>建立模型</a:t>
              </a:r>
              <a:endParaRPr lang="zh-CN" altLang="en-US" sz="2000" spc="3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7" name="文本框 25">
              <a:extLst>
                <a:ext uri="{FF2B5EF4-FFF2-40B4-BE49-F238E27FC236}">
                  <a16:creationId xmlns:a16="http://schemas.microsoft.com/office/drawing/2014/main" id="{8D21A1A0-D69F-42BB-8570-1848554DC02C}"/>
                </a:ext>
              </a:extLst>
            </p:cNvPr>
            <p:cNvSpPr txBox="1"/>
            <p:nvPr/>
          </p:nvSpPr>
          <p:spPr>
            <a:xfrm>
              <a:off x="10395389" y="4331442"/>
              <a:ext cx="1908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spc="300" dirty="0">
                  <a:latin typeface="Arial"/>
                  <a:ea typeface="微软雅黑"/>
                  <a:sym typeface="Arial"/>
                </a:rPr>
                <a:t>預測結果</a:t>
              </a:r>
              <a:endParaRPr lang="zh-CN" altLang="en-US" sz="2000" spc="300" dirty="0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32" name="直接连接符 31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53AF79-1A61-4DC3-9FD2-099DAEE9F0A6}"/>
              </a:ext>
            </a:extLst>
          </p:cNvPr>
          <p:cNvSpPr/>
          <p:nvPr/>
        </p:nvSpPr>
        <p:spPr>
          <a:xfrm>
            <a:off x="2660907" y="4900586"/>
            <a:ext cx="1670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spc="300" dirty="0">
                <a:latin typeface="Arial"/>
                <a:ea typeface="微软雅黑"/>
                <a:sym typeface="Arial"/>
              </a:rPr>
              <a:t>擷取</a:t>
            </a:r>
            <a:r>
              <a:rPr lang="en-US" altLang="zh-TW" sz="2000" spc="300" dirty="0">
                <a:latin typeface="Arial"/>
                <a:ea typeface="微软雅黑"/>
                <a:sym typeface="Arial"/>
              </a:rPr>
              <a:t>MFCC</a:t>
            </a:r>
          </a:p>
          <a:p>
            <a:pPr algn="ctr"/>
            <a:r>
              <a:rPr lang="zh-TW" altLang="en-US" sz="2000" spc="300" dirty="0">
                <a:latin typeface="Arial"/>
                <a:ea typeface="微软雅黑"/>
                <a:sym typeface="Arial"/>
              </a:rPr>
              <a:t>特徵</a:t>
            </a:r>
            <a:endParaRPr lang="zh-CN" altLang="en-US" sz="2000" spc="300" dirty="0">
              <a:latin typeface="Arial"/>
              <a:ea typeface="微软雅黑"/>
              <a:sym typeface="Arial"/>
            </a:endParaRPr>
          </a:p>
        </p:txBody>
      </p:sp>
      <p:sp>
        <p:nvSpPr>
          <p:cNvPr id="57" name="Freeform 25">
            <a:extLst>
              <a:ext uri="{FF2B5EF4-FFF2-40B4-BE49-F238E27FC236}">
                <a16:creationId xmlns:a16="http://schemas.microsoft.com/office/drawing/2014/main" id="{4A600001-E561-4617-9841-95E7B79E8E71}"/>
              </a:ext>
            </a:extLst>
          </p:cNvPr>
          <p:cNvSpPr>
            <a:spLocks noEditPoints="1"/>
          </p:cNvSpPr>
          <p:nvPr/>
        </p:nvSpPr>
        <p:spPr bwMode="auto">
          <a:xfrm>
            <a:off x="3496232" y="4270995"/>
            <a:ext cx="479357" cy="475074"/>
          </a:xfrm>
          <a:custGeom>
            <a:avLst/>
            <a:gdLst>
              <a:gd name="T0" fmla="*/ 2969 w 3124"/>
              <a:gd name="T1" fmla="*/ 1168 h 3096"/>
              <a:gd name="T2" fmla="*/ 2587 w 3124"/>
              <a:gd name="T3" fmla="*/ 788 h 3096"/>
              <a:gd name="T4" fmla="*/ 2679 w 3124"/>
              <a:gd name="T5" fmla="*/ 480 h 3096"/>
              <a:gd name="T6" fmla="*/ 2213 w 3124"/>
              <a:gd name="T7" fmla="*/ 480 h 3096"/>
              <a:gd name="T8" fmla="*/ 2298 w 3124"/>
              <a:gd name="T9" fmla="*/ 791 h 3096"/>
              <a:gd name="T10" fmla="*/ 2083 w 3124"/>
              <a:gd name="T11" fmla="*/ 931 h 3096"/>
              <a:gd name="T12" fmla="*/ 1720 w 3124"/>
              <a:gd name="T13" fmla="*/ 644 h 3096"/>
              <a:gd name="T14" fmla="*/ 1829 w 3124"/>
              <a:gd name="T15" fmla="*/ 277 h 3096"/>
              <a:gd name="T16" fmla="*/ 1275 w 3124"/>
              <a:gd name="T17" fmla="*/ 277 h 3096"/>
              <a:gd name="T18" fmla="*/ 1375 w 3124"/>
              <a:gd name="T19" fmla="*/ 647 h 3096"/>
              <a:gd name="T20" fmla="*/ 1040 w 3124"/>
              <a:gd name="T21" fmla="*/ 929 h 3096"/>
              <a:gd name="T22" fmla="*/ 804 w 3124"/>
              <a:gd name="T23" fmla="*/ 788 h 3096"/>
              <a:gd name="T24" fmla="*/ 896 w 3124"/>
              <a:gd name="T25" fmla="*/ 480 h 3096"/>
              <a:gd name="T26" fmla="*/ 430 w 3124"/>
              <a:gd name="T27" fmla="*/ 480 h 3096"/>
              <a:gd name="T28" fmla="*/ 515 w 3124"/>
              <a:gd name="T29" fmla="*/ 791 h 3096"/>
              <a:gd name="T30" fmla="*/ 155 w 3124"/>
              <a:gd name="T31" fmla="*/ 1168 h 3096"/>
              <a:gd name="T32" fmla="*/ 56 w 3124"/>
              <a:gd name="T33" fmla="*/ 1622 h 3096"/>
              <a:gd name="T34" fmla="*/ 298 w 3124"/>
              <a:gd name="T35" fmla="*/ 1397 h 3096"/>
              <a:gd name="T36" fmla="*/ 316 w 3124"/>
              <a:gd name="T37" fmla="*/ 1831 h 3096"/>
              <a:gd name="T38" fmla="*/ 308 w 3124"/>
              <a:gd name="T39" fmla="*/ 2725 h 3096"/>
              <a:gd name="T40" fmla="*/ 509 w 3124"/>
              <a:gd name="T41" fmla="*/ 2720 h 3096"/>
              <a:gd name="T42" fmla="*/ 571 w 3124"/>
              <a:gd name="T43" fmla="*/ 1904 h 3096"/>
              <a:gd name="T44" fmla="*/ 757 w 3124"/>
              <a:gd name="T45" fmla="*/ 1902 h 3096"/>
              <a:gd name="T46" fmla="*/ 792 w 3124"/>
              <a:gd name="T47" fmla="*/ 2718 h 3096"/>
              <a:gd name="T48" fmla="*/ 991 w 3124"/>
              <a:gd name="T49" fmla="*/ 2724 h 3096"/>
              <a:gd name="T50" fmla="*/ 1000 w 3124"/>
              <a:gd name="T51" fmla="*/ 1793 h 3096"/>
              <a:gd name="T52" fmla="*/ 1140 w 3124"/>
              <a:gd name="T53" fmla="*/ 1786 h 3096"/>
              <a:gd name="T54" fmla="*/ 1133 w 3124"/>
              <a:gd name="T55" fmla="*/ 2185 h 3096"/>
              <a:gd name="T56" fmla="*/ 1245 w 3124"/>
              <a:gd name="T57" fmla="*/ 3096 h 3096"/>
              <a:gd name="T58" fmla="*/ 1411 w 3124"/>
              <a:gd name="T59" fmla="*/ 2385 h 3096"/>
              <a:gd name="T60" fmla="*/ 1552 w 3124"/>
              <a:gd name="T61" fmla="*/ 1884 h 3096"/>
              <a:gd name="T62" fmla="*/ 1672 w 3124"/>
              <a:gd name="T63" fmla="*/ 2390 h 3096"/>
              <a:gd name="T64" fmla="*/ 1814 w 3124"/>
              <a:gd name="T65" fmla="*/ 3096 h 3096"/>
              <a:gd name="T66" fmla="*/ 1959 w 3124"/>
              <a:gd name="T67" fmla="*/ 2191 h 3096"/>
              <a:gd name="T68" fmla="*/ 1958 w 3124"/>
              <a:gd name="T69" fmla="*/ 1725 h 3096"/>
              <a:gd name="T70" fmla="*/ 2105 w 3124"/>
              <a:gd name="T71" fmla="*/ 1737 h 3096"/>
              <a:gd name="T72" fmla="*/ 2094 w 3124"/>
              <a:gd name="T73" fmla="*/ 2083 h 3096"/>
              <a:gd name="T74" fmla="*/ 2188 w 3124"/>
              <a:gd name="T75" fmla="*/ 2849 h 3096"/>
              <a:gd name="T76" fmla="*/ 2328 w 3124"/>
              <a:gd name="T77" fmla="*/ 2251 h 3096"/>
              <a:gd name="T78" fmla="*/ 2446 w 3124"/>
              <a:gd name="T79" fmla="*/ 1830 h 3096"/>
              <a:gd name="T80" fmla="*/ 2547 w 3124"/>
              <a:gd name="T81" fmla="*/ 2256 h 3096"/>
              <a:gd name="T82" fmla="*/ 2666 w 3124"/>
              <a:gd name="T83" fmla="*/ 2849 h 3096"/>
              <a:gd name="T84" fmla="*/ 2788 w 3124"/>
              <a:gd name="T85" fmla="*/ 2088 h 3096"/>
              <a:gd name="T86" fmla="*/ 2787 w 3124"/>
              <a:gd name="T87" fmla="*/ 1598 h 3096"/>
              <a:gd name="T88" fmla="*/ 2934 w 3124"/>
              <a:gd name="T89" fmla="*/ 1562 h 3096"/>
              <a:gd name="T90" fmla="*/ 3102 w 3124"/>
              <a:gd name="T91" fmla="*/ 1489 h 3096"/>
              <a:gd name="T92" fmla="*/ 664 w 3124"/>
              <a:gd name="T93" fmla="*/ 1028 h 3096"/>
              <a:gd name="T94" fmla="*/ 550 w 3124"/>
              <a:gd name="T95" fmla="*/ 808 h 3096"/>
              <a:gd name="T96" fmla="*/ 748 w 3124"/>
              <a:gd name="T97" fmla="*/ 767 h 3096"/>
              <a:gd name="T98" fmla="*/ 723 w 3124"/>
              <a:gd name="T99" fmla="*/ 939 h 3096"/>
              <a:gd name="T100" fmla="*/ 1648 w 3124"/>
              <a:gd name="T101" fmla="*/ 1121 h 3096"/>
              <a:gd name="T102" fmla="*/ 1561 w 3124"/>
              <a:gd name="T103" fmla="*/ 1271 h 3096"/>
              <a:gd name="T104" fmla="*/ 1464 w 3124"/>
              <a:gd name="T105" fmla="*/ 1128 h 3096"/>
              <a:gd name="T106" fmla="*/ 1417 w 3124"/>
              <a:gd name="T107" fmla="*/ 667 h 3096"/>
              <a:gd name="T108" fmla="*/ 1679 w 3124"/>
              <a:gd name="T109" fmla="*/ 664 h 3096"/>
              <a:gd name="T110" fmla="*/ 2506 w 3124"/>
              <a:gd name="T111" fmla="*/ 939 h 3096"/>
              <a:gd name="T112" fmla="*/ 2368 w 3124"/>
              <a:gd name="T113" fmla="*/ 931 h 3096"/>
              <a:gd name="T114" fmla="*/ 2447 w 3124"/>
              <a:gd name="T115" fmla="*/ 728 h 3096"/>
              <a:gd name="T116" fmla="*/ 2553 w 3124"/>
              <a:gd name="T117" fmla="*/ 832 h 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24" h="3096">
                <a:moveTo>
                  <a:pt x="3102" y="1489"/>
                </a:moveTo>
                <a:cubicBezTo>
                  <a:pt x="3083" y="1411"/>
                  <a:pt x="3018" y="1267"/>
                  <a:pt x="2969" y="1168"/>
                </a:cubicBezTo>
                <a:cubicBezTo>
                  <a:pt x="2883" y="994"/>
                  <a:pt x="2782" y="861"/>
                  <a:pt x="2714" y="827"/>
                </a:cubicBezTo>
                <a:cubicBezTo>
                  <a:pt x="2680" y="807"/>
                  <a:pt x="2637" y="799"/>
                  <a:pt x="2587" y="788"/>
                </a:cubicBezTo>
                <a:cubicBezTo>
                  <a:pt x="2553" y="781"/>
                  <a:pt x="2551" y="726"/>
                  <a:pt x="2490" y="708"/>
                </a:cubicBezTo>
                <a:cubicBezTo>
                  <a:pt x="2597" y="688"/>
                  <a:pt x="2679" y="593"/>
                  <a:pt x="2679" y="480"/>
                </a:cubicBezTo>
                <a:cubicBezTo>
                  <a:pt x="2679" y="351"/>
                  <a:pt x="2575" y="247"/>
                  <a:pt x="2446" y="247"/>
                </a:cubicBezTo>
                <a:cubicBezTo>
                  <a:pt x="2318" y="247"/>
                  <a:pt x="2213" y="351"/>
                  <a:pt x="2213" y="480"/>
                </a:cubicBezTo>
                <a:cubicBezTo>
                  <a:pt x="2213" y="592"/>
                  <a:pt x="2294" y="686"/>
                  <a:pt x="2400" y="708"/>
                </a:cubicBezTo>
                <a:cubicBezTo>
                  <a:pt x="2334" y="725"/>
                  <a:pt x="2336" y="780"/>
                  <a:pt x="2298" y="791"/>
                </a:cubicBezTo>
                <a:cubicBezTo>
                  <a:pt x="2229" y="809"/>
                  <a:pt x="2172" y="821"/>
                  <a:pt x="2133" y="874"/>
                </a:cubicBezTo>
                <a:cubicBezTo>
                  <a:pt x="2117" y="890"/>
                  <a:pt x="2100" y="909"/>
                  <a:pt x="2083" y="931"/>
                </a:cubicBezTo>
                <a:cubicBezTo>
                  <a:pt x="2006" y="808"/>
                  <a:pt x="1928" y="719"/>
                  <a:pt x="1871" y="689"/>
                </a:cubicBezTo>
                <a:cubicBezTo>
                  <a:pt x="1830" y="666"/>
                  <a:pt x="1779" y="657"/>
                  <a:pt x="1720" y="644"/>
                </a:cubicBezTo>
                <a:cubicBezTo>
                  <a:pt x="1679" y="635"/>
                  <a:pt x="1677" y="570"/>
                  <a:pt x="1604" y="548"/>
                </a:cubicBezTo>
                <a:cubicBezTo>
                  <a:pt x="1732" y="524"/>
                  <a:pt x="1829" y="412"/>
                  <a:pt x="1829" y="277"/>
                </a:cubicBezTo>
                <a:cubicBezTo>
                  <a:pt x="1829" y="124"/>
                  <a:pt x="1705" y="0"/>
                  <a:pt x="1552" y="0"/>
                </a:cubicBezTo>
                <a:cubicBezTo>
                  <a:pt x="1399" y="0"/>
                  <a:pt x="1275" y="124"/>
                  <a:pt x="1275" y="277"/>
                </a:cubicBezTo>
                <a:cubicBezTo>
                  <a:pt x="1275" y="411"/>
                  <a:pt x="1371" y="523"/>
                  <a:pt x="1497" y="548"/>
                </a:cubicBezTo>
                <a:cubicBezTo>
                  <a:pt x="1418" y="568"/>
                  <a:pt x="1421" y="634"/>
                  <a:pt x="1375" y="647"/>
                </a:cubicBezTo>
                <a:cubicBezTo>
                  <a:pt x="1294" y="669"/>
                  <a:pt x="1225" y="683"/>
                  <a:pt x="1179" y="746"/>
                </a:cubicBezTo>
                <a:cubicBezTo>
                  <a:pt x="1136" y="789"/>
                  <a:pt x="1088" y="853"/>
                  <a:pt x="1040" y="929"/>
                </a:cubicBezTo>
                <a:cubicBezTo>
                  <a:pt x="1000" y="878"/>
                  <a:pt x="962" y="842"/>
                  <a:pt x="932" y="827"/>
                </a:cubicBezTo>
                <a:cubicBezTo>
                  <a:pt x="897" y="807"/>
                  <a:pt x="854" y="799"/>
                  <a:pt x="804" y="788"/>
                </a:cubicBezTo>
                <a:cubicBezTo>
                  <a:pt x="770" y="781"/>
                  <a:pt x="769" y="726"/>
                  <a:pt x="707" y="708"/>
                </a:cubicBezTo>
                <a:cubicBezTo>
                  <a:pt x="815" y="688"/>
                  <a:pt x="896" y="593"/>
                  <a:pt x="896" y="480"/>
                </a:cubicBezTo>
                <a:cubicBezTo>
                  <a:pt x="896" y="351"/>
                  <a:pt x="792" y="247"/>
                  <a:pt x="663" y="247"/>
                </a:cubicBezTo>
                <a:cubicBezTo>
                  <a:pt x="535" y="247"/>
                  <a:pt x="430" y="351"/>
                  <a:pt x="430" y="480"/>
                </a:cubicBezTo>
                <a:cubicBezTo>
                  <a:pt x="430" y="592"/>
                  <a:pt x="511" y="686"/>
                  <a:pt x="617" y="708"/>
                </a:cubicBezTo>
                <a:cubicBezTo>
                  <a:pt x="551" y="725"/>
                  <a:pt x="553" y="780"/>
                  <a:pt x="515" y="791"/>
                </a:cubicBezTo>
                <a:cubicBezTo>
                  <a:pt x="446" y="809"/>
                  <a:pt x="389" y="821"/>
                  <a:pt x="350" y="874"/>
                </a:cubicBezTo>
                <a:cubicBezTo>
                  <a:pt x="290" y="935"/>
                  <a:pt x="218" y="1040"/>
                  <a:pt x="155" y="1168"/>
                </a:cubicBezTo>
                <a:cubicBezTo>
                  <a:pt x="106" y="1267"/>
                  <a:pt x="41" y="1411"/>
                  <a:pt x="23" y="1489"/>
                </a:cubicBezTo>
                <a:cubicBezTo>
                  <a:pt x="0" y="1582"/>
                  <a:pt x="25" y="1607"/>
                  <a:pt x="56" y="1622"/>
                </a:cubicBezTo>
                <a:cubicBezTo>
                  <a:pt x="89" y="1638"/>
                  <a:pt x="128" y="1640"/>
                  <a:pt x="190" y="1562"/>
                </a:cubicBezTo>
                <a:cubicBezTo>
                  <a:pt x="219" y="1525"/>
                  <a:pt x="255" y="1376"/>
                  <a:pt x="298" y="1397"/>
                </a:cubicBezTo>
                <a:cubicBezTo>
                  <a:pt x="359" y="1421"/>
                  <a:pt x="332" y="1548"/>
                  <a:pt x="322" y="1600"/>
                </a:cubicBezTo>
                <a:cubicBezTo>
                  <a:pt x="312" y="1652"/>
                  <a:pt x="318" y="1779"/>
                  <a:pt x="316" y="1831"/>
                </a:cubicBezTo>
                <a:cubicBezTo>
                  <a:pt x="315" y="1883"/>
                  <a:pt x="313" y="1999"/>
                  <a:pt x="312" y="2083"/>
                </a:cubicBezTo>
                <a:cubicBezTo>
                  <a:pt x="308" y="2271"/>
                  <a:pt x="288" y="2593"/>
                  <a:pt x="308" y="2725"/>
                </a:cubicBezTo>
                <a:cubicBezTo>
                  <a:pt x="320" y="2830"/>
                  <a:pt x="361" y="2849"/>
                  <a:pt x="405" y="2849"/>
                </a:cubicBezTo>
                <a:cubicBezTo>
                  <a:pt x="457" y="2849"/>
                  <a:pt x="491" y="2841"/>
                  <a:pt x="509" y="2720"/>
                </a:cubicBezTo>
                <a:cubicBezTo>
                  <a:pt x="528" y="2590"/>
                  <a:pt x="536" y="2316"/>
                  <a:pt x="545" y="2251"/>
                </a:cubicBezTo>
                <a:cubicBezTo>
                  <a:pt x="554" y="2186"/>
                  <a:pt x="570" y="1982"/>
                  <a:pt x="571" y="1904"/>
                </a:cubicBezTo>
                <a:cubicBezTo>
                  <a:pt x="571" y="1867"/>
                  <a:pt x="605" y="1830"/>
                  <a:pt x="663" y="1830"/>
                </a:cubicBezTo>
                <a:cubicBezTo>
                  <a:pt x="724" y="1830"/>
                  <a:pt x="757" y="1868"/>
                  <a:pt x="757" y="1902"/>
                </a:cubicBezTo>
                <a:cubicBezTo>
                  <a:pt x="755" y="1980"/>
                  <a:pt x="765" y="2222"/>
                  <a:pt x="764" y="2256"/>
                </a:cubicBezTo>
                <a:cubicBezTo>
                  <a:pt x="761" y="2443"/>
                  <a:pt x="773" y="2587"/>
                  <a:pt x="792" y="2718"/>
                </a:cubicBezTo>
                <a:cubicBezTo>
                  <a:pt x="805" y="2823"/>
                  <a:pt x="839" y="2849"/>
                  <a:pt x="883" y="2849"/>
                </a:cubicBezTo>
                <a:cubicBezTo>
                  <a:pt x="935" y="2849"/>
                  <a:pt x="973" y="2845"/>
                  <a:pt x="991" y="2724"/>
                </a:cubicBezTo>
                <a:cubicBezTo>
                  <a:pt x="1011" y="2595"/>
                  <a:pt x="1002" y="2270"/>
                  <a:pt x="1005" y="2088"/>
                </a:cubicBezTo>
                <a:cubicBezTo>
                  <a:pt x="1007" y="2000"/>
                  <a:pt x="1000" y="1793"/>
                  <a:pt x="1000" y="1793"/>
                </a:cubicBezTo>
                <a:cubicBezTo>
                  <a:pt x="1000" y="1793"/>
                  <a:pt x="996" y="1548"/>
                  <a:pt x="1064" y="1548"/>
                </a:cubicBezTo>
                <a:cubicBezTo>
                  <a:pt x="1144" y="1548"/>
                  <a:pt x="1140" y="1786"/>
                  <a:pt x="1140" y="1786"/>
                </a:cubicBezTo>
                <a:cubicBezTo>
                  <a:pt x="1140" y="1786"/>
                  <a:pt x="1141" y="1823"/>
                  <a:pt x="1139" y="1884"/>
                </a:cubicBezTo>
                <a:cubicBezTo>
                  <a:pt x="1137" y="1946"/>
                  <a:pt x="1135" y="2085"/>
                  <a:pt x="1133" y="2185"/>
                </a:cubicBezTo>
                <a:cubicBezTo>
                  <a:pt x="1129" y="2409"/>
                  <a:pt x="1106" y="2792"/>
                  <a:pt x="1129" y="2948"/>
                </a:cubicBezTo>
                <a:cubicBezTo>
                  <a:pt x="1144" y="3073"/>
                  <a:pt x="1192" y="3096"/>
                  <a:pt x="1245" y="3096"/>
                </a:cubicBezTo>
                <a:cubicBezTo>
                  <a:pt x="1306" y="3096"/>
                  <a:pt x="1347" y="3086"/>
                  <a:pt x="1368" y="2943"/>
                </a:cubicBezTo>
                <a:cubicBezTo>
                  <a:pt x="1392" y="2788"/>
                  <a:pt x="1400" y="2462"/>
                  <a:pt x="1411" y="2385"/>
                </a:cubicBezTo>
                <a:cubicBezTo>
                  <a:pt x="1422" y="2308"/>
                  <a:pt x="1441" y="2065"/>
                  <a:pt x="1442" y="1971"/>
                </a:cubicBezTo>
                <a:cubicBezTo>
                  <a:pt x="1442" y="1927"/>
                  <a:pt x="1483" y="1884"/>
                  <a:pt x="1552" y="1884"/>
                </a:cubicBezTo>
                <a:cubicBezTo>
                  <a:pt x="1624" y="1884"/>
                  <a:pt x="1663" y="1929"/>
                  <a:pt x="1663" y="1969"/>
                </a:cubicBezTo>
                <a:cubicBezTo>
                  <a:pt x="1661" y="2061"/>
                  <a:pt x="1673" y="2350"/>
                  <a:pt x="1672" y="2390"/>
                </a:cubicBezTo>
                <a:cubicBezTo>
                  <a:pt x="1668" y="2614"/>
                  <a:pt x="1682" y="2784"/>
                  <a:pt x="1706" y="2940"/>
                </a:cubicBezTo>
                <a:cubicBezTo>
                  <a:pt x="1720" y="3065"/>
                  <a:pt x="1761" y="3096"/>
                  <a:pt x="1814" y="3096"/>
                </a:cubicBezTo>
                <a:cubicBezTo>
                  <a:pt x="1875" y="3096"/>
                  <a:pt x="1920" y="3091"/>
                  <a:pt x="1942" y="2948"/>
                </a:cubicBezTo>
                <a:cubicBezTo>
                  <a:pt x="1965" y="2793"/>
                  <a:pt x="1955" y="2407"/>
                  <a:pt x="1959" y="2191"/>
                </a:cubicBezTo>
                <a:cubicBezTo>
                  <a:pt x="1961" y="2085"/>
                  <a:pt x="1966" y="1897"/>
                  <a:pt x="1962" y="1804"/>
                </a:cubicBezTo>
                <a:cubicBezTo>
                  <a:pt x="1961" y="1780"/>
                  <a:pt x="1960" y="1745"/>
                  <a:pt x="1958" y="1725"/>
                </a:cubicBezTo>
                <a:cubicBezTo>
                  <a:pt x="1959" y="1718"/>
                  <a:pt x="1959" y="1562"/>
                  <a:pt x="2030" y="1559"/>
                </a:cubicBezTo>
                <a:cubicBezTo>
                  <a:pt x="2102" y="1556"/>
                  <a:pt x="2105" y="1737"/>
                  <a:pt x="2105" y="1737"/>
                </a:cubicBezTo>
                <a:cubicBezTo>
                  <a:pt x="2105" y="1737"/>
                  <a:pt x="2101" y="1779"/>
                  <a:pt x="2099" y="1831"/>
                </a:cubicBezTo>
                <a:cubicBezTo>
                  <a:pt x="2098" y="1883"/>
                  <a:pt x="2096" y="1999"/>
                  <a:pt x="2094" y="2083"/>
                </a:cubicBezTo>
                <a:cubicBezTo>
                  <a:pt x="2091" y="2271"/>
                  <a:pt x="2071" y="2593"/>
                  <a:pt x="2091" y="2725"/>
                </a:cubicBezTo>
                <a:cubicBezTo>
                  <a:pt x="2103" y="2830"/>
                  <a:pt x="2144" y="2849"/>
                  <a:pt x="2188" y="2849"/>
                </a:cubicBezTo>
                <a:cubicBezTo>
                  <a:pt x="2240" y="2849"/>
                  <a:pt x="2273" y="2841"/>
                  <a:pt x="2292" y="2720"/>
                </a:cubicBezTo>
                <a:cubicBezTo>
                  <a:pt x="2311" y="2590"/>
                  <a:pt x="2319" y="2316"/>
                  <a:pt x="2328" y="2251"/>
                </a:cubicBezTo>
                <a:cubicBezTo>
                  <a:pt x="2337" y="2186"/>
                  <a:pt x="2353" y="1982"/>
                  <a:pt x="2354" y="1904"/>
                </a:cubicBezTo>
                <a:cubicBezTo>
                  <a:pt x="2354" y="1867"/>
                  <a:pt x="2388" y="1830"/>
                  <a:pt x="2446" y="1830"/>
                </a:cubicBezTo>
                <a:cubicBezTo>
                  <a:pt x="2507" y="1830"/>
                  <a:pt x="2540" y="1868"/>
                  <a:pt x="2540" y="1902"/>
                </a:cubicBezTo>
                <a:cubicBezTo>
                  <a:pt x="2538" y="1979"/>
                  <a:pt x="2548" y="2222"/>
                  <a:pt x="2547" y="2256"/>
                </a:cubicBezTo>
                <a:cubicBezTo>
                  <a:pt x="2543" y="2443"/>
                  <a:pt x="2556" y="2587"/>
                  <a:pt x="2575" y="2718"/>
                </a:cubicBezTo>
                <a:cubicBezTo>
                  <a:pt x="2588" y="2823"/>
                  <a:pt x="2622" y="2849"/>
                  <a:pt x="2666" y="2849"/>
                </a:cubicBezTo>
                <a:cubicBezTo>
                  <a:pt x="2718" y="2849"/>
                  <a:pt x="2756" y="2845"/>
                  <a:pt x="2774" y="2724"/>
                </a:cubicBezTo>
                <a:cubicBezTo>
                  <a:pt x="2793" y="2594"/>
                  <a:pt x="2784" y="2270"/>
                  <a:pt x="2788" y="2088"/>
                </a:cubicBezTo>
                <a:cubicBezTo>
                  <a:pt x="2789" y="2000"/>
                  <a:pt x="2794" y="1842"/>
                  <a:pt x="2790" y="1763"/>
                </a:cubicBezTo>
                <a:cubicBezTo>
                  <a:pt x="2789" y="1743"/>
                  <a:pt x="2789" y="1615"/>
                  <a:pt x="2787" y="1598"/>
                </a:cubicBezTo>
                <a:cubicBezTo>
                  <a:pt x="2791" y="1550"/>
                  <a:pt x="2747" y="1399"/>
                  <a:pt x="2803" y="1371"/>
                </a:cubicBezTo>
                <a:cubicBezTo>
                  <a:pt x="2844" y="1354"/>
                  <a:pt x="2901" y="1520"/>
                  <a:pt x="2934" y="1562"/>
                </a:cubicBezTo>
                <a:cubicBezTo>
                  <a:pt x="2997" y="1640"/>
                  <a:pt x="3036" y="1638"/>
                  <a:pt x="3068" y="1622"/>
                </a:cubicBezTo>
                <a:cubicBezTo>
                  <a:pt x="3099" y="1607"/>
                  <a:pt x="3124" y="1582"/>
                  <a:pt x="3102" y="1489"/>
                </a:cubicBezTo>
                <a:close/>
                <a:moveTo>
                  <a:pt x="723" y="939"/>
                </a:moveTo>
                <a:cubicBezTo>
                  <a:pt x="694" y="982"/>
                  <a:pt x="664" y="1028"/>
                  <a:pt x="664" y="1028"/>
                </a:cubicBezTo>
                <a:cubicBezTo>
                  <a:pt x="664" y="1028"/>
                  <a:pt x="608" y="962"/>
                  <a:pt x="585" y="931"/>
                </a:cubicBezTo>
                <a:cubicBezTo>
                  <a:pt x="562" y="900"/>
                  <a:pt x="538" y="856"/>
                  <a:pt x="550" y="808"/>
                </a:cubicBezTo>
                <a:cubicBezTo>
                  <a:pt x="565" y="749"/>
                  <a:pt x="607" y="728"/>
                  <a:pt x="665" y="728"/>
                </a:cubicBezTo>
                <a:cubicBezTo>
                  <a:pt x="722" y="728"/>
                  <a:pt x="735" y="753"/>
                  <a:pt x="748" y="767"/>
                </a:cubicBezTo>
                <a:cubicBezTo>
                  <a:pt x="761" y="782"/>
                  <a:pt x="770" y="807"/>
                  <a:pt x="770" y="832"/>
                </a:cubicBezTo>
                <a:cubicBezTo>
                  <a:pt x="770" y="858"/>
                  <a:pt x="753" y="896"/>
                  <a:pt x="723" y="939"/>
                </a:cubicBezTo>
                <a:close/>
                <a:moveTo>
                  <a:pt x="1603" y="749"/>
                </a:moveTo>
                <a:cubicBezTo>
                  <a:pt x="1593" y="770"/>
                  <a:pt x="1650" y="1089"/>
                  <a:pt x="1648" y="1121"/>
                </a:cubicBezTo>
                <a:cubicBezTo>
                  <a:pt x="1645" y="1153"/>
                  <a:pt x="1634" y="1201"/>
                  <a:pt x="1611" y="1230"/>
                </a:cubicBezTo>
                <a:cubicBezTo>
                  <a:pt x="1600" y="1245"/>
                  <a:pt x="1577" y="1271"/>
                  <a:pt x="1561" y="1271"/>
                </a:cubicBezTo>
                <a:cubicBezTo>
                  <a:pt x="1545" y="1271"/>
                  <a:pt x="1513" y="1248"/>
                  <a:pt x="1501" y="1231"/>
                </a:cubicBezTo>
                <a:cubicBezTo>
                  <a:pt x="1478" y="1200"/>
                  <a:pt x="1465" y="1161"/>
                  <a:pt x="1464" y="1128"/>
                </a:cubicBezTo>
                <a:cubicBezTo>
                  <a:pt x="1462" y="1095"/>
                  <a:pt x="1503" y="772"/>
                  <a:pt x="1494" y="753"/>
                </a:cubicBezTo>
                <a:cubicBezTo>
                  <a:pt x="1481" y="724"/>
                  <a:pt x="1409" y="702"/>
                  <a:pt x="1417" y="667"/>
                </a:cubicBezTo>
                <a:cubicBezTo>
                  <a:pt x="1436" y="598"/>
                  <a:pt x="1485" y="572"/>
                  <a:pt x="1553" y="572"/>
                </a:cubicBezTo>
                <a:cubicBezTo>
                  <a:pt x="1622" y="572"/>
                  <a:pt x="1667" y="608"/>
                  <a:pt x="1679" y="664"/>
                </a:cubicBezTo>
                <a:cubicBezTo>
                  <a:pt x="1684" y="693"/>
                  <a:pt x="1614" y="725"/>
                  <a:pt x="1603" y="749"/>
                </a:cubicBezTo>
                <a:close/>
                <a:moveTo>
                  <a:pt x="2506" y="939"/>
                </a:moveTo>
                <a:cubicBezTo>
                  <a:pt x="2477" y="982"/>
                  <a:pt x="2447" y="1028"/>
                  <a:pt x="2447" y="1028"/>
                </a:cubicBezTo>
                <a:cubicBezTo>
                  <a:pt x="2447" y="1028"/>
                  <a:pt x="2391" y="962"/>
                  <a:pt x="2368" y="931"/>
                </a:cubicBezTo>
                <a:cubicBezTo>
                  <a:pt x="2345" y="900"/>
                  <a:pt x="2321" y="856"/>
                  <a:pt x="2332" y="808"/>
                </a:cubicBezTo>
                <a:cubicBezTo>
                  <a:pt x="2348" y="749"/>
                  <a:pt x="2390" y="728"/>
                  <a:pt x="2447" y="728"/>
                </a:cubicBezTo>
                <a:cubicBezTo>
                  <a:pt x="2505" y="728"/>
                  <a:pt x="2518" y="753"/>
                  <a:pt x="2531" y="767"/>
                </a:cubicBezTo>
                <a:cubicBezTo>
                  <a:pt x="2544" y="782"/>
                  <a:pt x="2553" y="807"/>
                  <a:pt x="2553" y="832"/>
                </a:cubicBezTo>
                <a:cubicBezTo>
                  <a:pt x="2553" y="858"/>
                  <a:pt x="2536" y="896"/>
                  <a:pt x="2506" y="939"/>
                </a:cubicBezTo>
                <a:close/>
              </a:path>
            </a:pathLst>
          </a:custGeom>
          <a:noFill/>
          <a:ln>
            <a:solidFill>
              <a:srgbClr val="52525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59" name="Freeform 25">
            <a:extLst>
              <a:ext uri="{FF2B5EF4-FFF2-40B4-BE49-F238E27FC236}">
                <a16:creationId xmlns:a16="http://schemas.microsoft.com/office/drawing/2014/main" id="{5385A3D6-03CA-4EA3-8C0F-164BE0520567}"/>
              </a:ext>
            </a:extLst>
          </p:cNvPr>
          <p:cNvSpPr>
            <a:spLocks noEditPoints="1"/>
          </p:cNvSpPr>
          <p:nvPr/>
        </p:nvSpPr>
        <p:spPr bwMode="auto">
          <a:xfrm>
            <a:off x="6832831" y="4270995"/>
            <a:ext cx="479357" cy="475074"/>
          </a:xfrm>
          <a:custGeom>
            <a:avLst/>
            <a:gdLst>
              <a:gd name="T0" fmla="*/ 2969 w 3124"/>
              <a:gd name="T1" fmla="*/ 1168 h 3096"/>
              <a:gd name="T2" fmla="*/ 2587 w 3124"/>
              <a:gd name="T3" fmla="*/ 788 h 3096"/>
              <a:gd name="T4" fmla="*/ 2679 w 3124"/>
              <a:gd name="T5" fmla="*/ 480 h 3096"/>
              <a:gd name="T6" fmla="*/ 2213 w 3124"/>
              <a:gd name="T7" fmla="*/ 480 h 3096"/>
              <a:gd name="T8" fmla="*/ 2298 w 3124"/>
              <a:gd name="T9" fmla="*/ 791 h 3096"/>
              <a:gd name="T10" fmla="*/ 2083 w 3124"/>
              <a:gd name="T11" fmla="*/ 931 h 3096"/>
              <a:gd name="T12" fmla="*/ 1720 w 3124"/>
              <a:gd name="T13" fmla="*/ 644 h 3096"/>
              <a:gd name="T14" fmla="*/ 1829 w 3124"/>
              <a:gd name="T15" fmla="*/ 277 h 3096"/>
              <a:gd name="T16" fmla="*/ 1275 w 3124"/>
              <a:gd name="T17" fmla="*/ 277 h 3096"/>
              <a:gd name="T18" fmla="*/ 1375 w 3124"/>
              <a:gd name="T19" fmla="*/ 647 h 3096"/>
              <a:gd name="T20" fmla="*/ 1040 w 3124"/>
              <a:gd name="T21" fmla="*/ 929 h 3096"/>
              <a:gd name="T22" fmla="*/ 804 w 3124"/>
              <a:gd name="T23" fmla="*/ 788 h 3096"/>
              <a:gd name="T24" fmla="*/ 896 w 3124"/>
              <a:gd name="T25" fmla="*/ 480 h 3096"/>
              <a:gd name="T26" fmla="*/ 430 w 3124"/>
              <a:gd name="T27" fmla="*/ 480 h 3096"/>
              <a:gd name="T28" fmla="*/ 515 w 3124"/>
              <a:gd name="T29" fmla="*/ 791 h 3096"/>
              <a:gd name="T30" fmla="*/ 155 w 3124"/>
              <a:gd name="T31" fmla="*/ 1168 h 3096"/>
              <a:gd name="T32" fmla="*/ 56 w 3124"/>
              <a:gd name="T33" fmla="*/ 1622 h 3096"/>
              <a:gd name="T34" fmla="*/ 298 w 3124"/>
              <a:gd name="T35" fmla="*/ 1397 h 3096"/>
              <a:gd name="T36" fmla="*/ 316 w 3124"/>
              <a:gd name="T37" fmla="*/ 1831 h 3096"/>
              <a:gd name="T38" fmla="*/ 308 w 3124"/>
              <a:gd name="T39" fmla="*/ 2725 h 3096"/>
              <a:gd name="T40" fmla="*/ 509 w 3124"/>
              <a:gd name="T41" fmla="*/ 2720 h 3096"/>
              <a:gd name="T42" fmla="*/ 571 w 3124"/>
              <a:gd name="T43" fmla="*/ 1904 h 3096"/>
              <a:gd name="T44" fmla="*/ 757 w 3124"/>
              <a:gd name="T45" fmla="*/ 1902 h 3096"/>
              <a:gd name="T46" fmla="*/ 792 w 3124"/>
              <a:gd name="T47" fmla="*/ 2718 h 3096"/>
              <a:gd name="T48" fmla="*/ 991 w 3124"/>
              <a:gd name="T49" fmla="*/ 2724 h 3096"/>
              <a:gd name="T50" fmla="*/ 1000 w 3124"/>
              <a:gd name="T51" fmla="*/ 1793 h 3096"/>
              <a:gd name="T52" fmla="*/ 1140 w 3124"/>
              <a:gd name="T53" fmla="*/ 1786 h 3096"/>
              <a:gd name="T54" fmla="*/ 1133 w 3124"/>
              <a:gd name="T55" fmla="*/ 2185 h 3096"/>
              <a:gd name="T56" fmla="*/ 1245 w 3124"/>
              <a:gd name="T57" fmla="*/ 3096 h 3096"/>
              <a:gd name="T58" fmla="*/ 1411 w 3124"/>
              <a:gd name="T59" fmla="*/ 2385 h 3096"/>
              <a:gd name="T60" fmla="*/ 1552 w 3124"/>
              <a:gd name="T61" fmla="*/ 1884 h 3096"/>
              <a:gd name="T62" fmla="*/ 1672 w 3124"/>
              <a:gd name="T63" fmla="*/ 2390 h 3096"/>
              <a:gd name="T64" fmla="*/ 1814 w 3124"/>
              <a:gd name="T65" fmla="*/ 3096 h 3096"/>
              <a:gd name="T66" fmla="*/ 1959 w 3124"/>
              <a:gd name="T67" fmla="*/ 2191 h 3096"/>
              <a:gd name="T68" fmla="*/ 1958 w 3124"/>
              <a:gd name="T69" fmla="*/ 1725 h 3096"/>
              <a:gd name="T70" fmla="*/ 2105 w 3124"/>
              <a:gd name="T71" fmla="*/ 1737 h 3096"/>
              <a:gd name="T72" fmla="*/ 2094 w 3124"/>
              <a:gd name="T73" fmla="*/ 2083 h 3096"/>
              <a:gd name="T74" fmla="*/ 2188 w 3124"/>
              <a:gd name="T75" fmla="*/ 2849 h 3096"/>
              <a:gd name="T76" fmla="*/ 2328 w 3124"/>
              <a:gd name="T77" fmla="*/ 2251 h 3096"/>
              <a:gd name="T78" fmla="*/ 2446 w 3124"/>
              <a:gd name="T79" fmla="*/ 1830 h 3096"/>
              <a:gd name="T80" fmla="*/ 2547 w 3124"/>
              <a:gd name="T81" fmla="*/ 2256 h 3096"/>
              <a:gd name="T82" fmla="*/ 2666 w 3124"/>
              <a:gd name="T83" fmla="*/ 2849 h 3096"/>
              <a:gd name="T84" fmla="*/ 2788 w 3124"/>
              <a:gd name="T85" fmla="*/ 2088 h 3096"/>
              <a:gd name="T86" fmla="*/ 2787 w 3124"/>
              <a:gd name="T87" fmla="*/ 1598 h 3096"/>
              <a:gd name="T88" fmla="*/ 2934 w 3124"/>
              <a:gd name="T89" fmla="*/ 1562 h 3096"/>
              <a:gd name="T90" fmla="*/ 3102 w 3124"/>
              <a:gd name="T91" fmla="*/ 1489 h 3096"/>
              <a:gd name="T92" fmla="*/ 664 w 3124"/>
              <a:gd name="T93" fmla="*/ 1028 h 3096"/>
              <a:gd name="T94" fmla="*/ 550 w 3124"/>
              <a:gd name="T95" fmla="*/ 808 h 3096"/>
              <a:gd name="T96" fmla="*/ 748 w 3124"/>
              <a:gd name="T97" fmla="*/ 767 h 3096"/>
              <a:gd name="T98" fmla="*/ 723 w 3124"/>
              <a:gd name="T99" fmla="*/ 939 h 3096"/>
              <a:gd name="T100" fmla="*/ 1648 w 3124"/>
              <a:gd name="T101" fmla="*/ 1121 h 3096"/>
              <a:gd name="T102" fmla="*/ 1561 w 3124"/>
              <a:gd name="T103" fmla="*/ 1271 h 3096"/>
              <a:gd name="T104" fmla="*/ 1464 w 3124"/>
              <a:gd name="T105" fmla="*/ 1128 h 3096"/>
              <a:gd name="T106" fmla="*/ 1417 w 3124"/>
              <a:gd name="T107" fmla="*/ 667 h 3096"/>
              <a:gd name="T108" fmla="*/ 1679 w 3124"/>
              <a:gd name="T109" fmla="*/ 664 h 3096"/>
              <a:gd name="T110" fmla="*/ 2506 w 3124"/>
              <a:gd name="T111" fmla="*/ 939 h 3096"/>
              <a:gd name="T112" fmla="*/ 2368 w 3124"/>
              <a:gd name="T113" fmla="*/ 931 h 3096"/>
              <a:gd name="T114" fmla="*/ 2447 w 3124"/>
              <a:gd name="T115" fmla="*/ 728 h 3096"/>
              <a:gd name="T116" fmla="*/ 2553 w 3124"/>
              <a:gd name="T117" fmla="*/ 832 h 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24" h="3096">
                <a:moveTo>
                  <a:pt x="3102" y="1489"/>
                </a:moveTo>
                <a:cubicBezTo>
                  <a:pt x="3083" y="1411"/>
                  <a:pt x="3018" y="1267"/>
                  <a:pt x="2969" y="1168"/>
                </a:cubicBezTo>
                <a:cubicBezTo>
                  <a:pt x="2883" y="994"/>
                  <a:pt x="2782" y="861"/>
                  <a:pt x="2714" y="827"/>
                </a:cubicBezTo>
                <a:cubicBezTo>
                  <a:pt x="2680" y="807"/>
                  <a:pt x="2637" y="799"/>
                  <a:pt x="2587" y="788"/>
                </a:cubicBezTo>
                <a:cubicBezTo>
                  <a:pt x="2553" y="781"/>
                  <a:pt x="2551" y="726"/>
                  <a:pt x="2490" y="708"/>
                </a:cubicBezTo>
                <a:cubicBezTo>
                  <a:pt x="2597" y="688"/>
                  <a:pt x="2679" y="593"/>
                  <a:pt x="2679" y="480"/>
                </a:cubicBezTo>
                <a:cubicBezTo>
                  <a:pt x="2679" y="351"/>
                  <a:pt x="2575" y="247"/>
                  <a:pt x="2446" y="247"/>
                </a:cubicBezTo>
                <a:cubicBezTo>
                  <a:pt x="2318" y="247"/>
                  <a:pt x="2213" y="351"/>
                  <a:pt x="2213" y="480"/>
                </a:cubicBezTo>
                <a:cubicBezTo>
                  <a:pt x="2213" y="592"/>
                  <a:pt x="2294" y="686"/>
                  <a:pt x="2400" y="708"/>
                </a:cubicBezTo>
                <a:cubicBezTo>
                  <a:pt x="2334" y="725"/>
                  <a:pt x="2336" y="780"/>
                  <a:pt x="2298" y="791"/>
                </a:cubicBezTo>
                <a:cubicBezTo>
                  <a:pt x="2229" y="809"/>
                  <a:pt x="2172" y="821"/>
                  <a:pt x="2133" y="874"/>
                </a:cubicBezTo>
                <a:cubicBezTo>
                  <a:pt x="2117" y="890"/>
                  <a:pt x="2100" y="909"/>
                  <a:pt x="2083" y="931"/>
                </a:cubicBezTo>
                <a:cubicBezTo>
                  <a:pt x="2006" y="808"/>
                  <a:pt x="1928" y="719"/>
                  <a:pt x="1871" y="689"/>
                </a:cubicBezTo>
                <a:cubicBezTo>
                  <a:pt x="1830" y="666"/>
                  <a:pt x="1779" y="657"/>
                  <a:pt x="1720" y="644"/>
                </a:cubicBezTo>
                <a:cubicBezTo>
                  <a:pt x="1679" y="635"/>
                  <a:pt x="1677" y="570"/>
                  <a:pt x="1604" y="548"/>
                </a:cubicBezTo>
                <a:cubicBezTo>
                  <a:pt x="1732" y="524"/>
                  <a:pt x="1829" y="412"/>
                  <a:pt x="1829" y="277"/>
                </a:cubicBezTo>
                <a:cubicBezTo>
                  <a:pt x="1829" y="124"/>
                  <a:pt x="1705" y="0"/>
                  <a:pt x="1552" y="0"/>
                </a:cubicBezTo>
                <a:cubicBezTo>
                  <a:pt x="1399" y="0"/>
                  <a:pt x="1275" y="124"/>
                  <a:pt x="1275" y="277"/>
                </a:cubicBezTo>
                <a:cubicBezTo>
                  <a:pt x="1275" y="411"/>
                  <a:pt x="1371" y="523"/>
                  <a:pt x="1497" y="548"/>
                </a:cubicBezTo>
                <a:cubicBezTo>
                  <a:pt x="1418" y="568"/>
                  <a:pt x="1421" y="634"/>
                  <a:pt x="1375" y="647"/>
                </a:cubicBezTo>
                <a:cubicBezTo>
                  <a:pt x="1294" y="669"/>
                  <a:pt x="1225" y="683"/>
                  <a:pt x="1179" y="746"/>
                </a:cubicBezTo>
                <a:cubicBezTo>
                  <a:pt x="1136" y="789"/>
                  <a:pt x="1088" y="853"/>
                  <a:pt x="1040" y="929"/>
                </a:cubicBezTo>
                <a:cubicBezTo>
                  <a:pt x="1000" y="878"/>
                  <a:pt x="962" y="842"/>
                  <a:pt x="932" y="827"/>
                </a:cubicBezTo>
                <a:cubicBezTo>
                  <a:pt x="897" y="807"/>
                  <a:pt x="854" y="799"/>
                  <a:pt x="804" y="788"/>
                </a:cubicBezTo>
                <a:cubicBezTo>
                  <a:pt x="770" y="781"/>
                  <a:pt x="769" y="726"/>
                  <a:pt x="707" y="708"/>
                </a:cubicBezTo>
                <a:cubicBezTo>
                  <a:pt x="815" y="688"/>
                  <a:pt x="896" y="593"/>
                  <a:pt x="896" y="480"/>
                </a:cubicBezTo>
                <a:cubicBezTo>
                  <a:pt x="896" y="351"/>
                  <a:pt x="792" y="247"/>
                  <a:pt x="663" y="247"/>
                </a:cubicBezTo>
                <a:cubicBezTo>
                  <a:pt x="535" y="247"/>
                  <a:pt x="430" y="351"/>
                  <a:pt x="430" y="480"/>
                </a:cubicBezTo>
                <a:cubicBezTo>
                  <a:pt x="430" y="592"/>
                  <a:pt x="511" y="686"/>
                  <a:pt x="617" y="708"/>
                </a:cubicBezTo>
                <a:cubicBezTo>
                  <a:pt x="551" y="725"/>
                  <a:pt x="553" y="780"/>
                  <a:pt x="515" y="791"/>
                </a:cubicBezTo>
                <a:cubicBezTo>
                  <a:pt x="446" y="809"/>
                  <a:pt x="389" y="821"/>
                  <a:pt x="350" y="874"/>
                </a:cubicBezTo>
                <a:cubicBezTo>
                  <a:pt x="290" y="935"/>
                  <a:pt x="218" y="1040"/>
                  <a:pt x="155" y="1168"/>
                </a:cubicBezTo>
                <a:cubicBezTo>
                  <a:pt x="106" y="1267"/>
                  <a:pt x="41" y="1411"/>
                  <a:pt x="23" y="1489"/>
                </a:cubicBezTo>
                <a:cubicBezTo>
                  <a:pt x="0" y="1582"/>
                  <a:pt x="25" y="1607"/>
                  <a:pt x="56" y="1622"/>
                </a:cubicBezTo>
                <a:cubicBezTo>
                  <a:pt x="89" y="1638"/>
                  <a:pt x="128" y="1640"/>
                  <a:pt x="190" y="1562"/>
                </a:cubicBezTo>
                <a:cubicBezTo>
                  <a:pt x="219" y="1525"/>
                  <a:pt x="255" y="1376"/>
                  <a:pt x="298" y="1397"/>
                </a:cubicBezTo>
                <a:cubicBezTo>
                  <a:pt x="359" y="1421"/>
                  <a:pt x="332" y="1548"/>
                  <a:pt x="322" y="1600"/>
                </a:cubicBezTo>
                <a:cubicBezTo>
                  <a:pt x="312" y="1652"/>
                  <a:pt x="318" y="1779"/>
                  <a:pt x="316" y="1831"/>
                </a:cubicBezTo>
                <a:cubicBezTo>
                  <a:pt x="315" y="1883"/>
                  <a:pt x="313" y="1999"/>
                  <a:pt x="312" y="2083"/>
                </a:cubicBezTo>
                <a:cubicBezTo>
                  <a:pt x="308" y="2271"/>
                  <a:pt x="288" y="2593"/>
                  <a:pt x="308" y="2725"/>
                </a:cubicBezTo>
                <a:cubicBezTo>
                  <a:pt x="320" y="2830"/>
                  <a:pt x="361" y="2849"/>
                  <a:pt x="405" y="2849"/>
                </a:cubicBezTo>
                <a:cubicBezTo>
                  <a:pt x="457" y="2849"/>
                  <a:pt x="491" y="2841"/>
                  <a:pt x="509" y="2720"/>
                </a:cubicBezTo>
                <a:cubicBezTo>
                  <a:pt x="528" y="2590"/>
                  <a:pt x="536" y="2316"/>
                  <a:pt x="545" y="2251"/>
                </a:cubicBezTo>
                <a:cubicBezTo>
                  <a:pt x="554" y="2186"/>
                  <a:pt x="570" y="1982"/>
                  <a:pt x="571" y="1904"/>
                </a:cubicBezTo>
                <a:cubicBezTo>
                  <a:pt x="571" y="1867"/>
                  <a:pt x="605" y="1830"/>
                  <a:pt x="663" y="1830"/>
                </a:cubicBezTo>
                <a:cubicBezTo>
                  <a:pt x="724" y="1830"/>
                  <a:pt x="757" y="1868"/>
                  <a:pt x="757" y="1902"/>
                </a:cubicBezTo>
                <a:cubicBezTo>
                  <a:pt x="755" y="1980"/>
                  <a:pt x="765" y="2222"/>
                  <a:pt x="764" y="2256"/>
                </a:cubicBezTo>
                <a:cubicBezTo>
                  <a:pt x="761" y="2443"/>
                  <a:pt x="773" y="2587"/>
                  <a:pt x="792" y="2718"/>
                </a:cubicBezTo>
                <a:cubicBezTo>
                  <a:pt x="805" y="2823"/>
                  <a:pt x="839" y="2849"/>
                  <a:pt x="883" y="2849"/>
                </a:cubicBezTo>
                <a:cubicBezTo>
                  <a:pt x="935" y="2849"/>
                  <a:pt x="973" y="2845"/>
                  <a:pt x="991" y="2724"/>
                </a:cubicBezTo>
                <a:cubicBezTo>
                  <a:pt x="1011" y="2595"/>
                  <a:pt x="1002" y="2270"/>
                  <a:pt x="1005" y="2088"/>
                </a:cubicBezTo>
                <a:cubicBezTo>
                  <a:pt x="1007" y="2000"/>
                  <a:pt x="1000" y="1793"/>
                  <a:pt x="1000" y="1793"/>
                </a:cubicBezTo>
                <a:cubicBezTo>
                  <a:pt x="1000" y="1793"/>
                  <a:pt x="996" y="1548"/>
                  <a:pt x="1064" y="1548"/>
                </a:cubicBezTo>
                <a:cubicBezTo>
                  <a:pt x="1144" y="1548"/>
                  <a:pt x="1140" y="1786"/>
                  <a:pt x="1140" y="1786"/>
                </a:cubicBezTo>
                <a:cubicBezTo>
                  <a:pt x="1140" y="1786"/>
                  <a:pt x="1141" y="1823"/>
                  <a:pt x="1139" y="1884"/>
                </a:cubicBezTo>
                <a:cubicBezTo>
                  <a:pt x="1137" y="1946"/>
                  <a:pt x="1135" y="2085"/>
                  <a:pt x="1133" y="2185"/>
                </a:cubicBezTo>
                <a:cubicBezTo>
                  <a:pt x="1129" y="2409"/>
                  <a:pt x="1106" y="2792"/>
                  <a:pt x="1129" y="2948"/>
                </a:cubicBezTo>
                <a:cubicBezTo>
                  <a:pt x="1144" y="3073"/>
                  <a:pt x="1192" y="3096"/>
                  <a:pt x="1245" y="3096"/>
                </a:cubicBezTo>
                <a:cubicBezTo>
                  <a:pt x="1306" y="3096"/>
                  <a:pt x="1347" y="3086"/>
                  <a:pt x="1368" y="2943"/>
                </a:cubicBezTo>
                <a:cubicBezTo>
                  <a:pt x="1392" y="2788"/>
                  <a:pt x="1400" y="2462"/>
                  <a:pt x="1411" y="2385"/>
                </a:cubicBezTo>
                <a:cubicBezTo>
                  <a:pt x="1422" y="2308"/>
                  <a:pt x="1441" y="2065"/>
                  <a:pt x="1442" y="1971"/>
                </a:cubicBezTo>
                <a:cubicBezTo>
                  <a:pt x="1442" y="1927"/>
                  <a:pt x="1483" y="1884"/>
                  <a:pt x="1552" y="1884"/>
                </a:cubicBezTo>
                <a:cubicBezTo>
                  <a:pt x="1624" y="1884"/>
                  <a:pt x="1663" y="1929"/>
                  <a:pt x="1663" y="1969"/>
                </a:cubicBezTo>
                <a:cubicBezTo>
                  <a:pt x="1661" y="2061"/>
                  <a:pt x="1673" y="2350"/>
                  <a:pt x="1672" y="2390"/>
                </a:cubicBezTo>
                <a:cubicBezTo>
                  <a:pt x="1668" y="2614"/>
                  <a:pt x="1682" y="2784"/>
                  <a:pt x="1706" y="2940"/>
                </a:cubicBezTo>
                <a:cubicBezTo>
                  <a:pt x="1720" y="3065"/>
                  <a:pt x="1761" y="3096"/>
                  <a:pt x="1814" y="3096"/>
                </a:cubicBezTo>
                <a:cubicBezTo>
                  <a:pt x="1875" y="3096"/>
                  <a:pt x="1920" y="3091"/>
                  <a:pt x="1942" y="2948"/>
                </a:cubicBezTo>
                <a:cubicBezTo>
                  <a:pt x="1965" y="2793"/>
                  <a:pt x="1955" y="2407"/>
                  <a:pt x="1959" y="2191"/>
                </a:cubicBezTo>
                <a:cubicBezTo>
                  <a:pt x="1961" y="2085"/>
                  <a:pt x="1966" y="1897"/>
                  <a:pt x="1962" y="1804"/>
                </a:cubicBezTo>
                <a:cubicBezTo>
                  <a:pt x="1961" y="1780"/>
                  <a:pt x="1960" y="1745"/>
                  <a:pt x="1958" y="1725"/>
                </a:cubicBezTo>
                <a:cubicBezTo>
                  <a:pt x="1959" y="1718"/>
                  <a:pt x="1959" y="1562"/>
                  <a:pt x="2030" y="1559"/>
                </a:cubicBezTo>
                <a:cubicBezTo>
                  <a:pt x="2102" y="1556"/>
                  <a:pt x="2105" y="1737"/>
                  <a:pt x="2105" y="1737"/>
                </a:cubicBezTo>
                <a:cubicBezTo>
                  <a:pt x="2105" y="1737"/>
                  <a:pt x="2101" y="1779"/>
                  <a:pt x="2099" y="1831"/>
                </a:cubicBezTo>
                <a:cubicBezTo>
                  <a:pt x="2098" y="1883"/>
                  <a:pt x="2096" y="1999"/>
                  <a:pt x="2094" y="2083"/>
                </a:cubicBezTo>
                <a:cubicBezTo>
                  <a:pt x="2091" y="2271"/>
                  <a:pt x="2071" y="2593"/>
                  <a:pt x="2091" y="2725"/>
                </a:cubicBezTo>
                <a:cubicBezTo>
                  <a:pt x="2103" y="2830"/>
                  <a:pt x="2144" y="2849"/>
                  <a:pt x="2188" y="2849"/>
                </a:cubicBezTo>
                <a:cubicBezTo>
                  <a:pt x="2240" y="2849"/>
                  <a:pt x="2273" y="2841"/>
                  <a:pt x="2292" y="2720"/>
                </a:cubicBezTo>
                <a:cubicBezTo>
                  <a:pt x="2311" y="2590"/>
                  <a:pt x="2319" y="2316"/>
                  <a:pt x="2328" y="2251"/>
                </a:cubicBezTo>
                <a:cubicBezTo>
                  <a:pt x="2337" y="2186"/>
                  <a:pt x="2353" y="1982"/>
                  <a:pt x="2354" y="1904"/>
                </a:cubicBezTo>
                <a:cubicBezTo>
                  <a:pt x="2354" y="1867"/>
                  <a:pt x="2388" y="1830"/>
                  <a:pt x="2446" y="1830"/>
                </a:cubicBezTo>
                <a:cubicBezTo>
                  <a:pt x="2507" y="1830"/>
                  <a:pt x="2540" y="1868"/>
                  <a:pt x="2540" y="1902"/>
                </a:cubicBezTo>
                <a:cubicBezTo>
                  <a:pt x="2538" y="1979"/>
                  <a:pt x="2548" y="2222"/>
                  <a:pt x="2547" y="2256"/>
                </a:cubicBezTo>
                <a:cubicBezTo>
                  <a:pt x="2543" y="2443"/>
                  <a:pt x="2556" y="2587"/>
                  <a:pt x="2575" y="2718"/>
                </a:cubicBezTo>
                <a:cubicBezTo>
                  <a:pt x="2588" y="2823"/>
                  <a:pt x="2622" y="2849"/>
                  <a:pt x="2666" y="2849"/>
                </a:cubicBezTo>
                <a:cubicBezTo>
                  <a:pt x="2718" y="2849"/>
                  <a:pt x="2756" y="2845"/>
                  <a:pt x="2774" y="2724"/>
                </a:cubicBezTo>
                <a:cubicBezTo>
                  <a:pt x="2793" y="2594"/>
                  <a:pt x="2784" y="2270"/>
                  <a:pt x="2788" y="2088"/>
                </a:cubicBezTo>
                <a:cubicBezTo>
                  <a:pt x="2789" y="2000"/>
                  <a:pt x="2794" y="1842"/>
                  <a:pt x="2790" y="1763"/>
                </a:cubicBezTo>
                <a:cubicBezTo>
                  <a:pt x="2789" y="1743"/>
                  <a:pt x="2789" y="1615"/>
                  <a:pt x="2787" y="1598"/>
                </a:cubicBezTo>
                <a:cubicBezTo>
                  <a:pt x="2791" y="1550"/>
                  <a:pt x="2747" y="1399"/>
                  <a:pt x="2803" y="1371"/>
                </a:cubicBezTo>
                <a:cubicBezTo>
                  <a:pt x="2844" y="1354"/>
                  <a:pt x="2901" y="1520"/>
                  <a:pt x="2934" y="1562"/>
                </a:cubicBezTo>
                <a:cubicBezTo>
                  <a:pt x="2997" y="1640"/>
                  <a:pt x="3036" y="1638"/>
                  <a:pt x="3068" y="1622"/>
                </a:cubicBezTo>
                <a:cubicBezTo>
                  <a:pt x="3099" y="1607"/>
                  <a:pt x="3124" y="1582"/>
                  <a:pt x="3102" y="1489"/>
                </a:cubicBezTo>
                <a:close/>
                <a:moveTo>
                  <a:pt x="723" y="939"/>
                </a:moveTo>
                <a:cubicBezTo>
                  <a:pt x="694" y="982"/>
                  <a:pt x="664" y="1028"/>
                  <a:pt x="664" y="1028"/>
                </a:cubicBezTo>
                <a:cubicBezTo>
                  <a:pt x="664" y="1028"/>
                  <a:pt x="608" y="962"/>
                  <a:pt x="585" y="931"/>
                </a:cubicBezTo>
                <a:cubicBezTo>
                  <a:pt x="562" y="900"/>
                  <a:pt x="538" y="856"/>
                  <a:pt x="550" y="808"/>
                </a:cubicBezTo>
                <a:cubicBezTo>
                  <a:pt x="565" y="749"/>
                  <a:pt x="607" y="728"/>
                  <a:pt x="665" y="728"/>
                </a:cubicBezTo>
                <a:cubicBezTo>
                  <a:pt x="722" y="728"/>
                  <a:pt x="735" y="753"/>
                  <a:pt x="748" y="767"/>
                </a:cubicBezTo>
                <a:cubicBezTo>
                  <a:pt x="761" y="782"/>
                  <a:pt x="770" y="807"/>
                  <a:pt x="770" y="832"/>
                </a:cubicBezTo>
                <a:cubicBezTo>
                  <a:pt x="770" y="858"/>
                  <a:pt x="753" y="896"/>
                  <a:pt x="723" y="939"/>
                </a:cubicBezTo>
                <a:close/>
                <a:moveTo>
                  <a:pt x="1603" y="749"/>
                </a:moveTo>
                <a:cubicBezTo>
                  <a:pt x="1593" y="770"/>
                  <a:pt x="1650" y="1089"/>
                  <a:pt x="1648" y="1121"/>
                </a:cubicBezTo>
                <a:cubicBezTo>
                  <a:pt x="1645" y="1153"/>
                  <a:pt x="1634" y="1201"/>
                  <a:pt x="1611" y="1230"/>
                </a:cubicBezTo>
                <a:cubicBezTo>
                  <a:pt x="1600" y="1245"/>
                  <a:pt x="1577" y="1271"/>
                  <a:pt x="1561" y="1271"/>
                </a:cubicBezTo>
                <a:cubicBezTo>
                  <a:pt x="1545" y="1271"/>
                  <a:pt x="1513" y="1248"/>
                  <a:pt x="1501" y="1231"/>
                </a:cubicBezTo>
                <a:cubicBezTo>
                  <a:pt x="1478" y="1200"/>
                  <a:pt x="1465" y="1161"/>
                  <a:pt x="1464" y="1128"/>
                </a:cubicBezTo>
                <a:cubicBezTo>
                  <a:pt x="1462" y="1095"/>
                  <a:pt x="1503" y="772"/>
                  <a:pt x="1494" y="753"/>
                </a:cubicBezTo>
                <a:cubicBezTo>
                  <a:pt x="1481" y="724"/>
                  <a:pt x="1409" y="702"/>
                  <a:pt x="1417" y="667"/>
                </a:cubicBezTo>
                <a:cubicBezTo>
                  <a:pt x="1436" y="598"/>
                  <a:pt x="1485" y="572"/>
                  <a:pt x="1553" y="572"/>
                </a:cubicBezTo>
                <a:cubicBezTo>
                  <a:pt x="1622" y="572"/>
                  <a:pt x="1667" y="608"/>
                  <a:pt x="1679" y="664"/>
                </a:cubicBezTo>
                <a:cubicBezTo>
                  <a:pt x="1684" y="693"/>
                  <a:pt x="1614" y="725"/>
                  <a:pt x="1603" y="749"/>
                </a:cubicBezTo>
                <a:close/>
                <a:moveTo>
                  <a:pt x="2506" y="939"/>
                </a:moveTo>
                <a:cubicBezTo>
                  <a:pt x="2477" y="982"/>
                  <a:pt x="2447" y="1028"/>
                  <a:pt x="2447" y="1028"/>
                </a:cubicBezTo>
                <a:cubicBezTo>
                  <a:pt x="2447" y="1028"/>
                  <a:pt x="2391" y="962"/>
                  <a:pt x="2368" y="931"/>
                </a:cubicBezTo>
                <a:cubicBezTo>
                  <a:pt x="2345" y="900"/>
                  <a:pt x="2321" y="856"/>
                  <a:pt x="2332" y="808"/>
                </a:cubicBezTo>
                <a:cubicBezTo>
                  <a:pt x="2348" y="749"/>
                  <a:pt x="2390" y="728"/>
                  <a:pt x="2447" y="728"/>
                </a:cubicBezTo>
                <a:cubicBezTo>
                  <a:pt x="2505" y="728"/>
                  <a:pt x="2518" y="753"/>
                  <a:pt x="2531" y="767"/>
                </a:cubicBezTo>
                <a:cubicBezTo>
                  <a:pt x="2544" y="782"/>
                  <a:pt x="2553" y="807"/>
                  <a:pt x="2553" y="832"/>
                </a:cubicBezTo>
                <a:cubicBezTo>
                  <a:pt x="2553" y="858"/>
                  <a:pt x="2536" y="896"/>
                  <a:pt x="2506" y="939"/>
                </a:cubicBezTo>
                <a:close/>
              </a:path>
            </a:pathLst>
          </a:custGeom>
          <a:noFill/>
          <a:ln>
            <a:solidFill>
              <a:srgbClr val="52525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Freeform 25">
            <a:extLst>
              <a:ext uri="{FF2B5EF4-FFF2-40B4-BE49-F238E27FC236}">
                <a16:creationId xmlns:a16="http://schemas.microsoft.com/office/drawing/2014/main" id="{FBBED414-81F4-437B-9E1D-DA8EEEEAD28F}"/>
              </a:ext>
            </a:extLst>
          </p:cNvPr>
          <p:cNvSpPr>
            <a:spLocks noEditPoints="1"/>
          </p:cNvSpPr>
          <p:nvPr/>
        </p:nvSpPr>
        <p:spPr bwMode="auto">
          <a:xfrm>
            <a:off x="10395693" y="4287997"/>
            <a:ext cx="479357" cy="475074"/>
          </a:xfrm>
          <a:custGeom>
            <a:avLst/>
            <a:gdLst>
              <a:gd name="T0" fmla="*/ 2969 w 3124"/>
              <a:gd name="T1" fmla="*/ 1168 h 3096"/>
              <a:gd name="T2" fmla="*/ 2587 w 3124"/>
              <a:gd name="T3" fmla="*/ 788 h 3096"/>
              <a:gd name="T4" fmla="*/ 2679 w 3124"/>
              <a:gd name="T5" fmla="*/ 480 h 3096"/>
              <a:gd name="T6" fmla="*/ 2213 w 3124"/>
              <a:gd name="T7" fmla="*/ 480 h 3096"/>
              <a:gd name="T8" fmla="*/ 2298 w 3124"/>
              <a:gd name="T9" fmla="*/ 791 h 3096"/>
              <a:gd name="T10" fmla="*/ 2083 w 3124"/>
              <a:gd name="T11" fmla="*/ 931 h 3096"/>
              <a:gd name="T12" fmla="*/ 1720 w 3124"/>
              <a:gd name="T13" fmla="*/ 644 h 3096"/>
              <a:gd name="T14" fmla="*/ 1829 w 3124"/>
              <a:gd name="T15" fmla="*/ 277 h 3096"/>
              <a:gd name="T16" fmla="*/ 1275 w 3124"/>
              <a:gd name="T17" fmla="*/ 277 h 3096"/>
              <a:gd name="T18" fmla="*/ 1375 w 3124"/>
              <a:gd name="T19" fmla="*/ 647 h 3096"/>
              <a:gd name="T20" fmla="*/ 1040 w 3124"/>
              <a:gd name="T21" fmla="*/ 929 h 3096"/>
              <a:gd name="T22" fmla="*/ 804 w 3124"/>
              <a:gd name="T23" fmla="*/ 788 h 3096"/>
              <a:gd name="T24" fmla="*/ 896 w 3124"/>
              <a:gd name="T25" fmla="*/ 480 h 3096"/>
              <a:gd name="T26" fmla="*/ 430 w 3124"/>
              <a:gd name="T27" fmla="*/ 480 h 3096"/>
              <a:gd name="T28" fmla="*/ 515 w 3124"/>
              <a:gd name="T29" fmla="*/ 791 h 3096"/>
              <a:gd name="T30" fmla="*/ 155 w 3124"/>
              <a:gd name="T31" fmla="*/ 1168 h 3096"/>
              <a:gd name="T32" fmla="*/ 56 w 3124"/>
              <a:gd name="T33" fmla="*/ 1622 h 3096"/>
              <a:gd name="T34" fmla="*/ 298 w 3124"/>
              <a:gd name="T35" fmla="*/ 1397 h 3096"/>
              <a:gd name="T36" fmla="*/ 316 w 3124"/>
              <a:gd name="T37" fmla="*/ 1831 h 3096"/>
              <a:gd name="T38" fmla="*/ 308 w 3124"/>
              <a:gd name="T39" fmla="*/ 2725 h 3096"/>
              <a:gd name="T40" fmla="*/ 509 w 3124"/>
              <a:gd name="T41" fmla="*/ 2720 h 3096"/>
              <a:gd name="T42" fmla="*/ 571 w 3124"/>
              <a:gd name="T43" fmla="*/ 1904 h 3096"/>
              <a:gd name="T44" fmla="*/ 757 w 3124"/>
              <a:gd name="T45" fmla="*/ 1902 h 3096"/>
              <a:gd name="T46" fmla="*/ 792 w 3124"/>
              <a:gd name="T47" fmla="*/ 2718 h 3096"/>
              <a:gd name="T48" fmla="*/ 991 w 3124"/>
              <a:gd name="T49" fmla="*/ 2724 h 3096"/>
              <a:gd name="T50" fmla="*/ 1000 w 3124"/>
              <a:gd name="T51" fmla="*/ 1793 h 3096"/>
              <a:gd name="T52" fmla="*/ 1140 w 3124"/>
              <a:gd name="T53" fmla="*/ 1786 h 3096"/>
              <a:gd name="T54" fmla="*/ 1133 w 3124"/>
              <a:gd name="T55" fmla="*/ 2185 h 3096"/>
              <a:gd name="T56" fmla="*/ 1245 w 3124"/>
              <a:gd name="T57" fmla="*/ 3096 h 3096"/>
              <a:gd name="T58" fmla="*/ 1411 w 3124"/>
              <a:gd name="T59" fmla="*/ 2385 h 3096"/>
              <a:gd name="T60" fmla="*/ 1552 w 3124"/>
              <a:gd name="T61" fmla="*/ 1884 h 3096"/>
              <a:gd name="T62" fmla="*/ 1672 w 3124"/>
              <a:gd name="T63" fmla="*/ 2390 h 3096"/>
              <a:gd name="T64" fmla="*/ 1814 w 3124"/>
              <a:gd name="T65" fmla="*/ 3096 h 3096"/>
              <a:gd name="T66" fmla="*/ 1959 w 3124"/>
              <a:gd name="T67" fmla="*/ 2191 h 3096"/>
              <a:gd name="T68" fmla="*/ 1958 w 3124"/>
              <a:gd name="T69" fmla="*/ 1725 h 3096"/>
              <a:gd name="T70" fmla="*/ 2105 w 3124"/>
              <a:gd name="T71" fmla="*/ 1737 h 3096"/>
              <a:gd name="T72" fmla="*/ 2094 w 3124"/>
              <a:gd name="T73" fmla="*/ 2083 h 3096"/>
              <a:gd name="T74" fmla="*/ 2188 w 3124"/>
              <a:gd name="T75" fmla="*/ 2849 h 3096"/>
              <a:gd name="T76" fmla="*/ 2328 w 3124"/>
              <a:gd name="T77" fmla="*/ 2251 h 3096"/>
              <a:gd name="T78" fmla="*/ 2446 w 3124"/>
              <a:gd name="T79" fmla="*/ 1830 h 3096"/>
              <a:gd name="T80" fmla="*/ 2547 w 3124"/>
              <a:gd name="T81" fmla="*/ 2256 h 3096"/>
              <a:gd name="T82" fmla="*/ 2666 w 3124"/>
              <a:gd name="T83" fmla="*/ 2849 h 3096"/>
              <a:gd name="T84" fmla="*/ 2788 w 3124"/>
              <a:gd name="T85" fmla="*/ 2088 h 3096"/>
              <a:gd name="T86" fmla="*/ 2787 w 3124"/>
              <a:gd name="T87" fmla="*/ 1598 h 3096"/>
              <a:gd name="T88" fmla="*/ 2934 w 3124"/>
              <a:gd name="T89" fmla="*/ 1562 h 3096"/>
              <a:gd name="T90" fmla="*/ 3102 w 3124"/>
              <a:gd name="T91" fmla="*/ 1489 h 3096"/>
              <a:gd name="T92" fmla="*/ 664 w 3124"/>
              <a:gd name="T93" fmla="*/ 1028 h 3096"/>
              <a:gd name="T94" fmla="*/ 550 w 3124"/>
              <a:gd name="T95" fmla="*/ 808 h 3096"/>
              <a:gd name="T96" fmla="*/ 748 w 3124"/>
              <a:gd name="T97" fmla="*/ 767 h 3096"/>
              <a:gd name="T98" fmla="*/ 723 w 3124"/>
              <a:gd name="T99" fmla="*/ 939 h 3096"/>
              <a:gd name="T100" fmla="*/ 1648 w 3124"/>
              <a:gd name="T101" fmla="*/ 1121 h 3096"/>
              <a:gd name="T102" fmla="*/ 1561 w 3124"/>
              <a:gd name="T103" fmla="*/ 1271 h 3096"/>
              <a:gd name="T104" fmla="*/ 1464 w 3124"/>
              <a:gd name="T105" fmla="*/ 1128 h 3096"/>
              <a:gd name="T106" fmla="*/ 1417 w 3124"/>
              <a:gd name="T107" fmla="*/ 667 h 3096"/>
              <a:gd name="T108" fmla="*/ 1679 w 3124"/>
              <a:gd name="T109" fmla="*/ 664 h 3096"/>
              <a:gd name="T110" fmla="*/ 2506 w 3124"/>
              <a:gd name="T111" fmla="*/ 939 h 3096"/>
              <a:gd name="T112" fmla="*/ 2368 w 3124"/>
              <a:gd name="T113" fmla="*/ 931 h 3096"/>
              <a:gd name="T114" fmla="*/ 2447 w 3124"/>
              <a:gd name="T115" fmla="*/ 728 h 3096"/>
              <a:gd name="T116" fmla="*/ 2553 w 3124"/>
              <a:gd name="T117" fmla="*/ 832 h 3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124" h="3096">
                <a:moveTo>
                  <a:pt x="3102" y="1489"/>
                </a:moveTo>
                <a:cubicBezTo>
                  <a:pt x="3083" y="1411"/>
                  <a:pt x="3018" y="1267"/>
                  <a:pt x="2969" y="1168"/>
                </a:cubicBezTo>
                <a:cubicBezTo>
                  <a:pt x="2883" y="994"/>
                  <a:pt x="2782" y="861"/>
                  <a:pt x="2714" y="827"/>
                </a:cubicBezTo>
                <a:cubicBezTo>
                  <a:pt x="2680" y="807"/>
                  <a:pt x="2637" y="799"/>
                  <a:pt x="2587" y="788"/>
                </a:cubicBezTo>
                <a:cubicBezTo>
                  <a:pt x="2553" y="781"/>
                  <a:pt x="2551" y="726"/>
                  <a:pt x="2490" y="708"/>
                </a:cubicBezTo>
                <a:cubicBezTo>
                  <a:pt x="2597" y="688"/>
                  <a:pt x="2679" y="593"/>
                  <a:pt x="2679" y="480"/>
                </a:cubicBezTo>
                <a:cubicBezTo>
                  <a:pt x="2679" y="351"/>
                  <a:pt x="2575" y="247"/>
                  <a:pt x="2446" y="247"/>
                </a:cubicBezTo>
                <a:cubicBezTo>
                  <a:pt x="2318" y="247"/>
                  <a:pt x="2213" y="351"/>
                  <a:pt x="2213" y="480"/>
                </a:cubicBezTo>
                <a:cubicBezTo>
                  <a:pt x="2213" y="592"/>
                  <a:pt x="2294" y="686"/>
                  <a:pt x="2400" y="708"/>
                </a:cubicBezTo>
                <a:cubicBezTo>
                  <a:pt x="2334" y="725"/>
                  <a:pt x="2336" y="780"/>
                  <a:pt x="2298" y="791"/>
                </a:cubicBezTo>
                <a:cubicBezTo>
                  <a:pt x="2229" y="809"/>
                  <a:pt x="2172" y="821"/>
                  <a:pt x="2133" y="874"/>
                </a:cubicBezTo>
                <a:cubicBezTo>
                  <a:pt x="2117" y="890"/>
                  <a:pt x="2100" y="909"/>
                  <a:pt x="2083" y="931"/>
                </a:cubicBezTo>
                <a:cubicBezTo>
                  <a:pt x="2006" y="808"/>
                  <a:pt x="1928" y="719"/>
                  <a:pt x="1871" y="689"/>
                </a:cubicBezTo>
                <a:cubicBezTo>
                  <a:pt x="1830" y="666"/>
                  <a:pt x="1779" y="657"/>
                  <a:pt x="1720" y="644"/>
                </a:cubicBezTo>
                <a:cubicBezTo>
                  <a:pt x="1679" y="635"/>
                  <a:pt x="1677" y="570"/>
                  <a:pt x="1604" y="548"/>
                </a:cubicBezTo>
                <a:cubicBezTo>
                  <a:pt x="1732" y="524"/>
                  <a:pt x="1829" y="412"/>
                  <a:pt x="1829" y="277"/>
                </a:cubicBezTo>
                <a:cubicBezTo>
                  <a:pt x="1829" y="124"/>
                  <a:pt x="1705" y="0"/>
                  <a:pt x="1552" y="0"/>
                </a:cubicBezTo>
                <a:cubicBezTo>
                  <a:pt x="1399" y="0"/>
                  <a:pt x="1275" y="124"/>
                  <a:pt x="1275" y="277"/>
                </a:cubicBezTo>
                <a:cubicBezTo>
                  <a:pt x="1275" y="411"/>
                  <a:pt x="1371" y="523"/>
                  <a:pt x="1497" y="548"/>
                </a:cubicBezTo>
                <a:cubicBezTo>
                  <a:pt x="1418" y="568"/>
                  <a:pt x="1421" y="634"/>
                  <a:pt x="1375" y="647"/>
                </a:cubicBezTo>
                <a:cubicBezTo>
                  <a:pt x="1294" y="669"/>
                  <a:pt x="1225" y="683"/>
                  <a:pt x="1179" y="746"/>
                </a:cubicBezTo>
                <a:cubicBezTo>
                  <a:pt x="1136" y="789"/>
                  <a:pt x="1088" y="853"/>
                  <a:pt x="1040" y="929"/>
                </a:cubicBezTo>
                <a:cubicBezTo>
                  <a:pt x="1000" y="878"/>
                  <a:pt x="962" y="842"/>
                  <a:pt x="932" y="827"/>
                </a:cubicBezTo>
                <a:cubicBezTo>
                  <a:pt x="897" y="807"/>
                  <a:pt x="854" y="799"/>
                  <a:pt x="804" y="788"/>
                </a:cubicBezTo>
                <a:cubicBezTo>
                  <a:pt x="770" y="781"/>
                  <a:pt x="769" y="726"/>
                  <a:pt x="707" y="708"/>
                </a:cubicBezTo>
                <a:cubicBezTo>
                  <a:pt x="815" y="688"/>
                  <a:pt x="896" y="593"/>
                  <a:pt x="896" y="480"/>
                </a:cubicBezTo>
                <a:cubicBezTo>
                  <a:pt x="896" y="351"/>
                  <a:pt x="792" y="247"/>
                  <a:pt x="663" y="247"/>
                </a:cubicBezTo>
                <a:cubicBezTo>
                  <a:pt x="535" y="247"/>
                  <a:pt x="430" y="351"/>
                  <a:pt x="430" y="480"/>
                </a:cubicBezTo>
                <a:cubicBezTo>
                  <a:pt x="430" y="592"/>
                  <a:pt x="511" y="686"/>
                  <a:pt x="617" y="708"/>
                </a:cubicBezTo>
                <a:cubicBezTo>
                  <a:pt x="551" y="725"/>
                  <a:pt x="553" y="780"/>
                  <a:pt x="515" y="791"/>
                </a:cubicBezTo>
                <a:cubicBezTo>
                  <a:pt x="446" y="809"/>
                  <a:pt x="389" y="821"/>
                  <a:pt x="350" y="874"/>
                </a:cubicBezTo>
                <a:cubicBezTo>
                  <a:pt x="290" y="935"/>
                  <a:pt x="218" y="1040"/>
                  <a:pt x="155" y="1168"/>
                </a:cubicBezTo>
                <a:cubicBezTo>
                  <a:pt x="106" y="1267"/>
                  <a:pt x="41" y="1411"/>
                  <a:pt x="23" y="1489"/>
                </a:cubicBezTo>
                <a:cubicBezTo>
                  <a:pt x="0" y="1582"/>
                  <a:pt x="25" y="1607"/>
                  <a:pt x="56" y="1622"/>
                </a:cubicBezTo>
                <a:cubicBezTo>
                  <a:pt x="89" y="1638"/>
                  <a:pt x="128" y="1640"/>
                  <a:pt x="190" y="1562"/>
                </a:cubicBezTo>
                <a:cubicBezTo>
                  <a:pt x="219" y="1525"/>
                  <a:pt x="255" y="1376"/>
                  <a:pt x="298" y="1397"/>
                </a:cubicBezTo>
                <a:cubicBezTo>
                  <a:pt x="359" y="1421"/>
                  <a:pt x="332" y="1548"/>
                  <a:pt x="322" y="1600"/>
                </a:cubicBezTo>
                <a:cubicBezTo>
                  <a:pt x="312" y="1652"/>
                  <a:pt x="318" y="1779"/>
                  <a:pt x="316" y="1831"/>
                </a:cubicBezTo>
                <a:cubicBezTo>
                  <a:pt x="315" y="1883"/>
                  <a:pt x="313" y="1999"/>
                  <a:pt x="312" y="2083"/>
                </a:cubicBezTo>
                <a:cubicBezTo>
                  <a:pt x="308" y="2271"/>
                  <a:pt x="288" y="2593"/>
                  <a:pt x="308" y="2725"/>
                </a:cubicBezTo>
                <a:cubicBezTo>
                  <a:pt x="320" y="2830"/>
                  <a:pt x="361" y="2849"/>
                  <a:pt x="405" y="2849"/>
                </a:cubicBezTo>
                <a:cubicBezTo>
                  <a:pt x="457" y="2849"/>
                  <a:pt x="491" y="2841"/>
                  <a:pt x="509" y="2720"/>
                </a:cubicBezTo>
                <a:cubicBezTo>
                  <a:pt x="528" y="2590"/>
                  <a:pt x="536" y="2316"/>
                  <a:pt x="545" y="2251"/>
                </a:cubicBezTo>
                <a:cubicBezTo>
                  <a:pt x="554" y="2186"/>
                  <a:pt x="570" y="1982"/>
                  <a:pt x="571" y="1904"/>
                </a:cubicBezTo>
                <a:cubicBezTo>
                  <a:pt x="571" y="1867"/>
                  <a:pt x="605" y="1830"/>
                  <a:pt x="663" y="1830"/>
                </a:cubicBezTo>
                <a:cubicBezTo>
                  <a:pt x="724" y="1830"/>
                  <a:pt x="757" y="1868"/>
                  <a:pt x="757" y="1902"/>
                </a:cubicBezTo>
                <a:cubicBezTo>
                  <a:pt x="755" y="1980"/>
                  <a:pt x="765" y="2222"/>
                  <a:pt x="764" y="2256"/>
                </a:cubicBezTo>
                <a:cubicBezTo>
                  <a:pt x="761" y="2443"/>
                  <a:pt x="773" y="2587"/>
                  <a:pt x="792" y="2718"/>
                </a:cubicBezTo>
                <a:cubicBezTo>
                  <a:pt x="805" y="2823"/>
                  <a:pt x="839" y="2849"/>
                  <a:pt x="883" y="2849"/>
                </a:cubicBezTo>
                <a:cubicBezTo>
                  <a:pt x="935" y="2849"/>
                  <a:pt x="973" y="2845"/>
                  <a:pt x="991" y="2724"/>
                </a:cubicBezTo>
                <a:cubicBezTo>
                  <a:pt x="1011" y="2595"/>
                  <a:pt x="1002" y="2270"/>
                  <a:pt x="1005" y="2088"/>
                </a:cubicBezTo>
                <a:cubicBezTo>
                  <a:pt x="1007" y="2000"/>
                  <a:pt x="1000" y="1793"/>
                  <a:pt x="1000" y="1793"/>
                </a:cubicBezTo>
                <a:cubicBezTo>
                  <a:pt x="1000" y="1793"/>
                  <a:pt x="996" y="1548"/>
                  <a:pt x="1064" y="1548"/>
                </a:cubicBezTo>
                <a:cubicBezTo>
                  <a:pt x="1144" y="1548"/>
                  <a:pt x="1140" y="1786"/>
                  <a:pt x="1140" y="1786"/>
                </a:cubicBezTo>
                <a:cubicBezTo>
                  <a:pt x="1140" y="1786"/>
                  <a:pt x="1141" y="1823"/>
                  <a:pt x="1139" y="1884"/>
                </a:cubicBezTo>
                <a:cubicBezTo>
                  <a:pt x="1137" y="1946"/>
                  <a:pt x="1135" y="2085"/>
                  <a:pt x="1133" y="2185"/>
                </a:cubicBezTo>
                <a:cubicBezTo>
                  <a:pt x="1129" y="2409"/>
                  <a:pt x="1106" y="2792"/>
                  <a:pt x="1129" y="2948"/>
                </a:cubicBezTo>
                <a:cubicBezTo>
                  <a:pt x="1144" y="3073"/>
                  <a:pt x="1192" y="3096"/>
                  <a:pt x="1245" y="3096"/>
                </a:cubicBezTo>
                <a:cubicBezTo>
                  <a:pt x="1306" y="3096"/>
                  <a:pt x="1347" y="3086"/>
                  <a:pt x="1368" y="2943"/>
                </a:cubicBezTo>
                <a:cubicBezTo>
                  <a:pt x="1392" y="2788"/>
                  <a:pt x="1400" y="2462"/>
                  <a:pt x="1411" y="2385"/>
                </a:cubicBezTo>
                <a:cubicBezTo>
                  <a:pt x="1422" y="2308"/>
                  <a:pt x="1441" y="2065"/>
                  <a:pt x="1442" y="1971"/>
                </a:cubicBezTo>
                <a:cubicBezTo>
                  <a:pt x="1442" y="1927"/>
                  <a:pt x="1483" y="1884"/>
                  <a:pt x="1552" y="1884"/>
                </a:cubicBezTo>
                <a:cubicBezTo>
                  <a:pt x="1624" y="1884"/>
                  <a:pt x="1663" y="1929"/>
                  <a:pt x="1663" y="1969"/>
                </a:cubicBezTo>
                <a:cubicBezTo>
                  <a:pt x="1661" y="2061"/>
                  <a:pt x="1673" y="2350"/>
                  <a:pt x="1672" y="2390"/>
                </a:cubicBezTo>
                <a:cubicBezTo>
                  <a:pt x="1668" y="2614"/>
                  <a:pt x="1682" y="2784"/>
                  <a:pt x="1706" y="2940"/>
                </a:cubicBezTo>
                <a:cubicBezTo>
                  <a:pt x="1720" y="3065"/>
                  <a:pt x="1761" y="3096"/>
                  <a:pt x="1814" y="3096"/>
                </a:cubicBezTo>
                <a:cubicBezTo>
                  <a:pt x="1875" y="3096"/>
                  <a:pt x="1920" y="3091"/>
                  <a:pt x="1942" y="2948"/>
                </a:cubicBezTo>
                <a:cubicBezTo>
                  <a:pt x="1965" y="2793"/>
                  <a:pt x="1955" y="2407"/>
                  <a:pt x="1959" y="2191"/>
                </a:cubicBezTo>
                <a:cubicBezTo>
                  <a:pt x="1961" y="2085"/>
                  <a:pt x="1966" y="1897"/>
                  <a:pt x="1962" y="1804"/>
                </a:cubicBezTo>
                <a:cubicBezTo>
                  <a:pt x="1961" y="1780"/>
                  <a:pt x="1960" y="1745"/>
                  <a:pt x="1958" y="1725"/>
                </a:cubicBezTo>
                <a:cubicBezTo>
                  <a:pt x="1959" y="1718"/>
                  <a:pt x="1959" y="1562"/>
                  <a:pt x="2030" y="1559"/>
                </a:cubicBezTo>
                <a:cubicBezTo>
                  <a:pt x="2102" y="1556"/>
                  <a:pt x="2105" y="1737"/>
                  <a:pt x="2105" y="1737"/>
                </a:cubicBezTo>
                <a:cubicBezTo>
                  <a:pt x="2105" y="1737"/>
                  <a:pt x="2101" y="1779"/>
                  <a:pt x="2099" y="1831"/>
                </a:cubicBezTo>
                <a:cubicBezTo>
                  <a:pt x="2098" y="1883"/>
                  <a:pt x="2096" y="1999"/>
                  <a:pt x="2094" y="2083"/>
                </a:cubicBezTo>
                <a:cubicBezTo>
                  <a:pt x="2091" y="2271"/>
                  <a:pt x="2071" y="2593"/>
                  <a:pt x="2091" y="2725"/>
                </a:cubicBezTo>
                <a:cubicBezTo>
                  <a:pt x="2103" y="2830"/>
                  <a:pt x="2144" y="2849"/>
                  <a:pt x="2188" y="2849"/>
                </a:cubicBezTo>
                <a:cubicBezTo>
                  <a:pt x="2240" y="2849"/>
                  <a:pt x="2273" y="2841"/>
                  <a:pt x="2292" y="2720"/>
                </a:cubicBezTo>
                <a:cubicBezTo>
                  <a:pt x="2311" y="2590"/>
                  <a:pt x="2319" y="2316"/>
                  <a:pt x="2328" y="2251"/>
                </a:cubicBezTo>
                <a:cubicBezTo>
                  <a:pt x="2337" y="2186"/>
                  <a:pt x="2353" y="1982"/>
                  <a:pt x="2354" y="1904"/>
                </a:cubicBezTo>
                <a:cubicBezTo>
                  <a:pt x="2354" y="1867"/>
                  <a:pt x="2388" y="1830"/>
                  <a:pt x="2446" y="1830"/>
                </a:cubicBezTo>
                <a:cubicBezTo>
                  <a:pt x="2507" y="1830"/>
                  <a:pt x="2540" y="1868"/>
                  <a:pt x="2540" y="1902"/>
                </a:cubicBezTo>
                <a:cubicBezTo>
                  <a:pt x="2538" y="1979"/>
                  <a:pt x="2548" y="2222"/>
                  <a:pt x="2547" y="2256"/>
                </a:cubicBezTo>
                <a:cubicBezTo>
                  <a:pt x="2543" y="2443"/>
                  <a:pt x="2556" y="2587"/>
                  <a:pt x="2575" y="2718"/>
                </a:cubicBezTo>
                <a:cubicBezTo>
                  <a:pt x="2588" y="2823"/>
                  <a:pt x="2622" y="2849"/>
                  <a:pt x="2666" y="2849"/>
                </a:cubicBezTo>
                <a:cubicBezTo>
                  <a:pt x="2718" y="2849"/>
                  <a:pt x="2756" y="2845"/>
                  <a:pt x="2774" y="2724"/>
                </a:cubicBezTo>
                <a:cubicBezTo>
                  <a:pt x="2793" y="2594"/>
                  <a:pt x="2784" y="2270"/>
                  <a:pt x="2788" y="2088"/>
                </a:cubicBezTo>
                <a:cubicBezTo>
                  <a:pt x="2789" y="2000"/>
                  <a:pt x="2794" y="1842"/>
                  <a:pt x="2790" y="1763"/>
                </a:cubicBezTo>
                <a:cubicBezTo>
                  <a:pt x="2789" y="1743"/>
                  <a:pt x="2789" y="1615"/>
                  <a:pt x="2787" y="1598"/>
                </a:cubicBezTo>
                <a:cubicBezTo>
                  <a:pt x="2791" y="1550"/>
                  <a:pt x="2747" y="1399"/>
                  <a:pt x="2803" y="1371"/>
                </a:cubicBezTo>
                <a:cubicBezTo>
                  <a:pt x="2844" y="1354"/>
                  <a:pt x="2901" y="1520"/>
                  <a:pt x="2934" y="1562"/>
                </a:cubicBezTo>
                <a:cubicBezTo>
                  <a:pt x="2997" y="1640"/>
                  <a:pt x="3036" y="1638"/>
                  <a:pt x="3068" y="1622"/>
                </a:cubicBezTo>
                <a:cubicBezTo>
                  <a:pt x="3099" y="1607"/>
                  <a:pt x="3124" y="1582"/>
                  <a:pt x="3102" y="1489"/>
                </a:cubicBezTo>
                <a:close/>
                <a:moveTo>
                  <a:pt x="723" y="939"/>
                </a:moveTo>
                <a:cubicBezTo>
                  <a:pt x="694" y="982"/>
                  <a:pt x="664" y="1028"/>
                  <a:pt x="664" y="1028"/>
                </a:cubicBezTo>
                <a:cubicBezTo>
                  <a:pt x="664" y="1028"/>
                  <a:pt x="608" y="962"/>
                  <a:pt x="585" y="931"/>
                </a:cubicBezTo>
                <a:cubicBezTo>
                  <a:pt x="562" y="900"/>
                  <a:pt x="538" y="856"/>
                  <a:pt x="550" y="808"/>
                </a:cubicBezTo>
                <a:cubicBezTo>
                  <a:pt x="565" y="749"/>
                  <a:pt x="607" y="728"/>
                  <a:pt x="665" y="728"/>
                </a:cubicBezTo>
                <a:cubicBezTo>
                  <a:pt x="722" y="728"/>
                  <a:pt x="735" y="753"/>
                  <a:pt x="748" y="767"/>
                </a:cubicBezTo>
                <a:cubicBezTo>
                  <a:pt x="761" y="782"/>
                  <a:pt x="770" y="807"/>
                  <a:pt x="770" y="832"/>
                </a:cubicBezTo>
                <a:cubicBezTo>
                  <a:pt x="770" y="858"/>
                  <a:pt x="753" y="896"/>
                  <a:pt x="723" y="939"/>
                </a:cubicBezTo>
                <a:close/>
                <a:moveTo>
                  <a:pt x="1603" y="749"/>
                </a:moveTo>
                <a:cubicBezTo>
                  <a:pt x="1593" y="770"/>
                  <a:pt x="1650" y="1089"/>
                  <a:pt x="1648" y="1121"/>
                </a:cubicBezTo>
                <a:cubicBezTo>
                  <a:pt x="1645" y="1153"/>
                  <a:pt x="1634" y="1201"/>
                  <a:pt x="1611" y="1230"/>
                </a:cubicBezTo>
                <a:cubicBezTo>
                  <a:pt x="1600" y="1245"/>
                  <a:pt x="1577" y="1271"/>
                  <a:pt x="1561" y="1271"/>
                </a:cubicBezTo>
                <a:cubicBezTo>
                  <a:pt x="1545" y="1271"/>
                  <a:pt x="1513" y="1248"/>
                  <a:pt x="1501" y="1231"/>
                </a:cubicBezTo>
                <a:cubicBezTo>
                  <a:pt x="1478" y="1200"/>
                  <a:pt x="1465" y="1161"/>
                  <a:pt x="1464" y="1128"/>
                </a:cubicBezTo>
                <a:cubicBezTo>
                  <a:pt x="1462" y="1095"/>
                  <a:pt x="1503" y="772"/>
                  <a:pt x="1494" y="753"/>
                </a:cubicBezTo>
                <a:cubicBezTo>
                  <a:pt x="1481" y="724"/>
                  <a:pt x="1409" y="702"/>
                  <a:pt x="1417" y="667"/>
                </a:cubicBezTo>
                <a:cubicBezTo>
                  <a:pt x="1436" y="598"/>
                  <a:pt x="1485" y="572"/>
                  <a:pt x="1553" y="572"/>
                </a:cubicBezTo>
                <a:cubicBezTo>
                  <a:pt x="1622" y="572"/>
                  <a:pt x="1667" y="608"/>
                  <a:pt x="1679" y="664"/>
                </a:cubicBezTo>
                <a:cubicBezTo>
                  <a:pt x="1684" y="693"/>
                  <a:pt x="1614" y="725"/>
                  <a:pt x="1603" y="749"/>
                </a:cubicBezTo>
                <a:close/>
                <a:moveTo>
                  <a:pt x="2506" y="939"/>
                </a:moveTo>
                <a:cubicBezTo>
                  <a:pt x="2477" y="982"/>
                  <a:pt x="2447" y="1028"/>
                  <a:pt x="2447" y="1028"/>
                </a:cubicBezTo>
                <a:cubicBezTo>
                  <a:pt x="2447" y="1028"/>
                  <a:pt x="2391" y="962"/>
                  <a:pt x="2368" y="931"/>
                </a:cubicBezTo>
                <a:cubicBezTo>
                  <a:pt x="2345" y="900"/>
                  <a:pt x="2321" y="856"/>
                  <a:pt x="2332" y="808"/>
                </a:cubicBezTo>
                <a:cubicBezTo>
                  <a:pt x="2348" y="749"/>
                  <a:pt x="2390" y="728"/>
                  <a:pt x="2447" y="728"/>
                </a:cubicBezTo>
                <a:cubicBezTo>
                  <a:pt x="2505" y="728"/>
                  <a:pt x="2518" y="753"/>
                  <a:pt x="2531" y="767"/>
                </a:cubicBezTo>
                <a:cubicBezTo>
                  <a:pt x="2544" y="782"/>
                  <a:pt x="2553" y="807"/>
                  <a:pt x="2553" y="832"/>
                </a:cubicBezTo>
                <a:cubicBezTo>
                  <a:pt x="2553" y="858"/>
                  <a:pt x="2536" y="896"/>
                  <a:pt x="2506" y="939"/>
                </a:cubicBezTo>
                <a:close/>
              </a:path>
            </a:pathLst>
          </a:custGeom>
          <a:noFill/>
          <a:ln>
            <a:solidFill>
              <a:srgbClr val="52525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288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E70F32E-1971-4CDD-82CF-28A467AD0706}"/>
              </a:ext>
            </a:extLst>
          </p:cNvPr>
          <p:cNvGrpSpPr/>
          <p:nvPr/>
        </p:nvGrpSpPr>
        <p:grpSpPr>
          <a:xfrm>
            <a:off x="-1373020" y="2952969"/>
            <a:ext cx="4002792" cy="5001700"/>
            <a:chOff x="924044" y="1121061"/>
            <a:chExt cx="4002792" cy="5001700"/>
          </a:xfrm>
        </p:grpSpPr>
        <p:sp>
          <p:nvSpPr>
            <p:cNvPr id="91" name="任意多边形: 形状 90"/>
            <p:cNvSpPr/>
            <p:nvPr/>
          </p:nvSpPr>
          <p:spPr>
            <a:xfrm flipH="1">
              <a:off x="2501262" y="1315634"/>
              <a:ext cx="979894" cy="453284"/>
            </a:xfrm>
            <a:custGeom>
              <a:avLst/>
              <a:gdLst>
                <a:gd name="connsiteX0" fmla="*/ 669914 w 669914"/>
                <a:gd name="connsiteY0" fmla="*/ 0 h 309892"/>
                <a:gd name="connsiteX1" fmla="*/ 665891 w 669914"/>
                <a:gd name="connsiteY1" fmla="*/ 39901 h 309892"/>
                <a:gd name="connsiteX2" fmla="*/ 334624 w 669914"/>
                <a:gd name="connsiteY2" fmla="*/ 309892 h 309892"/>
                <a:gd name="connsiteX3" fmla="*/ 3357 w 669914"/>
                <a:gd name="connsiteY3" fmla="*/ 39901 h 309892"/>
                <a:gd name="connsiteX4" fmla="*/ 0 w 669914"/>
                <a:gd name="connsiteY4" fmla="*/ 6605 h 309892"/>
                <a:gd name="connsiteX5" fmla="*/ 14992 w 669914"/>
                <a:gd name="connsiteY5" fmla="*/ 16321 h 309892"/>
                <a:gd name="connsiteX6" fmla="*/ 329862 w 669914"/>
                <a:gd name="connsiteY6" fmla="*/ 86066 h 309892"/>
                <a:gd name="connsiteX7" fmla="*/ 644732 w 669914"/>
                <a:gd name="connsiteY7" fmla="*/ 16321 h 309892"/>
                <a:gd name="connsiteX8" fmla="*/ 669914 w 669914"/>
                <a:gd name="connsiteY8" fmla="*/ 0 h 3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14" h="309892">
                  <a:moveTo>
                    <a:pt x="669914" y="0"/>
                  </a:moveTo>
                  <a:lnTo>
                    <a:pt x="665891" y="39901"/>
                  </a:lnTo>
                  <a:cubicBezTo>
                    <a:pt x="634361" y="193985"/>
                    <a:pt x="498029" y="309892"/>
                    <a:pt x="334624" y="309892"/>
                  </a:cubicBezTo>
                  <a:cubicBezTo>
                    <a:pt x="171220" y="309892"/>
                    <a:pt x="34887" y="193985"/>
                    <a:pt x="3357" y="39901"/>
                  </a:cubicBezTo>
                  <a:lnTo>
                    <a:pt x="0" y="6605"/>
                  </a:lnTo>
                  <a:lnTo>
                    <a:pt x="14992" y="16321"/>
                  </a:lnTo>
                  <a:cubicBezTo>
                    <a:pt x="95574" y="59413"/>
                    <a:pt x="206898" y="86066"/>
                    <a:pt x="329862" y="86066"/>
                  </a:cubicBezTo>
                  <a:cubicBezTo>
                    <a:pt x="452827" y="86066"/>
                    <a:pt x="564150" y="59413"/>
                    <a:pt x="644732" y="16321"/>
                  </a:cubicBezTo>
                  <a:lnTo>
                    <a:pt x="669914" y="0"/>
                  </a:ln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2502527" y="1121061"/>
              <a:ext cx="978337" cy="323930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3" name="弧形 92"/>
            <p:cNvSpPr/>
            <p:nvPr/>
          </p:nvSpPr>
          <p:spPr>
            <a:xfrm rot="16200000" flipH="1">
              <a:off x="2999530" y="1853476"/>
              <a:ext cx="392429" cy="409071"/>
            </a:xfrm>
            <a:prstGeom prst="arc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4" name="直接连接符 93"/>
            <p:cNvCxnSpPr>
              <a:cxnSpLocks/>
            </p:cNvCxnSpPr>
            <p:nvPr/>
          </p:nvCxnSpPr>
          <p:spPr>
            <a:xfrm flipH="1" flipV="1">
              <a:off x="2991209" y="1778203"/>
              <a:ext cx="0" cy="279807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/>
            </p:cNvCxnSpPr>
            <p:nvPr/>
          </p:nvCxnSpPr>
          <p:spPr>
            <a:xfrm>
              <a:off x="3189553" y="2254226"/>
              <a:ext cx="572968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>
            <a:xfrm rot="5400000" flipH="1">
              <a:off x="3465779" y="2258385"/>
              <a:ext cx="499239" cy="490926"/>
            </a:xfrm>
            <a:prstGeom prst="arc">
              <a:avLst>
                <a:gd name="adj1" fmla="val 11297329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7" name="直接连接符 96"/>
            <p:cNvCxnSpPr>
              <a:cxnSpLocks/>
              <a:stCxn id="99" idx="2"/>
            </p:cNvCxnSpPr>
            <p:nvPr/>
          </p:nvCxnSpPr>
          <p:spPr>
            <a:xfrm flipV="1">
              <a:off x="1784400" y="2753469"/>
              <a:ext cx="1978117" cy="3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/>
            <p:cNvSpPr/>
            <p:nvPr/>
          </p:nvSpPr>
          <p:spPr>
            <a:xfrm rot="5400000" flipH="1">
              <a:off x="4440961" y="3228925"/>
              <a:ext cx="480824" cy="490926"/>
            </a:xfrm>
            <a:prstGeom prst="arc">
              <a:avLst>
                <a:gd name="adj1" fmla="val 10812134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9" name="弧形 98"/>
            <p:cNvSpPr/>
            <p:nvPr/>
          </p:nvSpPr>
          <p:spPr>
            <a:xfrm rot="16200000">
              <a:off x="1544148" y="2748260"/>
              <a:ext cx="480505" cy="490926"/>
            </a:xfrm>
            <a:prstGeom prst="arc">
              <a:avLst>
                <a:gd name="adj1" fmla="val 10747172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00" name="直接连接符 99"/>
            <p:cNvCxnSpPr>
              <a:cxnSpLocks/>
              <a:stCxn id="99" idx="0"/>
              <a:endCxn id="98" idx="2"/>
            </p:cNvCxnSpPr>
            <p:nvPr/>
          </p:nvCxnSpPr>
          <p:spPr>
            <a:xfrm>
              <a:off x="1788091" y="3233949"/>
              <a:ext cx="2893282" cy="29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2029865" y="3719286"/>
              <a:ext cx="266148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flipH="1">
              <a:off x="924044" y="3718432"/>
              <a:ext cx="2404329" cy="2404329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2750101" y="4345041"/>
              <a:ext cx="1151111" cy="115111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EA3CAC5-D2E3-4C0B-98C4-AB95CE9E1FBF}"/>
              </a:ext>
            </a:extLst>
          </p:cNvPr>
          <p:cNvGrpSpPr/>
          <p:nvPr/>
        </p:nvGrpSpPr>
        <p:grpSpPr>
          <a:xfrm>
            <a:off x="9731268" y="774770"/>
            <a:ext cx="4932138" cy="5721280"/>
            <a:chOff x="9731268" y="774770"/>
            <a:chExt cx="4932138" cy="5721280"/>
          </a:xfrm>
        </p:grpSpPr>
        <p:sp>
          <p:nvSpPr>
            <p:cNvPr id="121" name="六边形 120"/>
            <p:cNvSpPr/>
            <p:nvPr/>
          </p:nvSpPr>
          <p:spPr>
            <a:xfrm rot="5400000">
              <a:off x="10174897" y="1891927"/>
              <a:ext cx="4044880" cy="3486966"/>
            </a:xfrm>
            <a:prstGeom prst="hexagon">
              <a:avLst/>
            </a:prstGeom>
            <a:noFill/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2" name="六边形 121"/>
            <p:cNvSpPr/>
            <p:nvPr/>
          </p:nvSpPr>
          <p:spPr>
            <a:xfrm rot="5400000">
              <a:off x="10841647" y="2466712"/>
              <a:ext cx="2711380" cy="2337396"/>
            </a:xfrm>
            <a:prstGeom prst="hexagon">
              <a:avLst/>
            </a:prstGeom>
            <a:noFill/>
            <a:ln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3" name="六边形 122"/>
            <p:cNvSpPr/>
            <p:nvPr/>
          </p:nvSpPr>
          <p:spPr>
            <a:xfrm rot="5400000">
              <a:off x="9336697" y="1169341"/>
              <a:ext cx="5721280" cy="4932138"/>
            </a:xfrm>
            <a:prstGeom prst="hexagon">
              <a:avLst/>
            </a:prstGeom>
            <a:noFill/>
            <a:ln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26" name="直接连接符 125"/>
            <p:cNvCxnSpPr>
              <a:cxnSpLocks/>
              <a:stCxn id="122" idx="4"/>
            </p:cNvCxnSpPr>
            <p:nvPr/>
          </p:nvCxnSpPr>
          <p:spPr>
            <a:xfrm flipH="1">
              <a:off x="12217845" y="2864069"/>
              <a:ext cx="1148189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直接连接符 128"/>
            <p:cNvCxnSpPr>
              <a:cxnSpLocks/>
              <a:stCxn id="122" idx="2"/>
            </p:cNvCxnSpPr>
            <p:nvPr/>
          </p:nvCxnSpPr>
          <p:spPr>
            <a:xfrm>
              <a:off x="11028640" y="2864069"/>
              <a:ext cx="1174035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直接连接符 130"/>
            <p:cNvCxnSpPr>
              <a:cxnSpLocks/>
              <a:endCxn id="122" idx="0"/>
            </p:cNvCxnSpPr>
            <p:nvPr/>
          </p:nvCxnSpPr>
          <p:spPr>
            <a:xfrm>
              <a:off x="12197337" y="3460750"/>
              <a:ext cx="0" cy="1530350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C8A9769-9E71-436C-9FD7-B6062B94BEFD}"/>
              </a:ext>
            </a:extLst>
          </p:cNvPr>
          <p:cNvGrpSpPr/>
          <p:nvPr/>
        </p:nvGrpSpPr>
        <p:grpSpPr>
          <a:xfrm>
            <a:off x="937668" y="1042329"/>
            <a:ext cx="867955" cy="142876"/>
            <a:chOff x="5802917" y="5003482"/>
            <a:chExt cx="867955" cy="142876"/>
          </a:xfrm>
        </p:grpSpPr>
        <p:sp>
          <p:nvSpPr>
            <p:cNvPr id="142" name="椭圆 141"/>
            <p:cNvSpPr/>
            <p:nvPr/>
          </p:nvSpPr>
          <p:spPr>
            <a:xfrm>
              <a:off x="5802917" y="5003482"/>
              <a:ext cx="142876" cy="14287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6044610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86303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27996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2C6D720-BA37-43E7-ADD6-E5B02E0522B5}"/>
              </a:ext>
            </a:extLst>
          </p:cNvPr>
          <p:cNvSpPr/>
          <p:nvPr/>
        </p:nvSpPr>
        <p:spPr>
          <a:xfrm>
            <a:off x="389994" y="54986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pc="300" dirty="0">
                <a:latin typeface="Arial"/>
                <a:ea typeface="微软雅黑"/>
                <a:sym typeface="Arial"/>
              </a:rPr>
              <a:t>讀音檔跟文字檔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183B0D-63E7-490A-BC8A-A167A02E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00" y="2078073"/>
            <a:ext cx="9518990" cy="33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5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E70F32E-1971-4CDD-82CF-28A467AD0706}"/>
              </a:ext>
            </a:extLst>
          </p:cNvPr>
          <p:cNvGrpSpPr/>
          <p:nvPr/>
        </p:nvGrpSpPr>
        <p:grpSpPr>
          <a:xfrm>
            <a:off x="-1373020" y="2952969"/>
            <a:ext cx="4002792" cy="5001700"/>
            <a:chOff x="924044" y="1121061"/>
            <a:chExt cx="4002792" cy="5001700"/>
          </a:xfrm>
        </p:grpSpPr>
        <p:sp>
          <p:nvSpPr>
            <p:cNvPr id="91" name="任意多边形: 形状 90"/>
            <p:cNvSpPr/>
            <p:nvPr/>
          </p:nvSpPr>
          <p:spPr>
            <a:xfrm flipH="1">
              <a:off x="2501262" y="1315634"/>
              <a:ext cx="979894" cy="453284"/>
            </a:xfrm>
            <a:custGeom>
              <a:avLst/>
              <a:gdLst>
                <a:gd name="connsiteX0" fmla="*/ 669914 w 669914"/>
                <a:gd name="connsiteY0" fmla="*/ 0 h 309892"/>
                <a:gd name="connsiteX1" fmla="*/ 665891 w 669914"/>
                <a:gd name="connsiteY1" fmla="*/ 39901 h 309892"/>
                <a:gd name="connsiteX2" fmla="*/ 334624 w 669914"/>
                <a:gd name="connsiteY2" fmla="*/ 309892 h 309892"/>
                <a:gd name="connsiteX3" fmla="*/ 3357 w 669914"/>
                <a:gd name="connsiteY3" fmla="*/ 39901 h 309892"/>
                <a:gd name="connsiteX4" fmla="*/ 0 w 669914"/>
                <a:gd name="connsiteY4" fmla="*/ 6605 h 309892"/>
                <a:gd name="connsiteX5" fmla="*/ 14992 w 669914"/>
                <a:gd name="connsiteY5" fmla="*/ 16321 h 309892"/>
                <a:gd name="connsiteX6" fmla="*/ 329862 w 669914"/>
                <a:gd name="connsiteY6" fmla="*/ 86066 h 309892"/>
                <a:gd name="connsiteX7" fmla="*/ 644732 w 669914"/>
                <a:gd name="connsiteY7" fmla="*/ 16321 h 309892"/>
                <a:gd name="connsiteX8" fmla="*/ 669914 w 669914"/>
                <a:gd name="connsiteY8" fmla="*/ 0 h 30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14" h="309892">
                  <a:moveTo>
                    <a:pt x="669914" y="0"/>
                  </a:moveTo>
                  <a:lnTo>
                    <a:pt x="665891" y="39901"/>
                  </a:lnTo>
                  <a:cubicBezTo>
                    <a:pt x="634361" y="193985"/>
                    <a:pt x="498029" y="309892"/>
                    <a:pt x="334624" y="309892"/>
                  </a:cubicBezTo>
                  <a:cubicBezTo>
                    <a:pt x="171220" y="309892"/>
                    <a:pt x="34887" y="193985"/>
                    <a:pt x="3357" y="39901"/>
                  </a:cubicBezTo>
                  <a:lnTo>
                    <a:pt x="0" y="6605"/>
                  </a:lnTo>
                  <a:lnTo>
                    <a:pt x="14992" y="16321"/>
                  </a:lnTo>
                  <a:cubicBezTo>
                    <a:pt x="95574" y="59413"/>
                    <a:pt x="206898" y="86066"/>
                    <a:pt x="329862" y="86066"/>
                  </a:cubicBezTo>
                  <a:cubicBezTo>
                    <a:pt x="452827" y="86066"/>
                    <a:pt x="564150" y="59413"/>
                    <a:pt x="644732" y="16321"/>
                  </a:cubicBezTo>
                  <a:lnTo>
                    <a:pt x="669914" y="0"/>
                  </a:lnTo>
                  <a:close/>
                </a:path>
              </a:pathLst>
            </a:cu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 flipH="1">
              <a:off x="2502527" y="1121061"/>
              <a:ext cx="978337" cy="323930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3" name="弧形 92"/>
            <p:cNvSpPr/>
            <p:nvPr/>
          </p:nvSpPr>
          <p:spPr>
            <a:xfrm rot="16200000" flipH="1">
              <a:off x="2999530" y="1853476"/>
              <a:ext cx="392429" cy="409071"/>
            </a:xfrm>
            <a:prstGeom prst="arc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4" name="直接连接符 93"/>
            <p:cNvCxnSpPr>
              <a:cxnSpLocks/>
            </p:cNvCxnSpPr>
            <p:nvPr/>
          </p:nvCxnSpPr>
          <p:spPr>
            <a:xfrm flipH="1" flipV="1">
              <a:off x="2991209" y="1778203"/>
              <a:ext cx="0" cy="279807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/>
            </p:cNvCxnSpPr>
            <p:nvPr/>
          </p:nvCxnSpPr>
          <p:spPr>
            <a:xfrm>
              <a:off x="3189553" y="2254226"/>
              <a:ext cx="572968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>
            <a:xfrm rot="5400000" flipH="1">
              <a:off x="3465779" y="2258385"/>
              <a:ext cx="499239" cy="490926"/>
            </a:xfrm>
            <a:prstGeom prst="arc">
              <a:avLst>
                <a:gd name="adj1" fmla="val 11297329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97" name="直接连接符 96"/>
            <p:cNvCxnSpPr>
              <a:cxnSpLocks/>
              <a:stCxn id="99" idx="2"/>
            </p:cNvCxnSpPr>
            <p:nvPr/>
          </p:nvCxnSpPr>
          <p:spPr>
            <a:xfrm flipV="1">
              <a:off x="1784400" y="2753469"/>
              <a:ext cx="1978117" cy="3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/>
            <p:cNvSpPr/>
            <p:nvPr/>
          </p:nvSpPr>
          <p:spPr>
            <a:xfrm rot="5400000" flipH="1">
              <a:off x="4440961" y="3228925"/>
              <a:ext cx="480824" cy="490926"/>
            </a:xfrm>
            <a:prstGeom prst="arc">
              <a:avLst>
                <a:gd name="adj1" fmla="val 10812134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9" name="弧形 98"/>
            <p:cNvSpPr/>
            <p:nvPr/>
          </p:nvSpPr>
          <p:spPr>
            <a:xfrm rot="16200000">
              <a:off x="1544148" y="2748260"/>
              <a:ext cx="480505" cy="490926"/>
            </a:xfrm>
            <a:prstGeom prst="arc">
              <a:avLst>
                <a:gd name="adj1" fmla="val 10747172"/>
                <a:gd name="adj2" fmla="val 0"/>
              </a:avLst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00" name="直接连接符 99"/>
            <p:cNvCxnSpPr>
              <a:cxnSpLocks/>
              <a:stCxn id="99" idx="0"/>
              <a:endCxn id="98" idx="2"/>
            </p:cNvCxnSpPr>
            <p:nvPr/>
          </p:nvCxnSpPr>
          <p:spPr>
            <a:xfrm>
              <a:off x="1788091" y="3233949"/>
              <a:ext cx="2893282" cy="29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2029865" y="3719286"/>
              <a:ext cx="266148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flipH="1">
              <a:off x="924044" y="3718432"/>
              <a:ext cx="2404329" cy="2404329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 flipH="1">
              <a:off x="2750101" y="4345041"/>
              <a:ext cx="1151111" cy="1151110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C8A9769-9E71-436C-9FD7-B6062B94BEFD}"/>
              </a:ext>
            </a:extLst>
          </p:cNvPr>
          <p:cNvGrpSpPr/>
          <p:nvPr/>
        </p:nvGrpSpPr>
        <p:grpSpPr>
          <a:xfrm>
            <a:off x="937668" y="1042329"/>
            <a:ext cx="867955" cy="142876"/>
            <a:chOff x="5802917" y="5003482"/>
            <a:chExt cx="867955" cy="142876"/>
          </a:xfrm>
        </p:grpSpPr>
        <p:sp>
          <p:nvSpPr>
            <p:cNvPr id="142" name="椭圆 141"/>
            <p:cNvSpPr/>
            <p:nvPr/>
          </p:nvSpPr>
          <p:spPr>
            <a:xfrm>
              <a:off x="5802917" y="5003482"/>
              <a:ext cx="142876" cy="142876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6044610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86303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6527996" y="5003482"/>
              <a:ext cx="142876" cy="142876"/>
            </a:xfrm>
            <a:prstGeom prst="ellips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2C6D720-BA37-43E7-ADD6-E5B02E0522B5}"/>
              </a:ext>
            </a:extLst>
          </p:cNvPr>
          <p:cNvSpPr/>
          <p:nvPr/>
        </p:nvSpPr>
        <p:spPr>
          <a:xfrm>
            <a:off x="389994" y="54986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pc="300" dirty="0">
                <a:latin typeface="Arial"/>
                <a:ea typeface="微软雅黑"/>
                <a:sym typeface="Arial"/>
              </a:rPr>
              <a:t>讀音檔跟文字檔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02A7E2-9370-49D6-880C-CD595F26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62" y="1554843"/>
            <a:ext cx="9270049" cy="411053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768AF18A-1485-4D29-ACC3-55D91245ADAD}"/>
              </a:ext>
            </a:extLst>
          </p:cNvPr>
          <p:cNvSpPr/>
          <p:nvPr/>
        </p:nvSpPr>
        <p:spPr>
          <a:xfrm>
            <a:off x="2022873" y="2279719"/>
            <a:ext cx="5571727" cy="9971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AE55E81-3341-4571-A242-A6234C426F0A}"/>
              </a:ext>
            </a:extLst>
          </p:cNvPr>
          <p:cNvGrpSpPr/>
          <p:nvPr/>
        </p:nvGrpSpPr>
        <p:grpSpPr>
          <a:xfrm rot="3686638">
            <a:off x="9731268" y="774770"/>
            <a:ext cx="4932138" cy="5721280"/>
            <a:chOff x="9731268" y="774770"/>
            <a:chExt cx="4932138" cy="5721280"/>
          </a:xfrm>
        </p:grpSpPr>
        <p:sp>
          <p:nvSpPr>
            <p:cNvPr id="34" name="六边形 120">
              <a:extLst>
                <a:ext uri="{FF2B5EF4-FFF2-40B4-BE49-F238E27FC236}">
                  <a16:creationId xmlns:a16="http://schemas.microsoft.com/office/drawing/2014/main" id="{1EFE80E5-6996-4DB1-AB3B-D18E48FD2BFA}"/>
                </a:ext>
              </a:extLst>
            </p:cNvPr>
            <p:cNvSpPr/>
            <p:nvPr/>
          </p:nvSpPr>
          <p:spPr>
            <a:xfrm rot="5400000">
              <a:off x="10174897" y="1891927"/>
              <a:ext cx="4044880" cy="3486966"/>
            </a:xfrm>
            <a:prstGeom prst="hexagon">
              <a:avLst/>
            </a:prstGeom>
            <a:noFill/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5" name="六边形 121">
              <a:extLst>
                <a:ext uri="{FF2B5EF4-FFF2-40B4-BE49-F238E27FC236}">
                  <a16:creationId xmlns:a16="http://schemas.microsoft.com/office/drawing/2014/main" id="{6D0DB533-AB57-41D6-8D90-65EE9B1F21BF}"/>
                </a:ext>
              </a:extLst>
            </p:cNvPr>
            <p:cNvSpPr/>
            <p:nvPr/>
          </p:nvSpPr>
          <p:spPr>
            <a:xfrm rot="5400000">
              <a:off x="10841647" y="2466712"/>
              <a:ext cx="2711380" cy="2337396"/>
            </a:xfrm>
            <a:prstGeom prst="hexagon">
              <a:avLst/>
            </a:prstGeom>
            <a:noFill/>
            <a:ln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六边形 122">
              <a:extLst>
                <a:ext uri="{FF2B5EF4-FFF2-40B4-BE49-F238E27FC236}">
                  <a16:creationId xmlns:a16="http://schemas.microsoft.com/office/drawing/2014/main" id="{3961CB95-A209-4882-A133-8F9982878ADB}"/>
                </a:ext>
              </a:extLst>
            </p:cNvPr>
            <p:cNvSpPr/>
            <p:nvPr/>
          </p:nvSpPr>
          <p:spPr>
            <a:xfrm rot="5400000">
              <a:off x="9336697" y="1169341"/>
              <a:ext cx="5721280" cy="4932138"/>
            </a:xfrm>
            <a:prstGeom prst="hexagon">
              <a:avLst/>
            </a:prstGeom>
            <a:noFill/>
            <a:ln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37" name="直接连接符 125">
              <a:extLst>
                <a:ext uri="{FF2B5EF4-FFF2-40B4-BE49-F238E27FC236}">
                  <a16:creationId xmlns:a16="http://schemas.microsoft.com/office/drawing/2014/main" id="{AD7057EA-9945-4820-8DF6-48907ACE0406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12217845" y="2864069"/>
              <a:ext cx="1148189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128">
              <a:extLst>
                <a:ext uri="{FF2B5EF4-FFF2-40B4-BE49-F238E27FC236}">
                  <a16:creationId xmlns:a16="http://schemas.microsoft.com/office/drawing/2014/main" id="{63037812-C86C-46CE-B898-CE22A60AAAD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1028640" y="2864069"/>
              <a:ext cx="1174035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130">
              <a:extLst>
                <a:ext uri="{FF2B5EF4-FFF2-40B4-BE49-F238E27FC236}">
                  <a16:creationId xmlns:a16="http://schemas.microsoft.com/office/drawing/2014/main" id="{CF39E415-10F7-4912-B225-C1BE4F2D8BEE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12197337" y="3460750"/>
              <a:ext cx="0" cy="1530350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51033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131</Words>
  <Application>Microsoft Office PowerPoint</Application>
  <PresentationFormat>寬螢幕</PresentationFormat>
  <Paragraphs>46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國弘 楊</cp:lastModifiedBy>
  <cp:revision>646</cp:revision>
  <dcterms:created xsi:type="dcterms:W3CDTF">2017-08-31T05:00:04Z</dcterms:created>
  <dcterms:modified xsi:type="dcterms:W3CDTF">2022-01-06T01:08:28Z</dcterms:modified>
</cp:coreProperties>
</file>