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75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97" autoAdjust="0"/>
  </p:normalViewPr>
  <p:slideViewPr>
    <p:cSldViewPr snapToGrid="0">
      <p:cViewPr varScale="1">
        <p:scale>
          <a:sx n="83" d="100"/>
          <a:sy n="83" d="100"/>
        </p:scale>
        <p:origin x="1554" y="90"/>
      </p:cViewPr>
      <p:guideLst>
        <p:guide orient="horz" pos="6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69947-F6ED-4FFF-8E6B-1E523DEF2D74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47DC3-3734-4B12-9FDA-F61D3983D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5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大家好，接下來我會介紹我的故事。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7DC3-3734-4B12-9FDA-F61D3983DD0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81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我是一名轉學生。雖然我外表看起來有點冷淡，但其實我很喜歡交朋友。我希望能在這裡和大家好好相處，也期待加入你們的團隊活動。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7DC3-3734-4B12-9FDA-F61D3983DD0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12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不過，剛開始似乎大家對我有點誤會。我的性格比較內向，不太擅長主動搭話，這可能讓大家以為我很難親近。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7DC3-3734-4B12-9FDA-F61D3983DD0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52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所以，我決定改變自己。無論是運動會還是小組討論，我都會積極參與，並且嘗試讓大家看到，我其實是個很容易相處的人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7DC3-3734-4B12-9FDA-F61D3983DD0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71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果然，慢慢地，班上的同學開始主動和我聊天，我也更能融入這個班級。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7DC3-3734-4B12-9FDA-F61D3983DD0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19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但有一次，我好像無意間讓一位同學覺得我討厭她，我真的不知道該怎麼辦，場面變得有點尷尬。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7DC3-3734-4B12-9FDA-F61D3983DD0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68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後來，我鼓起勇氣主動和她聊了一次，把誤會都解釋清楚。其實，我只是有點不擅長表達自己的感情。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7DC3-3734-4B12-9FDA-F61D3983DD0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9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結果，我們反而變成了最好的朋友，這次的經歷也讓我更加了解如何處理人際關係。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7DC3-3734-4B12-9FDA-F61D3983DD0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2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47DC3-3734-4B12-9FDA-F61D3983DD0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5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7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0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5579-79C0-423A-89BE-9D852A949AA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628" y="2431474"/>
            <a:ext cx="3912920" cy="997526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自我介紹</a:t>
            </a:r>
          </a:p>
        </p:txBody>
      </p:sp>
    </p:spTree>
    <p:extLst>
      <p:ext uri="{BB962C8B-B14F-4D97-AF65-F5344CB8AC3E}">
        <p14:creationId xmlns:p14="http://schemas.microsoft.com/office/powerpoint/2010/main" val="18287074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55AC2-779B-AC34-9F1C-8D25564D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97158"/>
            <a:ext cx="10353762" cy="51940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：想要在新班級中認識更多朋友，建立良好的人際關係。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CEE622E-3D69-492F-09BF-04AFA3AD9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1066801"/>
            <a:ext cx="4964723" cy="50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540455B-6BCB-D70B-BA6E-E3170CBDF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723" y="1066800"/>
            <a:ext cx="5105400" cy="510540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7AE4439-44AA-4357-992B-EB5BA58B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97158"/>
            <a:ext cx="10353762" cy="51940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：因為沉默寡言和外表冷酷，讓同學們對我產生誤解。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9611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B90A02-65D1-BCDD-D544-8FE6578B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478" y="1066800"/>
            <a:ext cx="4888522" cy="488852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51E40B7-472C-4617-A267-B614794E5904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：決定主動參與班級活動，並用實際行動表現出自己的友善和熱心。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35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FBF5DED-CBA9-90BC-181A-1B27EFEA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340" y="1066801"/>
            <a:ext cx="4988168" cy="49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08B102C-BF78-4429-9AEC-001C762C6800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：同學們逐漸對我改觀，開始願意接近和認識我。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982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458AD3-F974-B566-0746-767F0747F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443" y="1066800"/>
            <a:ext cx="5146431" cy="514643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C05932C-9CEC-4958-9329-C8A614CBF7FC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：一次誤會導致一位同學覺得我不喜歡她，關係開始緊張。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75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A51D45-CF24-12EC-7FBA-7D47C7F6C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084" y="1066801"/>
            <a:ext cx="5222630" cy="522263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945D7BF-415F-4BB8-8AA9-AB912023ABC1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轉彎：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我主動與那位同學解釋，並表明自己真正的想法。</a:t>
            </a:r>
          </a:p>
        </p:txBody>
      </p:sp>
    </p:spTree>
    <p:extLst>
      <p:ext uri="{BB962C8B-B14F-4D97-AF65-F5344CB8AC3E}">
        <p14:creationId xmlns:p14="http://schemas.microsoft.com/office/powerpoint/2010/main" val="3298082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326CC16-85A0-E9E3-625E-0BD7C1C5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908" y="1066800"/>
            <a:ext cx="5304692" cy="530469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245FED8-C508-4125-BBF1-932B20BE2098}"/>
              </a:ext>
            </a:extLst>
          </p:cNvPr>
          <p:cNvSpPr txBox="1">
            <a:spLocks/>
          </p:cNvSpPr>
          <p:nvPr/>
        </p:nvSpPr>
        <p:spPr>
          <a:xfrm>
            <a:off x="913795" y="597158"/>
            <a:ext cx="10353762" cy="519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結局：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最終不僅解開了誤會，還成為了那位同學最好的朋友。</a:t>
            </a:r>
          </a:p>
        </p:txBody>
      </p:sp>
    </p:spTree>
    <p:extLst>
      <p:ext uri="{BB962C8B-B14F-4D97-AF65-F5344CB8AC3E}">
        <p14:creationId xmlns:p14="http://schemas.microsoft.com/office/powerpoint/2010/main" val="282792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A5B06-2408-39DB-9F12-A5C38DDAE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3937-D1D2-B65B-CD97-DA7E1B27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289" y="2431474"/>
            <a:ext cx="3912920" cy="997526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29987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396</TotalTime>
  <Words>350</Words>
  <Application>Microsoft Office PowerPoint</Application>
  <PresentationFormat>寬螢幕</PresentationFormat>
  <Paragraphs>26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Gill Sans MT</vt:lpstr>
      <vt:lpstr>Wingdings 3</vt:lpstr>
      <vt:lpstr>圖庫</vt:lpstr>
      <vt:lpstr>自我介紹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昱軒 陳</dc:creator>
  <cp:lastModifiedBy>裕憲 蕭</cp:lastModifiedBy>
  <cp:revision>13</cp:revision>
  <dcterms:created xsi:type="dcterms:W3CDTF">2024-10-06T07:19:57Z</dcterms:created>
  <dcterms:modified xsi:type="dcterms:W3CDTF">2024-11-01T03:37:01Z</dcterms:modified>
</cp:coreProperties>
</file>