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75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BD2D-43AE-4E69-A5AC-4A348BDA187D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05A4-9447-4E7E-9A5E-8B1AC6865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6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大家好，接下來我要介紹我的冒險故事。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這趟旅程的目的很簡單</a:t>
            </a:r>
            <a:r>
              <a:rPr lang="en-US" altLang="zh-TW" dirty="0"/>
              <a:t>——</a:t>
            </a:r>
            <a:r>
              <a:rPr lang="zh-TW" altLang="en-US" dirty="0"/>
              <a:t>尋找一件古老而強大的寶物，傳說它能拯救我的家鄉，免於即將來臨的災難。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6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但這可不容易。寶物被藏在一個叫做迷霧森林的地方，據說那裡危機四伏，而且還有一個強大的守護者負責看守。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4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我知道，如果想要完成這次的任務，我必須變得更強。於是我花了幾個月的時間進行訓練，學習了古代的戰鬥技巧和破解謎題的方法。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1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終於，我和我的夥伴來到了寶物的所在地，經過一場激烈的戰鬥，我們成功擊敗了守護者，寶物終於就在眼前。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21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但當我伸手去觸碰寶物時，我感受到了一股巨大的力量，這股力量太強大了，甚至可能毀掉一切。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51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我不得不停下來，深入研究這件寶物的歷史。這才發現，真正拯救家鄉的方法，不是使用它，而是團結所有人，將我們的智慧和力量結合起來。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9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最後，我帶著新的決心回到了家鄉，與夥伴們一起守護了我們的家園，這趟冒險讓我學會了，比力量更重要的是信念和團結。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805A4-9447-4E7E-9A5E-8B1AC6865D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628" y="2431474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1828707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7158"/>
            <a:ext cx="10353762" cy="519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尋找一件神秘失落的寶物，以拯救家鄉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EE622E-3D69-492F-09BF-04AFA3AD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1128347"/>
            <a:ext cx="4964723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40455B-6BCB-D70B-BA6E-E3170CBD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723" y="1066800"/>
            <a:ext cx="5105400" cy="51054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7AE4439-44AA-4357-992B-EB5BA58B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7158"/>
            <a:ext cx="10353762" cy="519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：寶物被強大的守護者守護著，且藏在迷霧森林深處，充滿危險。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9611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B90A02-65D1-BCDD-D544-8FE6578B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78" y="1066800"/>
            <a:ext cx="4888522" cy="488852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51E40B7-472C-4617-A267-B614794E5904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：經過長時間的訓練與學習，我掌握了足夠的技能和智慧，與夥伴一起展開冒險。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5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BF5DED-CBA9-90BC-181A-1B27EFEA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340" y="1066801"/>
            <a:ext cx="4988168" cy="49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08B102C-BF78-4429-9AEC-001C762C6800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：我成功抵達寶物所在地，並擊敗守護者。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982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458AD3-F974-B566-0746-767F0747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1066800"/>
            <a:ext cx="5146431" cy="514643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05932C-9CEC-4958-9329-C8A614CBF7FC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：寶物背後隱藏著的真正力量讓我不敢輕易使用。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75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A51D45-CF24-12EC-7FBA-7D47C7F6C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84" y="1066801"/>
            <a:ext cx="5222630" cy="522263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945D7BF-415F-4BB8-8AA9-AB912023ABC1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轉彎：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透過對寶物歷史的深入了解，我發現要拯救家鄉並不需要依賴它的力量。</a:t>
            </a:r>
          </a:p>
        </p:txBody>
      </p:sp>
    </p:spTree>
    <p:extLst>
      <p:ext uri="{BB962C8B-B14F-4D97-AF65-F5344CB8AC3E}">
        <p14:creationId xmlns:p14="http://schemas.microsoft.com/office/powerpoint/2010/main" val="329808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326CC16-85A0-E9E3-625E-0BD7C1C5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908" y="1066800"/>
            <a:ext cx="5304692" cy="530469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45FED8-C508-4125-BBF1-932B20BE2098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結局：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我回到家鄉，與夥伴們聯合努力，成功守護了家園。</a:t>
            </a:r>
          </a:p>
        </p:txBody>
      </p:sp>
    </p:spTree>
    <p:extLst>
      <p:ext uri="{BB962C8B-B14F-4D97-AF65-F5344CB8AC3E}">
        <p14:creationId xmlns:p14="http://schemas.microsoft.com/office/powerpoint/2010/main" val="28279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5B06-2408-39DB-9F12-A5C38DDA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3937-D1D2-B65B-CD97-DA7E1B27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289" y="2431474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9987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381</TotalTime>
  <Words>394</Words>
  <Application>Microsoft Office PowerPoint</Application>
  <PresentationFormat>寬螢幕</PresentationFormat>
  <Paragraphs>25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Gill Sans MT</vt:lpstr>
      <vt:lpstr>Wingdings 3</vt:lpstr>
      <vt:lpstr>圖庫</vt:lpstr>
      <vt:lpstr>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昱軒 陳</dc:creator>
  <cp:lastModifiedBy>裕憲 蕭</cp:lastModifiedBy>
  <cp:revision>24</cp:revision>
  <dcterms:created xsi:type="dcterms:W3CDTF">2024-10-06T07:19:57Z</dcterms:created>
  <dcterms:modified xsi:type="dcterms:W3CDTF">2024-11-01T03:44:51Z</dcterms:modified>
</cp:coreProperties>
</file>