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1"/>
  </p:notesMasterIdLst>
  <p:sldIdLst>
    <p:sldId id="275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7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108"/>
      </p:cViewPr>
      <p:guideLst>
        <p:guide orient="horz" pos="66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0BD2D-43AE-4E69-A5AC-4A348BDA187D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805A4-9447-4E7E-9A5E-8B1AC6865D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96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大家好，接下來我要介紹我的校園故事。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805A4-9447-4E7E-9A5E-8B1AC6865DC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311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平時我很喜歡研究科技，這次的校園科學競賽對我來說是一次極大的挑戰，我希望能藉此機會證明我的實力。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805A4-9447-4E7E-9A5E-8B1AC6865DC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108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不過，參賽的還有另一位非常優秀的天才學生，他的經驗比我豐富，這讓我壓力很大。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805A4-9447-4E7E-9A5E-8B1AC6865DC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156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但我不會輕易放棄。這段時間，我每天都在改進自己的設計，並且虛心向老師和朋友們請教，學到很多新的技術。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805A4-9447-4E7E-9A5E-8B1AC6865DC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296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最後，我的機器人設計完成了，效果甚至超出了我的預期。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805A4-9447-4E7E-9A5E-8B1AC6865DC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254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然而，到了比賽當天，我的機器人居然在運行時發生了故障，這讓我感到絕望。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805A4-9447-4E7E-9A5E-8B1AC6865DC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260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就在時間快要用盡時，我突然靈光一現，想到了一個緊急修復的方法，迅速將機器人重新啟動。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805A4-9447-4E7E-9A5E-8B1AC6865DC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最終，機器人順利完成了所有任務，我成功贏得了比賽，證明了自己的能力。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805A4-9447-4E7E-9A5E-8B1AC6865DC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491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大家好，接下來我要介紹我的冒險故事。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805A4-9447-4E7E-9A5E-8B1AC6865DC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404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97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9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52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57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75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9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57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29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37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80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8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80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9A4ABF0-EDA0-4901-BDEC-7490411D7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2180"/>
            <a:ext cx="12192000" cy="858236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A5A5956-92A0-0D7C-C2FE-741DAAE4B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118" y="1047848"/>
            <a:ext cx="3912920" cy="997526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校園故事</a:t>
            </a:r>
          </a:p>
        </p:txBody>
      </p:sp>
    </p:spTree>
    <p:extLst>
      <p:ext uri="{BB962C8B-B14F-4D97-AF65-F5344CB8AC3E}">
        <p14:creationId xmlns:p14="http://schemas.microsoft.com/office/powerpoint/2010/main" val="18287074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玻片上的顯微鏡透鏡">
            <a:extLst>
              <a:ext uri="{FF2B5EF4-FFF2-40B4-BE49-F238E27FC236}">
                <a16:creationId xmlns:a16="http://schemas.microsoft.com/office/drawing/2014/main" id="{E9A4ABF0-EDA0-4901-BDEC-7490411D7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639960"/>
            <a:ext cx="12192000" cy="813792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A5A5956-92A0-0D7C-C2FE-741DAAE4B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118" y="1047848"/>
            <a:ext cx="3912920" cy="997526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6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</a:p>
        </p:txBody>
      </p:sp>
    </p:spTree>
    <p:extLst>
      <p:ext uri="{BB962C8B-B14F-4D97-AF65-F5344CB8AC3E}">
        <p14:creationId xmlns:p14="http://schemas.microsoft.com/office/powerpoint/2010/main" val="40734751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9A4ABF0-EDA0-4901-BDEC-7490411D7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65" y="13874"/>
            <a:ext cx="12142670" cy="683025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A5A5956-92A0-0D7C-C2FE-741DAAE4B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118" y="1047848"/>
            <a:ext cx="3912920" cy="997526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6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阻礙</a:t>
            </a:r>
          </a:p>
        </p:txBody>
      </p:sp>
    </p:spTree>
    <p:extLst>
      <p:ext uri="{BB962C8B-B14F-4D97-AF65-F5344CB8AC3E}">
        <p14:creationId xmlns:p14="http://schemas.microsoft.com/office/powerpoint/2010/main" val="299464660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9A4ABF0-EDA0-4901-BDEC-7490411D73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27748"/>
            <a:ext cx="12192000" cy="683025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A5A5956-92A0-0D7C-C2FE-741DAAE4B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118" y="1047848"/>
            <a:ext cx="3912920" cy="997526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6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努力</a:t>
            </a:r>
          </a:p>
        </p:txBody>
      </p:sp>
    </p:spTree>
    <p:extLst>
      <p:ext uri="{BB962C8B-B14F-4D97-AF65-F5344CB8AC3E}">
        <p14:creationId xmlns:p14="http://schemas.microsoft.com/office/powerpoint/2010/main" val="331607812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正在進行電子專案的少年">
            <a:extLst>
              <a:ext uri="{FF2B5EF4-FFF2-40B4-BE49-F238E27FC236}">
                <a16:creationId xmlns:a16="http://schemas.microsoft.com/office/drawing/2014/main" id="{E9A4ABF0-EDA0-4901-BDEC-7490411D7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3874"/>
            <a:ext cx="12192000" cy="683025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A5A5956-92A0-0D7C-C2FE-741DAAE4B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118" y="1047848"/>
            <a:ext cx="3912920" cy="997526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6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400684686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9A4ABF0-EDA0-4901-BDEC-7490411D7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3874"/>
            <a:ext cx="12191999" cy="683025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A5A5956-92A0-0D7C-C2FE-741DAAE4B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118" y="1047848"/>
            <a:ext cx="3912920" cy="997526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sz="6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意外</a:t>
            </a:r>
          </a:p>
        </p:txBody>
      </p:sp>
    </p:spTree>
    <p:extLst>
      <p:ext uri="{BB962C8B-B14F-4D97-AF65-F5344CB8AC3E}">
        <p14:creationId xmlns:p14="http://schemas.microsoft.com/office/powerpoint/2010/main" val="145151974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9A4ABF0-EDA0-4901-BDEC-7490411D73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50"/>
          <a:stretch/>
        </p:blipFill>
        <p:spPr>
          <a:xfrm>
            <a:off x="0" y="13874"/>
            <a:ext cx="12192000" cy="684412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A5A5956-92A0-0D7C-C2FE-741DAAE4B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118" y="1047848"/>
            <a:ext cx="3912920" cy="997526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en-US" sz="6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轉彎</a:t>
            </a:r>
          </a:p>
        </p:txBody>
      </p:sp>
    </p:spTree>
    <p:extLst>
      <p:ext uri="{BB962C8B-B14F-4D97-AF65-F5344CB8AC3E}">
        <p14:creationId xmlns:p14="http://schemas.microsoft.com/office/powerpoint/2010/main" val="304169824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9A4ABF0-EDA0-4901-BDEC-7490411D73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5"/>
          <a:stretch/>
        </p:blipFill>
        <p:spPr>
          <a:xfrm>
            <a:off x="0" y="13873"/>
            <a:ext cx="12191999" cy="706970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A5A5956-92A0-0D7C-C2FE-741DAAE4B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118" y="1047848"/>
            <a:ext cx="3912920" cy="997526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7.</a:t>
            </a:r>
            <a:r>
              <a:rPr lang="zh-TW" altLang="en-US" sz="6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結局</a:t>
            </a:r>
          </a:p>
        </p:txBody>
      </p:sp>
    </p:spTree>
    <p:extLst>
      <p:ext uri="{BB962C8B-B14F-4D97-AF65-F5344CB8AC3E}">
        <p14:creationId xmlns:p14="http://schemas.microsoft.com/office/powerpoint/2010/main" val="260613758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9A4ABF0-EDA0-4901-BDEC-7490411D7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2180"/>
            <a:ext cx="12192000" cy="858236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A5A5956-92A0-0D7C-C2FE-741DAAE4B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118" y="1047848"/>
            <a:ext cx="3912920" cy="997526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THANK YOU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316901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417</TotalTime>
  <Words>239</Words>
  <Application>Microsoft Office PowerPoint</Application>
  <PresentationFormat>寬螢幕</PresentationFormat>
  <Paragraphs>27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標楷體</vt:lpstr>
      <vt:lpstr>Arial</vt:lpstr>
      <vt:lpstr>Calibri</vt:lpstr>
      <vt:lpstr>Gill Sans MT</vt:lpstr>
      <vt:lpstr>圖庫</vt:lpstr>
      <vt:lpstr>校園故事</vt:lpstr>
      <vt:lpstr>1.目標</vt:lpstr>
      <vt:lpstr>2.阻礙</vt:lpstr>
      <vt:lpstr>3.努力</vt:lpstr>
      <vt:lpstr>4.結果</vt:lpstr>
      <vt:lpstr>5.意外</vt:lpstr>
      <vt:lpstr>6.轉彎</vt:lpstr>
      <vt:lpstr>7.結局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自我介紹</dc:title>
  <dc:creator>昱軒 陳</dc:creator>
  <cp:lastModifiedBy>裕憲 蕭</cp:lastModifiedBy>
  <cp:revision>30</cp:revision>
  <dcterms:created xsi:type="dcterms:W3CDTF">2024-10-06T07:19:57Z</dcterms:created>
  <dcterms:modified xsi:type="dcterms:W3CDTF">2024-11-01T04:30:15Z</dcterms:modified>
</cp:coreProperties>
</file>