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75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>
        <p:guide orient="horz" pos="6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0BD2D-43AE-4E69-A5AC-4A348BDA187D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805A4-9447-4E7E-9A5E-8B1AC6865D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96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大家好，接下來我要介紹我的職場故事。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31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剛進入公司不久，現在正在負責一個重要的專案。我希望透過這次的專案表現，證明自己的實力，並爭取晉升的機會。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10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不過，這次的專案並不容易。團隊裡有位資深同事對我不是很信任，而且在工作中常常不配合，這讓我的進度變得緩慢，壓力也越來越大。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15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為了讓專案順利進行，我開始主動承擔更多的責任，並且試著與這位同事建立信任，尋找彼此的共同目標，希望能夠順利合作。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29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在大家的努力下，專案進展終於步上正軌。主管看到我們的成果，也給予了我很大的肯定，讓我更加有信心。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5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但就在專案快要完成時，系統突發故障，導致關鍵數據遺失，專案進度完全停滯，整個團隊都非常焦急。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6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我知道時間緊迫，於是決定加班整理資料，並請求團隊的協助。我們花了幾個通宵，最終成功恢復了數據。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專案順利如期完成，主管對我在危機中的表現印象深刻，最終，我也如願獲得晉升，成為團隊的核心成員。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49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謝謝聆聽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40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52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7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7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7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9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7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0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8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0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8564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職場故事</a:t>
            </a:r>
          </a:p>
        </p:txBody>
      </p:sp>
    </p:spTree>
    <p:extLst>
      <p:ext uri="{BB962C8B-B14F-4D97-AF65-F5344CB8AC3E}">
        <p14:creationId xmlns:p14="http://schemas.microsoft.com/office/powerpoint/2010/main" val="18287074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639520"/>
            <a:ext cx="12192000" cy="81370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4073475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3874"/>
            <a:ext cx="12192000" cy="68302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阻礙</a:t>
            </a:r>
          </a:p>
        </p:txBody>
      </p:sp>
    </p:spTree>
    <p:extLst>
      <p:ext uri="{BB962C8B-B14F-4D97-AF65-F5344CB8AC3E}">
        <p14:creationId xmlns:p14="http://schemas.microsoft.com/office/powerpoint/2010/main" val="29946466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b="11343"/>
          <a:stretch/>
        </p:blipFill>
        <p:spPr>
          <a:xfrm>
            <a:off x="0" y="27748"/>
            <a:ext cx="12192000" cy="68302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努力</a:t>
            </a:r>
          </a:p>
        </p:txBody>
      </p:sp>
    </p:spTree>
    <p:extLst>
      <p:ext uri="{BB962C8B-B14F-4D97-AF65-F5344CB8AC3E}">
        <p14:creationId xmlns:p14="http://schemas.microsoft.com/office/powerpoint/2010/main" val="33160781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874"/>
            <a:ext cx="12191999" cy="68302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40068468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874"/>
            <a:ext cx="12192000" cy="68302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14515197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" r="190"/>
          <a:stretch/>
        </p:blipFill>
        <p:spPr>
          <a:xfrm>
            <a:off x="0" y="13874"/>
            <a:ext cx="12192000" cy="68441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30416982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" r="2958"/>
          <a:stretch/>
        </p:blipFill>
        <p:spPr>
          <a:xfrm>
            <a:off x="0" y="13873"/>
            <a:ext cx="12191999" cy="706970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結局</a:t>
            </a:r>
          </a:p>
        </p:txBody>
      </p:sp>
    </p:spTree>
    <p:extLst>
      <p:ext uri="{BB962C8B-B14F-4D97-AF65-F5344CB8AC3E}">
        <p14:creationId xmlns:p14="http://schemas.microsoft.com/office/powerpoint/2010/main" val="26061375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A4ABF0-EDA0-4901-BDEC-7490411D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047848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THANK YOU</a:t>
            </a:r>
            <a:endParaRPr lang="zh-TW" altLang="en-US" sz="6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31690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562</TotalTime>
  <Words>278</Words>
  <Application>Microsoft Office PowerPoint</Application>
  <PresentationFormat>寬螢幕</PresentationFormat>
  <Paragraphs>27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標楷體</vt:lpstr>
      <vt:lpstr>Arial</vt:lpstr>
      <vt:lpstr>Calibri</vt:lpstr>
      <vt:lpstr>Gill Sans MT</vt:lpstr>
      <vt:lpstr>圖庫</vt:lpstr>
      <vt:lpstr>職場故事</vt:lpstr>
      <vt:lpstr>1.目標</vt:lpstr>
      <vt:lpstr>2.阻礙</vt:lpstr>
      <vt:lpstr>3.努力</vt:lpstr>
      <vt:lpstr>4.結果</vt:lpstr>
      <vt:lpstr>5.意外</vt:lpstr>
      <vt:lpstr>6.轉彎</vt:lpstr>
      <vt:lpstr>7.結局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</dc:title>
  <dc:creator>昱軒 陳</dc:creator>
  <cp:lastModifiedBy>裕憲 蕭</cp:lastModifiedBy>
  <cp:revision>41</cp:revision>
  <dcterms:created xsi:type="dcterms:W3CDTF">2024-10-06T07:19:57Z</dcterms:created>
  <dcterms:modified xsi:type="dcterms:W3CDTF">2024-11-01T09:58:50Z</dcterms:modified>
</cp:coreProperties>
</file>