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94" r:id="rId2"/>
    <p:sldMasterId id="2147483702" r:id="rId3"/>
    <p:sldMasterId id="2147483705" r:id="rId4"/>
  </p:sldMasterIdLst>
  <p:notesMasterIdLst>
    <p:notesMasterId r:id="rId24"/>
  </p:notesMasterIdLst>
  <p:sldIdLst>
    <p:sldId id="317" r:id="rId5"/>
    <p:sldId id="350" r:id="rId6"/>
    <p:sldId id="332" r:id="rId7"/>
    <p:sldId id="351" r:id="rId8"/>
    <p:sldId id="352" r:id="rId9"/>
    <p:sldId id="353" r:id="rId10"/>
    <p:sldId id="354" r:id="rId11"/>
    <p:sldId id="365" r:id="rId12"/>
    <p:sldId id="364" r:id="rId13"/>
    <p:sldId id="357" r:id="rId14"/>
    <p:sldId id="358" r:id="rId15"/>
    <p:sldId id="359" r:id="rId16"/>
    <p:sldId id="363" r:id="rId17"/>
    <p:sldId id="356" r:id="rId18"/>
    <p:sldId id="360" r:id="rId19"/>
    <p:sldId id="345" r:id="rId20"/>
    <p:sldId id="361" r:id="rId21"/>
    <p:sldId id="362" r:id="rId22"/>
    <p:sldId id="266" r:id="rId23"/>
  </p:sldIdLst>
  <p:sldSz cx="9144000" cy="6858000" type="screen4x3"/>
  <p:notesSz cx="7099300" cy="10234613"/>
  <p:defaultTextStyle>
    <a:defPPr>
      <a:defRPr lang="zh-HK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itchFamily="34" charset="0"/>
        <a:ea typeface="新細明體" pitchFamily="18" charset="-120"/>
        <a:cs typeface="+mn-cs"/>
        <a:sym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itchFamily="34" charset="0"/>
        <a:ea typeface="新細明體" pitchFamily="18" charset="-120"/>
        <a:cs typeface="+mn-cs"/>
        <a:sym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itchFamily="34" charset="0"/>
        <a:ea typeface="新細明體" pitchFamily="18" charset="-120"/>
        <a:cs typeface="+mn-cs"/>
        <a:sym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itchFamily="34" charset="0"/>
        <a:ea typeface="新細明體" pitchFamily="18" charset="-120"/>
        <a:cs typeface="+mn-cs"/>
        <a:sym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itchFamily="34" charset="0"/>
        <a:ea typeface="新細明體" pitchFamily="18" charset="-120"/>
        <a:cs typeface="+mn-cs"/>
        <a:sym typeface="Arial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itchFamily="34" charset="0"/>
        <a:ea typeface="新細明體" pitchFamily="18" charset="-120"/>
        <a:cs typeface="+mn-cs"/>
        <a:sym typeface="Arial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itchFamily="34" charset="0"/>
        <a:ea typeface="新細明體" pitchFamily="18" charset="-120"/>
        <a:cs typeface="+mn-cs"/>
        <a:sym typeface="Arial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itchFamily="34" charset="0"/>
        <a:ea typeface="新細明體" pitchFamily="18" charset="-120"/>
        <a:cs typeface="+mn-cs"/>
        <a:sym typeface="Arial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itchFamily="34" charset="0"/>
        <a:ea typeface="新細明體" pitchFamily="18" charset="-120"/>
        <a:cs typeface="+mn-cs"/>
        <a:sym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003300"/>
    <a:srgbClr val="00CC00"/>
    <a:srgbClr val="FFFFCC"/>
    <a:srgbClr val="FFFF99"/>
    <a:srgbClr val="996633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85974" autoAdjust="0"/>
  </p:normalViewPr>
  <p:slideViewPr>
    <p:cSldViewPr snapToGrid="0">
      <p:cViewPr varScale="1">
        <p:scale>
          <a:sx n="56" d="100"/>
          <a:sy n="56" d="100"/>
        </p:scale>
        <p:origin x="-6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B9F27-5127-46D1-AE2B-93DFDFFE7E39}" type="doc">
      <dgm:prSet loTypeId="urn:microsoft.com/office/officeart/2005/8/layout/hProcess9" loCatId="process" qsTypeId="urn:microsoft.com/office/officeart/2005/8/quickstyle/simple2" qsCatId="simple" csTypeId="urn:microsoft.com/office/officeart/2005/8/colors/colorful1" csCatId="colorful" phldr="1"/>
      <dgm:spPr/>
    </dgm:pt>
    <dgm:pt modelId="{56056E27-D276-4EA0-9390-90407023FF19}">
      <dgm:prSet phldrT="[Text]" custT="1"/>
      <dgm:spPr>
        <a:ln>
          <a:noFill/>
        </a:ln>
      </dgm:spPr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Functional analysis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C011CD7-313D-4DBB-B094-5E13FB47B69D}" type="parTrans" cxnId="{E2C10B75-679D-4069-995C-EBA301D6DE55}">
      <dgm:prSet/>
      <dgm:spPr/>
      <dgm:t>
        <a:bodyPr/>
        <a:lstStyle/>
        <a:p>
          <a:endParaRPr lang="en-US"/>
        </a:p>
      </dgm:t>
    </dgm:pt>
    <dgm:pt modelId="{30813F74-79A9-456B-90C6-E8362E5F7FC6}" type="sibTrans" cxnId="{E2C10B75-679D-4069-995C-EBA301D6DE55}">
      <dgm:prSet/>
      <dgm:spPr/>
      <dgm:t>
        <a:bodyPr/>
        <a:lstStyle/>
        <a:p>
          <a:endParaRPr lang="en-US"/>
        </a:p>
      </dgm:t>
    </dgm:pt>
    <dgm:pt modelId="{C62648E4-6585-4DC3-A56B-96092695EA0E}">
      <dgm:prSet phldrT="[Text]" custT="1"/>
      <dgm:spPr>
        <a:ln>
          <a:noFill/>
        </a:ln>
      </dgm:spPr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Design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BD6494-8DAD-453D-A2D2-D92C54236B3C}" type="parTrans" cxnId="{79E3BF9B-D2A7-4702-B0B7-F6143CF1ED9A}">
      <dgm:prSet/>
      <dgm:spPr/>
      <dgm:t>
        <a:bodyPr/>
        <a:lstStyle/>
        <a:p>
          <a:endParaRPr lang="en-US"/>
        </a:p>
      </dgm:t>
    </dgm:pt>
    <dgm:pt modelId="{364E42E7-0854-4128-AA57-F1B9D4CF5B93}" type="sibTrans" cxnId="{79E3BF9B-D2A7-4702-B0B7-F6143CF1ED9A}">
      <dgm:prSet/>
      <dgm:spPr/>
      <dgm:t>
        <a:bodyPr/>
        <a:lstStyle/>
        <a:p>
          <a:endParaRPr lang="en-US"/>
        </a:p>
      </dgm:t>
    </dgm:pt>
    <dgm:pt modelId="{612F8AE2-65BA-4C2E-BFC4-F72E0FF50FE0}">
      <dgm:prSet phldrT="[Text]" custT="1"/>
      <dgm:spPr>
        <a:ln>
          <a:noFill/>
        </a:ln>
      </dgm:spPr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Code development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71032D-8A6D-4AF9-98C5-D70896E8C83D}" type="parTrans" cxnId="{A4359DE7-5882-4D56-A98F-01BC86C45E77}">
      <dgm:prSet/>
      <dgm:spPr/>
      <dgm:t>
        <a:bodyPr/>
        <a:lstStyle/>
        <a:p>
          <a:endParaRPr lang="en-US"/>
        </a:p>
      </dgm:t>
    </dgm:pt>
    <dgm:pt modelId="{F6D3B808-1B4B-456F-9596-5AFE0FA5189B}" type="sibTrans" cxnId="{A4359DE7-5882-4D56-A98F-01BC86C45E77}">
      <dgm:prSet/>
      <dgm:spPr/>
      <dgm:t>
        <a:bodyPr/>
        <a:lstStyle/>
        <a:p>
          <a:endParaRPr lang="en-US"/>
        </a:p>
      </dgm:t>
    </dgm:pt>
    <dgm:pt modelId="{03593FD2-475D-44F2-A7F7-ED6223C02ADB}">
      <dgm:prSet phldrT="[Text]" custT="1"/>
      <dgm:spPr>
        <a:ln>
          <a:noFill/>
        </a:ln>
      </dgm:spPr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Content creation and configuration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4BE258-5936-41D0-AB11-B336453E5FB7}" type="parTrans" cxnId="{BB743EDB-417B-4856-B181-57449EDE1176}">
      <dgm:prSet/>
      <dgm:spPr/>
      <dgm:t>
        <a:bodyPr/>
        <a:lstStyle/>
        <a:p>
          <a:endParaRPr lang="en-US"/>
        </a:p>
      </dgm:t>
    </dgm:pt>
    <dgm:pt modelId="{B361F420-83BE-4499-8EFC-146748FC0A5D}" type="sibTrans" cxnId="{BB743EDB-417B-4856-B181-57449EDE1176}">
      <dgm:prSet/>
      <dgm:spPr/>
      <dgm:t>
        <a:bodyPr/>
        <a:lstStyle/>
        <a:p>
          <a:endParaRPr lang="en-US"/>
        </a:p>
      </dgm:t>
    </dgm:pt>
    <dgm:pt modelId="{CEFDA0A2-56D3-44CC-A7E3-44BB36198B2A}">
      <dgm:prSet phldrT="[Text]" custT="1"/>
      <dgm:spPr>
        <a:ln>
          <a:noFill/>
        </a:ln>
      </dgm:spPr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Acceptance testing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5B97E1-B362-42B8-8EB9-1EF2E36F170F}" type="parTrans" cxnId="{B07DD9A7-96DC-42CF-894E-EA3093065FB2}">
      <dgm:prSet/>
      <dgm:spPr/>
      <dgm:t>
        <a:bodyPr/>
        <a:lstStyle/>
        <a:p>
          <a:endParaRPr lang="en-US"/>
        </a:p>
      </dgm:t>
    </dgm:pt>
    <dgm:pt modelId="{A5E45485-1CB6-448B-90C8-B1B3568D5B60}" type="sibTrans" cxnId="{B07DD9A7-96DC-42CF-894E-EA3093065FB2}">
      <dgm:prSet/>
      <dgm:spPr/>
      <dgm:t>
        <a:bodyPr/>
        <a:lstStyle/>
        <a:p>
          <a:endParaRPr lang="en-US"/>
        </a:p>
      </dgm:t>
    </dgm:pt>
    <dgm:pt modelId="{BFFF5BF7-D7CD-4211-BF98-011892280CCC}">
      <dgm:prSet phldrT="[Text]" custT="1"/>
      <dgm:spPr>
        <a:ln>
          <a:noFill/>
        </a:ln>
      </dgm:spPr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Versioning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8B2D2CD-2A0A-4BB5-A243-846CCA3F14C2}" type="parTrans" cxnId="{96AF15C8-4F6A-4ADE-8BB4-623AC3F5C904}">
      <dgm:prSet/>
      <dgm:spPr/>
      <dgm:t>
        <a:bodyPr/>
        <a:lstStyle/>
        <a:p>
          <a:endParaRPr lang="en-US"/>
        </a:p>
      </dgm:t>
    </dgm:pt>
    <dgm:pt modelId="{4B8BB032-46FA-44B6-86D9-CF71992C64FC}" type="sibTrans" cxnId="{96AF15C8-4F6A-4ADE-8BB4-623AC3F5C904}">
      <dgm:prSet/>
      <dgm:spPr/>
      <dgm:t>
        <a:bodyPr/>
        <a:lstStyle/>
        <a:p>
          <a:endParaRPr lang="en-US"/>
        </a:p>
      </dgm:t>
    </dgm:pt>
    <dgm:pt modelId="{42E57362-B176-488A-8F53-F8150DFF8C5B}">
      <dgm:prSet phldrT="[Text]" custT="1"/>
      <dgm:spPr>
        <a:ln>
          <a:noFill/>
        </a:ln>
      </dgm:spPr>
      <dgm:t>
        <a:bodyPr/>
        <a:lstStyle/>
        <a:p>
          <a:r>
            <a:rPr lang="en-US" sz="1400" dirty="0" smtClean="0">
              <a:latin typeface="Calibri" panose="020F0502020204030204" pitchFamily="34" charset="0"/>
              <a:cs typeface="Calibri" panose="020F0502020204030204" pitchFamily="34" charset="0"/>
            </a:rPr>
            <a:t>Quality control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0609AF-94FB-4F86-9F46-3F1D5F3CC2B8}" type="parTrans" cxnId="{F8C7EA2F-F695-45D1-B729-7BF79B91A2E9}">
      <dgm:prSet/>
      <dgm:spPr/>
      <dgm:t>
        <a:bodyPr/>
        <a:lstStyle/>
        <a:p>
          <a:endParaRPr lang="en-US"/>
        </a:p>
      </dgm:t>
    </dgm:pt>
    <dgm:pt modelId="{CFB16793-D5EC-413A-BED9-32BC45AA2A03}" type="sibTrans" cxnId="{F8C7EA2F-F695-45D1-B729-7BF79B91A2E9}">
      <dgm:prSet/>
      <dgm:spPr/>
      <dgm:t>
        <a:bodyPr/>
        <a:lstStyle/>
        <a:p>
          <a:endParaRPr lang="en-US"/>
        </a:p>
      </dgm:t>
    </dgm:pt>
    <dgm:pt modelId="{FC36675F-17DD-4952-8FFF-74DFBC198788}" type="pres">
      <dgm:prSet presAssocID="{6A4B9F27-5127-46D1-AE2B-93DFDFFE7E39}" presName="CompostProcess" presStyleCnt="0">
        <dgm:presLayoutVars>
          <dgm:dir/>
          <dgm:resizeHandles val="exact"/>
        </dgm:presLayoutVars>
      </dgm:prSet>
      <dgm:spPr/>
    </dgm:pt>
    <dgm:pt modelId="{331C6CAC-0968-4F7C-A916-E4D33DD59491}" type="pres">
      <dgm:prSet presAssocID="{6A4B9F27-5127-46D1-AE2B-93DFDFFE7E39}" presName="arrow" presStyleLbl="bgShp" presStyleIdx="0" presStyleCnt="1" custScaleX="117647" custLinFactNeighborX="10695"/>
      <dgm:spPr/>
    </dgm:pt>
    <dgm:pt modelId="{8C20A297-049B-4844-AED6-BB58F3FE1FD9}" type="pres">
      <dgm:prSet presAssocID="{6A4B9F27-5127-46D1-AE2B-93DFDFFE7E39}" presName="linearProcess" presStyleCnt="0"/>
      <dgm:spPr/>
    </dgm:pt>
    <dgm:pt modelId="{17963D1C-DFE2-4192-8438-C777D33D5161}" type="pres">
      <dgm:prSet presAssocID="{56056E27-D276-4EA0-9390-90407023FF19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7BF76-0E91-44A3-B14C-7E6DEDF4D96D}" type="pres">
      <dgm:prSet presAssocID="{30813F74-79A9-456B-90C6-E8362E5F7FC6}" presName="sibTrans" presStyleCnt="0"/>
      <dgm:spPr/>
    </dgm:pt>
    <dgm:pt modelId="{E9035B4A-8B87-4756-93AD-EAE50C983612}" type="pres">
      <dgm:prSet presAssocID="{C62648E4-6585-4DC3-A56B-96092695EA0E}" presName="textNode" presStyleLbl="node1" presStyleIdx="1" presStyleCnt="7" custScaleX="847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225E8-10C7-411C-AADC-3F8475614916}" type="pres">
      <dgm:prSet presAssocID="{364E42E7-0854-4128-AA57-F1B9D4CF5B93}" presName="sibTrans" presStyleCnt="0"/>
      <dgm:spPr/>
    </dgm:pt>
    <dgm:pt modelId="{A5CCB403-F250-4437-9E13-DB8BB8C7A6B9}" type="pres">
      <dgm:prSet presAssocID="{612F8AE2-65BA-4C2E-BFC4-F72E0FF50FE0}" presName="textNode" presStyleLbl="node1" presStyleIdx="2" presStyleCnt="7" custScaleX="133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3F1BD-03BC-4283-A2D3-5E87FC55259C}" type="pres">
      <dgm:prSet presAssocID="{F6D3B808-1B4B-456F-9596-5AFE0FA5189B}" presName="sibTrans" presStyleCnt="0"/>
      <dgm:spPr/>
    </dgm:pt>
    <dgm:pt modelId="{A0D65943-10EE-4A30-9835-E3AE3336F691}" type="pres">
      <dgm:prSet presAssocID="{03593FD2-475D-44F2-A7F7-ED6223C02ADB}" presName="textNode" presStyleLbl="node1" presStyleIdx="3" presStyleCnt="7" custScaleX="131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514C8-10DD-4C16-AC4D-3D7E005E9EE2}" type="pres">
      <dgm:prSet presAssocID="{B361F420-83BE-4499-8EFC-146748FC0A5D}" presName="sibTrans" presStyleCnt="0"/>
      <dgm:spPr/>
    </dgm:pt>
    <dgm:pt modelId="{E42A4815-8236-41A7-8DC5-B82027D376A4}" type="pres">
      <dgm:prSet presAssocID="{CEFDA0A2-56D3-44CC-A7E3-44BB36198B2A}" presName="textNode" presStyleLbl="node1" presStyleIdx="4" presStyleCnt="7" custScaleX="120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06EE5-B1D9-48A2-870A-195482DAB2F0}" type="pres">
      <dgm:prSet presAssocID="{A5E45485-1CB6-448B-90C8-B1B3568D5B60}" presName="sibTrans" presStyleCnt="0"/>
      <dgm:spPr/>
    </dgm:pt>
    <dgm:pt modelId="{A1E14202-2F11-4BBA-8DD3-F16E0F3DD2A5}" type="pres">
      <dgm:prSet presAssocID="{BFFF5BF7-D7CD-4211-BF98-011892280CCC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DC73E-CC00-4BD8-B322-CC99D9D0EE7D}" type="pres">
      <dgm:prSet presAssocID="{4B8BB032-46FA-44B6-86D9-CF71992C64FC}" presName="sibTrans" presStyleCnt="0"/>
      <dgm:spPr/>
    </dgm:pt>
    <dgm:pt modelId="{D76977A6-CD40-4263-9965-242DC08AC302}" type="pres">
      <dgm:prSet presAssocID="{42E57362-B176-488A-8F53-F8150DFF8C5B}" presName="textNode" presStyleLbl="node1" presStyleIdx="6" presStyleCnt="7" custScaleX="901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BD9E56-B02C-4EB0-A546-CEA11581CA0F}" type="presOf" srcId="{42E57362-B176-488A-8F53-F8150DFF8C5B}" destId="{D76977A6-CD40-4263-9965-242DC08AC302}" srcOrd="0" destOrd="0" presId="urn:microsoft.com/office/officeart/2005/8/layout/hProcess9"/>
    <dgm:cxn modelId="{96AF15C8-4F6A-4ADE-8BB4-623AC3F5C904}" srcId="{6A4B9F27-5127-46D1-AE2B-93DFDFFE7E39}" destId="{BFFF5BF7-D7CD-4211-BF98-011892280CCC}" srcOrd="5" destOrd="0" parTransId="{D8B2D2CD-2A0A-4BB5-A243-846CCA3F14C2}" sibTransId="{4B8BB032-46FA-44B6-86D9-CF71992C64FC}"/>
    <dgm:cxn modelId="{E2C10B75-679D-4069-995C-EBA301D6DE55}" srcId="{6A4B9F27-5127-46D1-AE2B-93DFDFFE7E39}" destId="{56056E27-D276-4EA0-9390-90407023FF19}" srcOrd="0" destOrd="0" parTransId="{EC011CD7-313D-4DBB-B094-5E13FB47B69D}" sibTransId="{30813F74-79A9-456B-90C6-E8362E5F7FC6}"/>
    <dgm:cxn modelId="{BE21E026-221A-4BCD-93CA-E1692D9138FC}" type="presOf" srcId="{CEFDA0A2-56D3-44CC-A7E3-44BB36198B2A}" destId="{E42A4815-8236-41A7-8DC5-B82027D376A4}" srcOrd="0" destOrd="0" presId="urn:microsoft.com/office/officeart/2005/8/layout/hProcess9"/>
    <dgm:cxn modelId="{BB743EDB-417B-4856-B181-57449EDE1176}" srcId="{6A4B9F27-5127-46D1-AE2B-93DFDFFE7E39}" destId="{03593FD2-475D-44F2-A7F7-ED6223C02ADB}" srcOrd="3" destOrd="0" parTransId="{AA4BE258-5936-41D0-AB11-B336453E5FB7}" sibTransId="{B361F420-83BE-4499-8EFC-146748FC0A5D}"/>
    <dgm:cxn modelId="{40062C9C-B68E-4074-9D16-F9F967037B82}" type="presOf" srcId="{6A4B9F27-5127-46D1-AE2B-93DFDFFE7E39}" destId="{FC36675F-17DD-4952-8FFF-74DFBC198788}" srcOrd="0" destOrd="0" presId="urn:microsoft.com/office/officeart/2005/8/layout/hProcess9"/>
    <dgm:cxn modelId="{6244C8EB-A761-48BA-9B81-8DC91B4F775E}" type="presOf" srcId="{03593FD2-475D-44F2-A7F7-ED6223C02ADB}" destId="{A0D65943-10EE-4A30-9835-E3AE3336F691}" srcOrd="0" destOrd="0" presId="urn:microsoft.com/office/officeart/2005/8/layout/hProcess9"/>
    <dgm:cxn modelId="{79E3BF9B-D2A7-4702-B0B7-F6143CF1ED9A}" srcId="{6A4B9F27-5127-46D1-AE2B-93DFDFFE7E39}" destId="{C62648E4-6585-4DC3-A56B-96092695EA0E}" srcOrd="1" destOrd="0" parTransId="{85BD6494-8DAD-453D-A2D2-D92C54236B3C}" sibTransId="{364E42E7-0854-4128-AA57-F1B9D4CF5B93}"/>
    <dgm:cxn modelId="{7006E004-5478-43D8-8056-C11D964225AE}" type="presOf" srcId="{56056E27-D276-4EA0-9390-90407023FF19}" destId="{17963D1C-DFE2-4192-8438-C777D33D5161}" srcOrd="0" destOrd="0" presId="urn:microsoft.com/office/officeart/2005/8/layout/hProcess9"/>
    <dgm:cxn modelId="{98697512-9958-4527-A6E3-E54169F3BABA}" type="presOf" srcId="{C62648E4-6585-4DC3-A56B-96092695EA0E}" destId="{E9035B4A-8B87-4756-93AD-EAE50C983612}" srcOrd="0" destOrd="0" presId="urn:microsoft.com/office/officeart/2005/8/layout/hProcess9"/>
    <dgm:cxn modelId="{A4359DE7-5882-4D56-A98F-01BC86C45E77}" srcId="{6A4B9F27-5127-46D1-AE2B-93DFDFFE7E39}" destId="{612F8AE2-65BA-4C2E-BFC4-F72E0FF50FE0}" srcOrd="2" destOrd="0" parTransId="{DF71032D-8A6D-4AF9-98C5-D70896E8C83D}" sibTransId="{F6D3B808-1B4B-456F-9596-5AFE0FA5189B}"/>
    <dgm:cxn modelId="{F8C7EA2F-F695-45D1-B729-7BF79B91A2E9}" srcId="{6A4B9F27-5127-46D1-AE2B-93DFDFFE7E39}" destId="{42E57362-B176-488A-8F53-F8150DFF8C5B}" srcOrd="6" destOrd="0" parTransId="{BE0609AF-94FB-4F86-9F46-3F1D5F3CC2B8}" sibTransId="{CFB16793-D5EC-413A-BED9-32BC45AA2A03}"/>
    <dgm:cxn modelId="{B07DD9A7-96DC-42CF-894E-EA3093065FB2}" srcId="{6A4B9F27-5127-46D1-AE2B-93DFDFFE7E39}" destId="{CEFDA0A2-56D3-44CC-A7E3-44BB36198B2A}" srcOrd="4" destOrd="0" parTransId="{715B97E1-B362-42B8-8EB9-1EF2E36F170F}" sibTransId="{A5E45485-1CB6-448B-90C8-B1B3568D5B60}"/>
    <dgm:cxn modelId="{1380C44A-3E62-4323-B4DD-DD1F0B6D2308}" type="presOf" srcId="{612F8AE2-65BA-4C2E-BFC4-F72E0FF50FE0}" destId="{A5CCB403-F250-4437-9E13-DB8BB8C7A6B9}" srcOrd="0" destOrd="0" presId="urn:microsoft.com/office/officeart/2005/8/layout/hProcess9"/>
    <dgm:cxn modelId="{976059B8-0B5A-489B-A62B-1EB5F4A9B0B3}" type="presOf" srcId="{BFFF5BF7-D7CD-4211-BF98-011892280CCC}" destId="{A1E14202-2F11-4BBA-8DD3-F16E0F3DD2A5}" srcOrd="0" destOrd="0" presId="urn:microsoft.com/office/officeart/2005/8/layout/hProcess9"/>
    <dgm:cxn modelId="{583E8022-0710-42A3-9C21-0BFABE3E6FD0}" type="presParOf" srcId="{FC36675F-17DD-4952-8FFF-74DFBC198788}" destId="{331C6CAC-0968-4F7C-A916-E4D33DD59491}" srcOrd="0" destOrd="0" presId="urn:microsoft.com/office/officeart/2005/8/layout/hProcess9"/>
    <dgm:cxn modelId="{AD2A5B79-CF88-46FB-B144-0EB413B761E7}" type="presParOf" srcId="{FC36675F-17DD-4952-8FFF-74DFBC198788}" destId="{8C20A297-049B-4844-AED6-BB58F3FE1FD9}" srcOrd="1" destOrd="0" presId="urn:microsoft.com/office/officeart/2005/8/layout/hProcess9"/>
    <dgm:cxn modelId="{0A291FCD-35BE-463A-B7AF-EBAB4369611F}" type="presParOf" srcId="{8C20A297-049B-4844-AED6-BB58F3FE1FD9}" destId="{17963D1C-DFE2-4192-8438-C777D33D5161}" srcOrd="0" destOrd="0" presId="urn:microsoft.com/office/officeart/2005/8/layout/hProcess9"/>
    <dgm:cxn modelId="{36489235-F6DF-4B28-B22A-F6766857E7A8}" type="presParOf" srcId="{8C20A297-049B-4844-AED6-BB58F3FE1FD9}" destId="{69E7BF76-0E91-44A3-B14C-7E6DEDF4D96D}" srcOrd="1" destOrd="0" presId="urn:microsoft.com/office/officeart/2005/8/layout/hProcess9"/>
    <dgm:cxn modelId="{6FECC5CC-C675-49B9-A30A-96B09DB6CBCF}" type="presParOf" srcId="{8C20A297-049B-4844-AED6-BB58F3FE1FD9}" destId="{E9035B4A-8B87-4756-93AD-EAE50C983612}" srcOrd="2" destOrd="0" presId="urn:microsoft.com/office/officeart/2005/8/layout/hProcess9"/>
    <dgm:cxn modelId="{8E1AA8AC-2A17-4D09-9F09-8FA48450D60B}" type="presParOf" srcId="{8C20A297-049B-4844-AED6-BB58F3FE1FD9}" destId="{321225E8-10C7-411C-AADC-3F8475614916}" srcOrd="3" destOrd="0" presId="urn:microsoft.com/office/officeart/2005/8/layout/hProcess9"/>
    <dgm:cxn modelId="{ACC9C1B3-93D7-4D62-A4F5-37E6AD7D59EC}" type="presParOf" srcId="{8C20A297-049B-4844-AED6-BB58F3FE1FD9}" destId="{A5CCB403-F250-4437-9E13-DB8BB8C7A6B9}" srcOrd="4" destOrd="0" presId="urn:microsoft.com/office/officeart/2005/8/layout/hProcess9"/>
    <dgm:cxn modelId="{267ABE2A-8491-4610-BB3E-B53647A4C494}" type="presParOf" srcId="{8C20A297-049B-4844-AED6-BB58F3FE1FD9}" destId="{EBA3F1BD-03BC-4283-A2D3-5E87FC55259C}" srcOrd="5" destOrd="0" presId="urn:microsoft.com/office/officeart/2005/8/layout/hProcess9"/>
    <dgm:cxn modelId="{DD9B2D49-B730-435E-B42B-B39AD1303F94}" type="presParOf" srcId="{8C20A297-049B-4844-AED6-BB58F3FE1FD9}" destId="{A0D65943-10EE-4A30-9835-E3AE3336F691}" srcOrd="6" destOrd="0" presId="urn:microsoft.com/office/officeart/2005/8/layout/hProcess9"/>
    <dgm:cxn modelId="{FE7E7370-B161-4276-BADD-E8B11227B27F}" type="presParOf" srcId="{8C20A297-049B-4844-AED6-BB58F3FE1FD9}" destId="{65A514C8-10DD-4C16-AC4D-3D7E005E9EE2}" srcOrd="7" destOrd="0" presId="urn:microsoft.com/office/officeart/2005/8/layout/hProcess9"/>
    <dgm:cxn modelId="{26A5AD7B-F3EE-42B8-A16D-C002290695F6}" type="presParOf" srcId="{8C20A297-049B-4844-AED6-BB58F3FE1FD9}" destId="{E42A4815-8236-41A7-8DC5-B82027D376A4}" srcOrd="8" destOrd="0" presId="urn:microsoft.com/office/officeart/2005/8/layout/hProcess9"/>
    <dgm:cxn modelId="{650DD0FD-8406-4B74-ADAB-9CC5FA13E71B}" type="presParOf" srcId="{8C20A297-049B-4844-AED6-BB58F3FE1FD9}" destId="{1DE06EE5-B1D9-48A2-870A-195482DAB2F0}" srcOrd="9" destOrd="0" presId="urn:microsoft.com/office/officeart/2005/8/layout/hProcess9"/>
    <dgm:cxn modelId="{B47F5DD8-DE7A-4E6B-B63E-D59769EE5DE5}" type="presParOf" srcId="{8C20A297-049B-4844-AED6-BB58F3FE1FD9}" destId="{A1E14202-2F11-4BBA-8DD3-F16E0F3DD2A5}" srcOrd="10" destOrd="0" presId="urn:microsoft.com/office/officeart/2005/8/layout/hProcess9"/>
    <dgm:cxn modelId="{EB5C6C1E-C2C9-4714-A2B1-B9CB937FB3EB}" type="presParOf" srcId="{8C20A297-049B-4844-AED6-BB58F3FE1FD9}" destId="{654DC73E-CC00-4BD8-B322-CC99D9D0EE7D}" srcOrd="11" destOrd="0" presId="urn:microsoft.com/office/officeart/2005/8/layout/hProcess9"/>
    <dgm:cxn modelId="{17DCB04C-1BB2-435A-8738-539AF0636D1E}" type="presParOf" srcId="{8C20A297-049B-4844-AED6-BB58F3FE1FD9}" destId="{D76977A6-CD40-4263-9965-242DC08AC302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C6CAC-0968-4F7C-A916-E4D33DD59491}">
      <dsp:nvSpPr>
        <dsp:cNvPr id="0" name=""/>
        <dsp:cNvSpPr/>
      </dsp:nvSpPr>
      <dsp:spPr>
        <a:xfrm>
          <a:off x="4" y="0"/>
          <a:ext cx="8640955" cy="385520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63D1C-DFE2-4192-8438-C777D33D5161}">
      <dsp:nvSpPr>
        <dsp:cNvPr id="0" name=""/>
        <dsp:cNvSpPr/>
      </dsp:nvSpPr>
      <dsp:spPr>
        <a:xfrm>
          <a:off x="125356" y="1156562"/>
          <a:ext cx="975325" cy="15420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Functional analysis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2967" y="1204173"/>
        <a:ext cx="880103" cy="1446861"/>
      </dsp:txXfrm>
    </dsp:sp>
    <dsp:sp modelId="{E9035B4A-8B87-4756-93AD-EAE50C983612}">
      <dsp:nvSpPr>
        <dsp:cNvPr id="0" name=""/>
        <dsp:cNvSpPr/>
      </dsp:nvSpPr>
      <dsp:spPr>
        <a:xfrm>
          <a:off x="1263235" y="1156562"/>
          <a:ext cx="826783" cy="15420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Design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03595" y="1196922"/>
        <a:ext cx="746063" cy="1461363"/>
      </dsp:txXfrm>
    </dsp:sp>
    <dsp:sp modelId="{A5CCB403-F250-4437-9E13-DB8BB8C7A6B9}">
      <dsp:nvSpPr>
        <dsp:cNvPr id="0" name=""/>
        <dsp:cNvSpPr/>
      </dsp:nvSpPr>
      <dsp:spPr>
        <a:xfrm>
          <a:off x="2252573" y="1156562"/>
          <a:ext cx="1298480" cy="15420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Code development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15960" y="1219949"/>
        <a:ext cx="1171706" cy="1415309"/>
      </dsp:txXfrm>
    </dsp:sp>
    <dsp:sp modelId="{A0D65943-10EE-4A30-9835-E3AE3336F691}">
      <dsp:nvSpPr>
        <dsp:cNvPr id="0" name=""/>
        <dsp:cNvSpPr/>
      </dsp:nvSpPr>
      <dsp:spPr>
        <a:xfrm>
          <a:off x="3713608" y="1156562"/>
          <a:ext cx="1286376" cy="15420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Content creation and configuration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76404" y="1219358"/>
        <a:ext cx="1160784" cy="1416491"/>
      </dsp:txXfrm>
    </dsp:sp>
    <dsp:sp modelId="{E42A4815-8236-41A7-8DC5-B82027D376A4}">
      <dsp:nvSpPr>
        <dsp:cNvPr id="0" name=""/>
        <dsp:cNvSpPr/>
      </dsp:nvSpPr>
      <dsp:spPr>
        <a:xfrm>
          <a:off x="5162538" y="1156562"/>
          <a:ext cx="1172994" cy="154208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Acceptance testing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219799" y="1213823"/>
        <a:ext cx="1058472" cy="1427561"/>
      </dsp:txXfrm>
    </dsp:sp>
    <dsp:sp modelId="{A1E14202-2F11-4BBA-8DD3-F16E0F3DD2A5}">
      <dsp:nvSpPr>
        <dsp:cNvPr id="0" name=""/>
        <dsp:cNvSpPr/>
      </dsp:nvSpPr>
      <dsp:spPr>
        <a:xfrm>
          <a:off x="6498087" y="1156562"/>
          <a:ext cx="975325" cy="15420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Versioning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45698" y="1204173"/>
        <a:ext cx="880103" cy="1446861"/>
      </dsp:txXfrm>
    </dsp:sp>
    <dsp:sp modelId="{D76977A6-CD40-4263-9965-242DC08AC302}">
      <dsp:nvSpPr>
        <dsp:cNvPr id="0" name=""/>
        <dsp:cNvSpPr/>
      </dsp:nvSpPr>
      <dsp:spPr>
        <a:xfrm>
          <a:off x="7635967" y="1156562"/>
          <a:ext cx="879636" cy="15420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Quality control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678907" y="1199502"/>
        <a:ext cx="793756" cy="1456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2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99032" rIns="99032" bIns="99032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HK" altLang="zh-HK"/>
          </a:p>
        </p:txBody>
      </p:sp>
      <p:sp>
        <p:nvSpPr>
          <p:cNvPr id="22531" name="Shape 3"/>
          <p:cNvSpPr txBox="1">
            <a:spLocks noGrp="1"/>
          </p:cNvSpPr>
          <p:nvPr>
            <p:ph type="dt" idx="10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99032" rIns="99032" bIns="99032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HK" altLang="zh-HK"/>
          </a:p>
        </p:txBody>
      </p:sp>
      <p:sp>
        <p:nvSpPr>
          <p:cNvPr id="22532" name="Shape 4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5114925 w 120000"/>
              <a:gd name="T3" fmla="*/ 0 h 120000"/>
              <a:gd name="T4" fmla="*/ 5114925 w 120000"/>
              <a:gd name="T5" fmla="*/ 3836988 h 120000"/>
              <a:gd name="T6" fmla="*/ 0 w 120000"/>
              <a:gd name="T7" fmla="*/ 3836988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lIns="99032" tIns="99032" rIns="99032" bIns="9903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pPr lvl="0"/>
            <a:endParaRPr noProof="0"/>
          </a:p>
        </p:txBody>
      </p:sp>
      <p:sp>
        <p:nvSpPr>
          <p:cNvPr id="22534" name="Shape 6"/>
          <p:cNvSpPr txBox="1">
            <a:spLocks noGrp="1"/>
          </p:cNvSpPr>
          <p:nvPr>
            <p:ph type="ftr" idx="11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99032" rIns="99032" bIns="99032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HK" altLang="zh-HK"/>
          </a:p>
        </p:txBody>
      </p:sp>
      <p:sp>
        <p:nvSpPr>
          <p:cNvPr id="22535" name="Shape 7"/>
          <p:cNvSpPr txBox="1">
            <a:spLocks noGrp="1"/>
          </p:cNvSpPr>
          <p:nvPr>
            <p:ph type="sldNum" idx="12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02" rIns="99032" bIns="49502" numCol="1" anchor="b" anchorCtr="0" compatLnSpc="1">
            <a:prstTxWarp prst="textNoShape">
              <a:avLst/>
            </a:prstTxWarp>
          </a:bodyPr>
          <a:lstStyle>
            <a:lvl1pPr algn="r">
              <a:buSzPct val="25000"/>
              <a:defRPr sz="1300" smtClean="0">
                <a:latin typeface="Calibri" pitchFamily="34" charset="0"/>
                <a:ea typeface="+mn-ea"/>
                <a:cs typeface="Arial" pitchFamily="34" charset="0"/>
                <a:sym typeface="Calibri" pitchFamily="34" charset="0"/>
              </a:defRPr>
            </a:lvl1pPr>
          </a:lstStyle>
          <a:p>
            <a:pPr>
              <a:defRPr/>
            </a:pPr>
            <a:fld id="{23F449FC-6425-40B2-82BE-A80BC1EA29B0}" type="slidenum">
              <a:rPr lang="en-US" altLang="zh-HK"/>
              <a:pPr>
                <a:defRPr/>
              </a:pPr>
              <a:t>‹#›</a:t>
            </a:fld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2940467427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3F449FC-6425-40B2-82BE-A80BC1EA29B0}" type="slidenum">
              <a:rPr lang="en-US" altLang="zh-HK" smtClean="0"/>
              <a:pPr>
                <a:defRPr/>
              </a:pPr>
              <a:t>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705305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dirty="0" smtClean="0"/>
          </a:p>
        </p:txBody>
      </p:sp>
      <p:sp>
        <p:nvSpPr>
          <p:cNvPr id="26627" name="Shape 9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w="9525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smtClean="0"/>
          </a:p>
        </p:txBody>
      </p:sp>
      <p:sp>
        <p:nvSpPr>
          <p:cNvPr id="26627" name="Shape 9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w="9525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dirty="0" smtClean="0"/>
          </a:p>
        </p:txBody>
      </p:sp>
      <p:sp>
        <p:nvSpPr>
          <p:cNvPr id="24579" name="Shape 9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w="9525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dirty="0" smtClean="0"/>
          </a:p>
        </p:txBody>
      </p:sp>
      <p:sp>
        <p:nvSpPr>
          <p:cNvPr id="24579" name="Shape 9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w="9525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dirty="0" smtClean="0"/>
          </a:p>
        </p:txBody>
      </p:sp>
      <p:sp>
        <p:nvSpPr>
          <p:cNvPr id="24579" name="Shape 9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w="9525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hape 23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smtClean="0"/>
          </a:p>
        </p:txBody>
      </p:sp>
      <p:sp>
        <p:nvSpPr>
          <p:cNvPr id="32771" name="Shape 239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w="9525"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dirty="0" smtClean="0"/>
          </a:p>
        </p:txBody>
      </p:sp>
      <p:sp>
        <p:nvSpPr>
          <p:cNvPr id="26627" name="Shape 9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w="9525"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smtClean="0"/>
          </a:p>
        </p:txBody>
      </p:sp>
      <p:sp>
        <p:nvSpPr>
          <p:cNvPr id="26627" name="Shape 9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w="9525"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dirty="0" smtClean="0"/>
          </a:p>
        </p:txBody>
      </p:sp>
      <p:sp>
        <p:nvSpPr>
          <p:cNvPr id="26627" name="Shape 9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w="9525"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smtClean="0"/>
          </a:p>
        </p:txBody>
      </p:sp>
      <p:sp>
        <p:nvSpPr>
          <p:cNvPr id="26627" name="Shape 9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w="9525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dirty="0" smtClean="0"/>
          </a:p>
        </p:txBody>
      </p:sp>
      <p:sp>
        <p:nvSpPr>
          <p:cNvPr id="26627" name="Shape 9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w="9525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dirty="0" smtClean="0"/>
          </a:p>
        </p:txBody>
      </p:sp>
      <p:sp>
        <p:nvSpPr>
          <p:cNvPr id="26627" name="Shape 9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w="9525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dirty="0" smtClean="0"/>
          </a:p>
        </p:txBody>
      </p:sp>
      <p:sp>
        <p:nvSpPr>
          <p:cNvPr id="26627" name="Shape 9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w="9525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HK" altLang="zh-HK" smtClean="0"/>
          </a:p>
        </p:txBody>
      </p:sp>
      <p:sp>
        <p:nvSpPr>
          <p:cNvPr id="26627" name="Shape 9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w="9525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1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17463"/>
            <a:ext cx="9144000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Shape 1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-26988"/>
            <a:ext cx="3889375" cy="215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15416" y="5182344"/>
            <a:ext cx="8705055" cy="69492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indent="0" algn="l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1">
                <a:latin typeface="Candara" panose="020E0502030303020204" pitchFamily="34" charset="0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608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ERT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ag_1_en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85725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424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75" y="63246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>
              <a:defRPr/>
            </a:pPr>
            <a:fld id="{EEB06AFF-7502-4867-878B-74AC5796CDC1}" type="slidenum">
              <a:rPr lang="pt-PT" sz="2000">
                <a:solidFill>
                  <a:srgbClr val="595959"/>
                </a:solidFill>
                <a:latin typeface="Arial" charset="0"/>
                <a:ea typeface="ＭＳ Ｐゴシック" pitchFamily="-109" charset="-128"/>
                <a:cs typeface="Arial" charset="0"/>
              </a:rPr>
              <a:pPr algn="r" defTabSz="457200">
                <a:defRPr/>
              </a:pPr>
              <a:t>‹#›</a:t>
            </a:fld>
            <a:endParaRPr lang="pt-PT" sz="2000">
              <a:solidFill>
                <a:srgbClr val="595959"/>
              </a:solidFill>
              <a:latin typeface="Arial" charset="0"/>
              <a:ea typeface="ＭＳ Ｐゴシック" pitchFamily="-109" charset="-128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000" y="76200"/>
            <a:ext cx="7826400" cy="1524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lang="pt-PT" sz="2800" b="1" kern="12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90000" y="1602000"/>
            <a:ext cx="7826400" cy="4398768"/>
          </a:xfrm>
        </p:spPr>
        <p:txBody>
          <a:bodyPr/>
          <a:lstStyle>
            <a:lvl1pPr marL="0" indent="0" algn="l" defTabSz="457200" rtl="0" fontAlgn="base">
              <a:spcBef>
                <a:spcPct val="0"/>
              </a:spcBef>
              <a:spcAft>
                <a:spcPct val="0"/>
              </a:spcAft>
              <a:buNone/>
              <a:defRPr lang="en-US" sz="220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20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20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20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pt-PT" sz="220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7" descr="pag_2_en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5619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383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76" y="63246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>
              <a:defRPr/>
            </a:pPr>
            <a:fld id="{EEB06AFF-7502-4867-878B-74AC5796CDC1}" type="slidenum">
              <a:rPr lang="pt-PT" sz="1500">
                <a:solidFill>
                  <a:srgbClr val="595959"/>
                </a:solidFill>
                <a:latin typeface="Arial" charset="0"/>
                <a:ea typeface="ＭＳ Ｐゴシック" pitchFamily="-109" charset="-128"/>
                <a:cs typeface="Arial" charset="0"/>
              </a:rPr>
              <a:pPr algn="r" defTabSz="457200">
                <a:defRPr/>
              </a:pPr>
              <a:t>‹#›</a:t>
            </a:fld>
            <a:endParaRPr lang="pt-PT" sz="1500">
              <a:solidFill>
                <a:srgbClr val="595959"/>
              </a:solidFill>
              <a:latin typeface="Arial" charset="0"/>
              <a:ea typeface="ＭＳ Ｐゴシック" pitchFamily="-109" charset="-128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000" y="76200"/>
            <a:ext cx="7826400" cy="1524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l" defTabSz="342900" rtl="0" fontAlgn="base">
              <a:spcBef>
                <a:spcPct val="0"/>
              </a:spcBef>
              <a:spcAft>
                <a:spcPct val="0"/>
              </a:spcAft>
              <a:defRPr lang="pt-PT" sz="2100" b="1" kern="12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90000" y="1602000"/>
            <a:ext cx="7826400" cy="4398768"/>
          </a:xfrm>
        </p:spPr>
        <p:txBody>
          <a:bodyPr/>
          <a:lstStyle>
            <a:lvl1pPr marL="0" indent="0" algn="l" defTabSz="342900" rtl="0" fontAlgn="base">
              <a:spcBef>
                <a:spcPct val="0"/>
              </a:spcBef>
              <a:spcAft>
                <a:spcPct val="0"/>
              </a:spcAft>
              <a:buNone/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pt-PT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7" descr="pag_2_en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5619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125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76" y="63246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>
              <a:defRPr/>
            </a:pPr>
            <a:fld id="{EEB06AFF-7502-4867-878B-74AC5796CDC1}" type="slidenum">
              <a:rPr lang="pt-PT" sz="1500">
                <a:solidFill>
                  <a:srgbClr val="595959"/>
                </a:solidFill>
                <a:latin typeface="Arial" charset="0"/>
                <a:ea typeface="ＭＳ Ｐゴシック" pitchFamily="-109" charset="-128"/>
                <a:cs typeface="Arial" charset="0"/>
              </a:rPr>
              <a:pPr algn="r" defTabSz="457200">
                <a:defRPr/>
              </a:pPr>
              <a:t>‹#›</a:t>
            </a:fld>
            <a:endParaRPr lang="pt-PT" sz="1500">
              <a:solidFill>
                <a:srgbClr val="595959"/>
              </a:solidFill>
              <a:latin typeface="Arial" charset="0"/>
              <a:ea typeface="ＭＳ Ｐゴシック" pitchFamily="-109" charset="-128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000" y="76200"/>
            <a:ext cx="7826400" cy="1524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l" defTabSz="342900" rtl="0" fontAlgn="base">
              <a:spcBef>
                <a:spcPct val="0"/>
              </a:spcBef>
              <a:spcAft>
                <a:spcPct val="0"/>
              </a:spcAft>
              <a:defRPr lang="pt-PT" sz="2100" b="1" kern="12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90000" y="1602000"/>
            <a:ext cx="7826400" cy="4398768"/>
          </a:xfrm>
        </p:spPr>
        <p:txBody>
          <a:bodyPr/>
          <a:lstStyle>
            <a:lvl1pPr marL="0" indent="0" algn="l" defTabSz="342900" rtl="0" fontAlgn="base">
              <a:spcBef>
                <a:spcPct val="0"/>
              </a:spcBef>
              <a:spcAft>
                <a:spcPct val="0"/>
              </a:spcAft>
              <a:buNone/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pt-PT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7" descr="pag_2_en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5619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30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76" y="63246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>
              <a:defRPr/>
            </a:pPr>
            <a:fld id="{EEB06AFF-7502-4867-878B-74AC5796CDC1}" type="slidenum">
              <a:rPr lang="pt-PT" sz="1500">
                <a:solidFill>
                  <a:srgbClr val="595959"/>
                </a:solidFill>
                <a:latin typeface="Arial" charset="0"/>
                <a:ea typeface="ＭＳ Ｐゴシック" pitchFamily="-109" charset="-128"/>
                <a:cs typeface="Arial" charset="0"/>
              </a:rPr>
              <a:pPr algn="r" defTabSz="457200">
                <a:defRPr/>
              </a:pPr>
              <a:t>‹#›</a:t>
            </a:fld>
            <a:endParaRPr lang="pt-PT" sz="1500">
              <a:solidFill>
                <a:srgbClr val="595959"/>
              </a:solidFill>
              <a:latin typeface="Arial" charset="0"/>
              <a:ea typeface="ＭＳ Ｐゴシック" pitchFamily="-109" charset="-128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000" y="76200"/>
            <a:ext cx="7826400" cy="1524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l" defTabSz="342900" rtl="0" fontAlgn="base">
              <a:spcBef>
                <a:spcPct val="0"/>
              </a:spcBef>
              <a:spcAft>
                <a:spcPct val="0"/>
              </a:spcAft>
              <a:defRPr lang="pt-PT" sz="2100" b="1" kern="12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90000" y="1602000"/>
            <a:ext cx="7826400" cy="4398768"/>
          </a:xfrm>
        </p:spPr>
        <p:txBody>
          <a:bodyPr/>
          <a:lstStyle>
            <a:lvl1pPr marL="0" indent="0" algn="l" defTabSz="342900" rtl="0" fontAlgn="base">
              <a:spcBef>
                <a:spcPct val="0"/>
              </a:spcBef>
              <a:spcAft>
                <a:spcPct val="0"/>
              </a:spcAft>
              <a:buNone/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pt-PT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7" descr="pag_2_en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5619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167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76" y="63246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>
              <a:defRPr/>
            </a:pPr>
            <a:fld id="{EEB06AFF-7502-4867-878B-74AC5796CDC1}" type="slidenum">
              <a:rPr lang="pt-PT" sz="1500">
                <a:solidFill>
                  <a:srgbClr val="595959"/>
                </a:solidFill>
                <a:latin typeface="Arial" charset="0"/>
                <a:ea typeface="ＭＳ Ｐゴシック" pitchFamily="-109" charset="-128"/>
                <a:cs typeface="Arial" charset="0"/>
              </a:rPr>
              <a:pPr algn="r" defTabSz="457200">
                <a:defRPr/>
              </a:pPr>
              <a:t>‹#›</a:t>
            </a:fld>
            <a:endParaRPr lang="pt-PT" sz="1500">
              <a:solidFill>
                <a:srgbClr val="595959"/>
              </a:solidFill>
              <a:latin typeface="Arial" charset="0"/>
              <a:ea typeface="ＭＳ Ｐゴシック" pitchFamily="-109" charset="-128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000" y="76200"/>
            <a:ext cx="7826400" cy="1524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l" defTabSz="342900" rtl="0" fontAlgn="base">
              <a:spcBef>
                <a:spcPct val="0"/>
              </a:spcBef>
              <a:spcAft>
                <a:spcPct val="0"/>
              </a:spcAft>
              <a:defRPr lang="pt-PT" sz="2100" b="1" kern="12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90000" y="1602000"/>
            <a:ext cx="7826400" cy="4398768"/>
          </a:xfrm>
        </p:spPr>
        <p:txBody>
          <a:bodyPr/>
          <a:lstStyle>
            <a:lvl1pPr marL="0" indent="0" algn="l" defTabSz="342900" rtl="0" fontAlgn="base">
              <a:spcBef>
                <a:spcPct val="0"/>
              </a:spcBef>
              <a:spcAft>
                <a:spcPct val="0"/>
              </a:spcAft>
              <a:buNone/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pt-PT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7" descr="pag_2_en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5619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743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76" y="63246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>
              <a:defRPr/>
            </a:pPr>
            <a:fld id="{EEB06AFF-7502-4867-878B-74AC5796CDC1}" type="slidenum">
              <a:rPr lang="pt-PT" sz="1500">
                <a:solidFill>
                  <a:srgbClr val="595959"/>
                </a:solidFill>
                <a:latin typeface="Arial" charset="0"/>
                <a:ea typeface="ＭＳ Ｐゴシック" pitchFamily="-109" charset="-128"/>
                <a:cs typeface="Arial" charset="0"/>
              </a:rPr>
              <a:pPr algn="r" defTabSz="457200">
                <a:defRPr/>
              </a:pPr>
              <a:t>‹#›</a:t>
            </a:fld>
            <a:endParaRPr lang="pt-PT" sz="1500">
              <a:solidFill>
                <a:srgbClr val="595959"/>
              </a:solidFill>
              <a:latin typeface="Arial" charset="0"/>
              <a:ea typeface="ＭＳ Ｐゴシック" pitchFamily="-109" charset="-128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000" y="76200"/>
            <a:ext cx="7826400" cy="1524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l" defTabSz="342900" rtl="0" fontAlgn="base">
              <a:spcBef>
                <a:spcPct val="0"/>
              </a:spcBef>
              <a:spcAft>
                <a:spcPct val="0"/>
              </a:spcAft>
              <a:defRPr lang="pt-PT" sz="2100" b="1" kern="12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90000" y="1602000"/>
            <a:ext cx="7826400" cy="4398768"/>
          </a:xfrm>
        </p:spPr>
        <p:txBody>
          <a:bodyPr/>
          <a:lstStyle>
            <a:lvl1pPr marL="0" indent="0" algn="l" defTabSz="342900" rtl="0" fontAlgn="base">
              <a:spcBef>
                <a:spcPct val="0"/>
              </a:spcBef>
              <a:spcAft>
                <a:spcPct val="0"/>
              </a:spcAft>
              <a:buNone/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pt-PT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7" descr="pag_2_en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5619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30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ERT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ag_1_en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85725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287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75" y="63246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>
              <a:defRPr/>
            </a:pPr>
            <a:fld id="{EEB06AFF-7502-4867-878B-74AC5796CDC1}" type="slidenum">
              <a:rPr lang="pt-PT" sz="2000">
                <a:solidFill>
                  <a:srgbClr val="595959"/>
                </a:solidFill>
                <a:latin typeface="Arial" charset="0"/>
                <a:ea typeface="ＭＳ Ｐゴシック" pitchFamily="-109" charset="-128"/>
                <a:cs typeface="Arial" charset="0"/>
              </a:rPr>
              <a:pPr algn="r" defTabSz="457200">
                <a:defRPr/>
              </a:pPr>
              <a:t>‹#›</a:t>
            </a:fld>
            <a:endParaRPr lang="pt-PT" sz="2000">
              <a:solidFill>
                <a:srgbClr val="595959"/>
              </a:solidFill>
              <a:latin typeface="Arial" charset="0"/>
              <a:ea typeface="ＭＳ Ｐゴシック" pitchFamily="-109" charset="-128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000" y="76200"/>
            <a:ext cx="7826400" cy="1524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lang="pt-PT" sz="2800" b="1" kern="12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90000" y="1602000"/>
            <a:ext cx="7826400" cy="4398768"/>
          </a:xfrm>
        </p:spPr>
        <p:txBody>
          <a:bodyPr/>
          <a:lstStyle>
            <a:lvl1pPr marL="0" indent="0" algn="l" defTabSz="457200" rtl="0" fontAlgn="base">
              <a:spcBef>
                <a:spcPct val="0"/>
              </a:spcBef>
              <a:spcAft>
                <a:spcPct val="0"/>
              </a:spcAft>
              <a:buNone/>
              <a:defRPr lang="en-US" sz="220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20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20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20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pt-PT" sz="220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7" descr="pag_2_en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5619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373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ERT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ag_1_en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85725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887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0"/>
          <p:cNvSpPr txBox="1"/>
          <p:nvPr/>
        </p:nvSpPr>
        <p:spPr>
          <a:xfrm>
            <a:off x="73025" y="6597650"/>
            <a:ext cx="9070975" cy="260350"/>
          </a:xfrm>
          <a:prstGeom prst="rect">
            <a:avLst/>
          </a:prstGeom>
          <a:noFill/>
          <a:ln>
            <a:noFill/>
          </a:ln>
        </p:spPr>
        <p:txBody>
          <a:bodyPr lIns="90000" tIns="547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99CC66"/>
              </a:buClr>
              <a:buSzPct val="25000"/>
              <a:buFont typeface="Questrial"/>
              <a:buNone/>
              <a:defRPr/>
            </a:pPr>
            <a:r>
              <a:rPr lang="en-US" sz="1050" kern="0" dirty="0">
                <a:solidFill>
                  <a:srgbClr val="99CC66"/>
                </a:solidFill>
                <a:latin typeface="Consolas" panose="020B0609020204030204" pitchFamily="49" charset="0"/>
                <a:ea typeface="Questrial"/>
                <a:cs typeface="Consolas" panose="020B0609020204030204" pitchFamily="49" charset="0"/>
                <a:sym typeface="Questrial"/>
                <a:rtl val="0"/>
              </a:rPr>
              <a:t>Innovation / Harmony / Transcendence                                                  © </a:t>
            </a:r>
            <a:r>
              <a:rPr lang="en-US" sz="1050" kern="0" dirty="0" smtClean="0">
                <a:solidFill>
                  <a:srgbClr val="99CC66"/>
                </a:solidFill>
                <a:latin typeface="Consolas" panose="020B0609020204030204" pitchFamily="49" charset="0"/>
                <a:ea typeface="Questrial"/>
                <a:cs typeface="Consolas" panose="020B0609020204030204" pitchFamily="49" charset="0"/>
                <a:sym typeface="Questrial"/>
                <a:rtl val="0"/>
              </a:rPr>
              <a:t>2015-2017 </a:t>
            </a:r>
            <a:r>
              <a:rPr lang="en-US" sz="1050" kern="0" dirty="0">
                <a:solidFill>
                  <a:srgbClr val="99CC66"/>
                </a:solidFill>
                <a:latin typeface="Consolas" panose="020B0609020204030204" pitchFamily="49" charset="0"/>
                <a:ea typeface="Questrial"/>
                <a:cs typeface="Consolas" panose="020B0609020204030204" pitchFamily="49" charset="0"/>
                <a:sym typeface="Questrial"/>
                <a:rtl val="0"/>
              </a:rPr>
              <a:t>Compal Electronics, INC</a:t>
            </a:r>
          </a:p>
        </p:txBody>
      </p:sp>
      <p:pic>
        <p:nvPicPr>
          <p:cNvPr id="4" name="Picture 6" descr="CoverLogo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251520" y="188640"/>
            <a:ext cx="1418998" cy="432000"/>
          </a:xfrm>
          <a:prstGeom prst="rect">
            <a:avLst/>
          </a:prstGeom>
          <a:effectLst>
            <a:reflection blurRad="6350" stA="20000" endA="300" endPos="36000" dir="5400000" sy="-100000" algn="bl" rotWithShape="0"/>
          </a:effectLst>
        </p:spPr>
      </p:pic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979711" y="44623"/>
            <a:ext cx="6984776" cy="72008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r" rtl="0">
              <a:spcBef>
                <a:spcPts val="0"/>
              </a:spcBef>
              <a:defRPr sz="3200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Shape 21"/>
          <p:cNvSpPr txBox="1">
            <a:spLocks noGrp="1"/>
          </p:cNvSpPr>
          <p:nvPr>
            <p:ph type="sldNum" idx="10"/>
          </p:nvPr>
        </p:nvSpPr>
        <p:spPr>
          <a:xfrm>
            <a:off x="4022725" y="6597650"/>
            <a:ext cx="1054100" cy="220663"/>
          </a:xfrm>
        </p:spPr>
        <p:txBody>
          <a:bodyPr>
            <a:noAutofit/>
          </a:bodyPr>
          <a:lstStyle>
            <a:lvl1pPr marL="0" marR="0" indent="0" algn="ctr" rtl="0" fontAlgn="auto">
              <a:spcBef>
                <a:spcPts val="0"/>
              </a:spcBef>
              <a:spcAft>
                <a:spcPts val="0"/>
              </a:spcAft>
              <a:buNone/>
              <a:defRPr sz="1050" b="0" i="0" u="none" strike="noStrike" kern="0" cap="none" baseline="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  <a:sym typeface="Questrial"/>
                <a:rtl val="0"/>
              </a:defRPr>
            </a:lvl1pPr>
          </a:lstStyle>
          <a:p>
            <a:pPr>
              <a:defRPr/>
            </a:pPr>
            <a:r>
              <a:rPr lang="en-US" dirty="0"/>
              <a:t>-</a:t>
            </a:r>
            <a:fld id="{1323C4F8-F070-452A-B1F8-215907FA8BF2}" type="slidenum">
              <a:rPr lang="en-US"/>
              <a:pPr>
                <a:defRPr/>
              </a:pPr>
              <a:t>‹#›</a:t>
            </a:fld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46573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75" y="63246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>
              <a:defRPr/>
            </a:pPr>
            <a:fld id="{EEB06AFF-7502-4867-878B-74AC5796CDC1}" type="slidenum">
              <a:rPr lang="pt-PT" sz="2000">
                <a:solidFill>
                  <a:srgbClr val="595959"/>
                </a:solidFill>
                <a:latin typeface="Arial" charset="0"/>
                <a:ea typeface="ＭＳ Ｐゴシック" pitchFamily="-109" charset="-128"/>
                <a:cs typeface="Arial" charset="0"/>
              </a:rPr>
              <a:pPr algn="r" defTabSz="457200">
                <a:defRPr/>
              </a:pPr>
              <a:t>‹#›</a:t>
            </a:fld>
            <a:endParaRPr lang="pt-PT" sz="2000">
              <a:solidFill>
                <a:srgbClr val="595959"/>
              </a:solidFill>
              <a:latin typeface="Arial" charset="0"/>
              <a:ea typeface="ＭＳ Ｐゴシック" pitchFamily="-109" charset="-128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000" y="76200"/>
            <a:ext cx="7826400" cy="1524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lang="pt-PT" sz="2800" b="1" kern="12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90000" y="1602000"/>
            <a:ext cx="7826400" cy="4398768"/>
          </a:xfrm>
        </p:spPr>
        <p:txBody>
          <a:bodyPr/>
          <a:lstStyle>
            <a:lvl1pPr marL="0" indent="0" algn="l" defTabSz="457200" rtl="0" fontAlgn="base">
              <a:spcBef>
                <a:spcPct val="0"/>
              </a:spcBef>
              <a:spcAft>
                <a:spcPct val="0"/>
              </a:spcAft>
              <a:buNone/>
              <a:defRPr lang="en-US" sz="220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20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20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20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pt-PT" sz="220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7" descr="pag_2_en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5619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915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76" y="63246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>
              <a:defRPr/>
            </a:pPr>
            <a:fld id="{EEB06AFF-7502-4867-878B-74AC5796CDC1}" type="slidenum">
              <a:rPr lang="pt-PT" sz="1500">
                <a:solidFill>
                  <a:srgbClr val="595959"/>
                </a:solidFill>
                <a:latin typeface="Arial" charset="0"/>
                <a:ea typeface="ＭＳ Ｐゴシック" pitchFamily="-109" charset="-128"/>
                <a:cs typeface="Arial" charset="0"/>
              </a:rPr>
              <a:pPr algn="r" defTabSz="457200">
                <a:defRPr/>
              </a:pPr>
              <a:t>‹#›</a:t>
            </a:fld>
            <a:endParaRPr lang="pt-PT" sz="1500">
              <a:solidFill>
                <a:srgbClr val="595959"/>
              </a:solidFill>
              <a:latin typeface="Arial" charset="0"/>
              <a:ea typeface="ＭＳ Ｐゴシック" pitchFamily="-109" charset="-128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000" y="76200"/>
            <a:ext cx="7826400" cy="1524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l" defTabSz="342900" rtl="0" fontAlgn="base">
              <a:spcBef>
                <a:spcPct val="0"/>
              </a:spcBef>
              <a:spcAft>
                <a:spcPct val="0"/>
              </a:spcAft>
              <a:defRPr lang="pt-PT" sz="2100" b="1" kern="12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90000" y="1602000"/>
            <a:ext cx="7826400" cy="4398768"/>
          </a:xfrm>
        </p:spPr>
        <p:txBody>
          <a:bodyPr/>
          <a:lstStyle>
            <a:lvl1pPr marL="0" indent="0" algn="l" defTabSz="342900" rtl="0" fontAlgn="base">
              <a:spcBef>
                <a:spcPct val="0"/>
              </a:spcBef>
              <a:spcAft>
                <a:spcPct val="0"/>
              </a:spcAft>
              <a:buNone/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pt-PT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7" descr="pag_2_en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5619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573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76" y="63246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>
              <a:defRPr/>
            </a:pPr>
            <a:fld id="{EEB06AFF-7502-4867-878B-74AC5796CDC1}" type="slidenum">
              <a:rPr lang="pt-PT" sz="1500">
                <a:solidFill>
                  <a:srgbClr val="595959"/>
                </a:solidFill>
                <a:latin typeface="Arial" charset="0"/>
                <a:ea typeface="ＭＳ Ｐゴシック" pitchFamily="-109" charset="-128"/>
                <a:cs typeface="Arial" charset="0"/>
              </a:rPr>
              <a:pPr algn="r" defTabSz="457200">
                <a:defRPr/>
              </a:pPr>
              <a:t>‹#›</a:t>
            </a:fld>
            <a:endParaRPr lang="pt-PT" sz="1500">
              <a:solidFill>
                <a:srgbClr val="595959"/>
              </a:solidFill>
              <a:latin typeface="Arial" charset="0"/>
              <a:ea typeface="ＭＳ Ｐゴシック" pitchFamily="-109" charset="-128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000" y="76200"/>
            <a:ext cx="7826400" cy="1524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l" defTabSz="342900" rtl="0" fontAlgn="base">
              <a:spcBef>
                <a:spcPct val="0"/>
              </a:spcBef>
              <a:spcAft>
                <a:spcPct val="0"/>
              </a:spcAft>
              <a:defRPr lang="pt-PT" sz="2100" b="1" kern="12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90000" y="1602000"/>
            <a:ext cx="7826400" cy="4398768"/>
          </a:xfrm>
        </p:spPr>
        <p:txBody>
          <a:bodyPr/>
          <a:lstStyle>
            <a:lvl1pPr marL="0" indent="0" algn="l" defTabSz="342900" rtl="0" fontAlgn="base">
              <a:spcBef>
                <a:spcPct val="0"/>
              </a:spcBef>
              <a:spcAft>
                <a:spcPct val="0"/>
              </a:spcAft>
              <a:buNone/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pt-PT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7" descr="pag_2_en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5619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93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76" y="63246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>
              <a:defRPr/>
            </a:pPr>
            <a:fld id="{EEB06AFF-7502-4867-878B-74AC5796CDC1}" type="slidenum">
              <a:rPr lang="pt-PT" sz="1500">
                <a:solidFill>
                  <a:srgbClr val="595959"/>
                </a:solidFill>
                <a:latin typeface="Arial" charset="0"/>
                <a:ea typeface="ＭＳ Ｐゴシック" pitchFamily="-109" charset="-128"/>
                <a:cs typeface="Arial" charset="0"/>
              </a:rPr>
              <a:pPr algn="r" defTabSz="457200">
                <a:defRPr/>
              </a:pPr>
              <a:t>‹#›</a:t>
            </a:fld>
            <a:endParaRPr lang="pt-PT" sz="1500">
              <a:solidFill>
                <a:srgbClr val="595959"/>
              </a:solidFill>
              <a:latin typeface="Arial" charset="0"/>
              <a:ea typeface="ＭＳ Ｐゴシック" pitchFamily="-109" charset="-128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000" y="76200"/>
            <a:ext cx="7826400" cy="1524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l" defTabSz="342900" rtl="0" fontAlgn="base">
              <a:spcBef>
                <a:spcPct val="0"/>
              </a:spcBef>
              <a:spcAft>
                <a:spcPct val="0"/>
              </a:spcAft>
              <a:defRPr lang="pt-PT" sz="2100" b="1" kern="12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90000" y="1602000"/>
            <a:ext cx="7826400" cy="4398768"/>
          </a:xfrm>
        </p:spPr>
        <p:txBody>
          <a:bodyPr/>
          <a:lstStyle>
            <a:lvl1pPr marL="0" indent="0" algn="l" defTabSz="342900" rtl="0" fontAlgn="base">
              <a:spcBef>
                <a:spcPct val="0"/>
              </a:spcBef>
              <a:spcAft>
                <a:spcPct val="0"/>
              </a:spcAft>
              <a:buNone/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pt-PT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7" descr="pag_2_en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5619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66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76" y="63246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>
              <a:defRPr/>
            </a:pPr>
            <a:fld id="{EEB06AFF-7502-4867-878B-74AC5796CDC1}" type="slidenum">
              <a:rPr lang="pt-PT" sz="1500">
                <a:solidFill>
                  <a:srgbClr val="595959"/>
                </a:solidFill>
                <a:latin typeface="Arial" charset="0"/>
                <a:ea typeface="ＭＳ Ｐゴシック" pitchFamily="-109" charset="-128"/>
                <a:cs typeface="Arial" charset="0"/>
              </a:rPr>
              <a:pPr algn="r" defTabSz="457200">
                <a:defRPr/>
              </a:pPr>
              <a:t>‹#›</a:t>
            </a:fld>
            <a:endParaRPr lang="pt-PT" sz="1500">
              <a:solidFill>
                <a:srgbClr val="595959"/>
              </a:solidFill>
              <a:latin typeface="Arial" charset="0"/>
              <a:ea typeface="ＭＳ Ｐゴシック" pitchFamily="-109" charset="-128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000" y="76200"/>
            <a:ext cx="7826400" cy="1524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l" defTabSz="342900" rtl="0" fontAlgn="base">
              <a:spcBef>
                <a:spcPct val="0"/>
              </a:spcBef>
              <a:spcAft>
                <a:spcPct val="0"/>
              </a:spcAft>
              <a:defRPr lang="pt-PT" sz="2100" b="1" kern="12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90000" y="1602000"/>
            <a:ext cx="7826400" cy="4398768"/>
          </a:xfrm>
        </p:spPr>
        <p:txBody>
          <a:bodyPr/>
          <a:lstStyle>
            <a:lvl1pPr marL="0" indent="0" algn="l" defTabSz="342900" rtl="0" fontAlgn="base">
              <a:spcBef>
                <a:spcPct val="0"/>
              </a:spcBef>
              <a:spcAft>
                <a:spcPct val="0"/>
              </a:spcAft>
              <a:buNone/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pt-PT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7" descr="pag_2_en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5619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76" y="6324600"/>
            <a:ext cx="134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457200">
              <a:defRPr/>
            </a:pPr>
            <a:fld id="{EEB06AFF-7502-4867-878B-74AC5796CDC1}" type="slidenum">
              <a:rPr lang="pt-PT" sz="1500">
                <a:solidFill>
                  <a:srgbClr val="595959"/>
                </a:solidFill>
                <a:latin typeface="Arial" charset="0"/>
                <a:ea typeface="ＭＳ Ｐゴシック" pitchFamily="-109" charset="-128"/>
                <a:cs typeface="Arial" charset="0"/>
              </a:rPr>
              <a:pPr algn="r" defTabSz="457200">
                <a:defRPr/>
              </a:pPr>
              <a:t>‹#›</a:t>
            </a:fld>
            <a:endParaRPr lang="pt-PT" sz="1500">
              <a:solidFill>
                <a:srgbClr val="595959"/>
              </a:solidFill>
              <a:latin typeface="Arial" charset="0"/>
              <a:ea typeface="ＭＳ Ｐゴシック" pitchFamily="-109" charset="-128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90000" y="76200"/>
            <a:ext cx="7826400" cy="1524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algn="l" defTabSz="342900" rtl="0" fontAlgn="base">
              <a:spcBef>
                <a:spcPct val="0"/>
              </a:spcBef>
              <a:spcAft>
                <a:spcPct val="0"/>
              </a:spcAft>
              <a:defRPr lang="pt-PT" sz="2100" b="1" kern="12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90000" y="1602000"/>
            <a:ext cx="7826400" cy="4398768"/>
          </a:xfrm>
        </p:spPr>
        <p:txBody>
          <a:bodyPr/>
          <a:lstStyle>
            <a:lvl1pPr marL="0" indent="0" algn="l" defTabSz="342900" rtl="0" fontAlgn="base">
              <a:spcBef>
                <a:spcPct val="0"/>
              </a:spcBef>
              <a:spcAft>
                <a:spcPct val="0"/>
              </a:spcAft>
              <a:buNone/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pt-PT" sz="1650" kern="1200" dirty="0" smtClean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7" descr="pag_2_en201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5619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387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對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-26988"/>
            <a:ext cx="3889375" cy="215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Shape 2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3325"/>
            <a:ext cx="9144000" cy="1844675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92782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節標題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7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Shape 2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4581525"/>
            <a:ext cx="410845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72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3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844675"/>
            <a:ext cx="91424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Shape 3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4581525"/>
            <a:ext cx="410845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35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" name="Shape 11"/>
          <p:cNvSpPr txBox="1">
            <a:spLocks noGrp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zh-HK"/>
          </a:p>
        </p:txBody>
      </p:sp>
      <p:sp>
        <p:nvSpPr>
          <p:cNvPr id="6" name="Shape 12"/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zh-HK"/>
          </a:p>
        </p:txBody>
      </p:sp>
      <p:sp>
        <p:nvSpPr>
          <p:cNvPr id="7" name="Shape 13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F871C-FE94-4976-A0C2-F0A073F4E102}" type="slidenum">
              <a:rPr lang="en-US" altLang="zh-HK"/>
              <a:pPr>
                <a:defRPr/>
              </a:pPr>
              <a:t>‹#›</a:t>
            </a:fld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40670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" name="Shape 11"/>
          <p:cNvSpPr txBox="1">
            <a:spLocks noGrp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zh-HK"/>
          </a:p>
        </p:txBody>
      </p:sp>
      <p:sp>
        <p:nvSpPr>
          <p:cNvPr id="6" name="Shape 12"/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zh-HK"/>
          </a:p>
        </p:txBody>
      </p:sp>
      <p:sp>
        <p:nvSpPr>
          <p:cNvPr id="7" name="Shape 13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7B238-7EFE-4DFC-ADC4-316F9BF1FDD1}" type="slidenum">
              <a:rPr lang="en-US" altLang="zh-HK"/>
              <a:pPr>
                <a:defRPr/>
              </a:pPr>
              <a:t>‹#›</a:t>
            </a:fld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9708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" name="Shape 11"/>
          <p:cNvSpPr txBox="1">
            <a:spLocks noGrp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zh-HK"/>
          </a:p>
        </p:txBody>
      </p:sp>
      <p:sp>
        <p:nvSpPr>
          <p:cNvPr id="5" name="Shape 12"/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zh-HK"/>
          </a:p>
        </p:txBody>
      </p:sp>
      <p:sp>
        <p:nvSpPr>
          <p:cNvPr id="6" name="Shape 13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1ED22-0ECB-41BF-8B2F-BEF9B5E46B1C}" type="slidenum">
              <a:rPr lang="en-US" altLang="zh-HK"/>
              <a:pPr>
                <a:defRPr/>
              </a:pPr>
              <a:t>‹#›</a:t>
            </a:fld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408740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" name="Shape 11"/>
          <p:cNvSpPr txBox="1">
            <a:spLocks noGrp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zh-HK"/>
          </a:p>
        </p:txBody>
      </p:sp>
      <p:sp>
        <p:nvSpPr>
          <p:cNvPr id="5" name="Shape 12"/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zh-HK"/>
          </a:p>
        </p:txBody>
      </p:sp>
      <p:sp>
        <p:nvSpPr>
          <p:cNvPr id="6" name="Shape 13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4B9E5-6532-4D15-B2A4-2F1CD7916389}" type="slidenum">
              <a:rPr lang="en-US" altLang="zh-HK"/>
              <a:pPr>
                <a:defRPr/>
              </a:pPr>
              <a:t>‹#›</a:t>
            </a:fld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27090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9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HK" altLang="zh-HK" smtClean="0">
              <a:sym typeface="Arial" pitchFamily="34" charset="0"/>
            </a:endParaRPr>
          </a:p>
        </p:txBody>
      </p:sp>
      <p:sp>
        <p:nvSpPr>
          <p:cNvPr id="1027" name="Shape 10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HK" altLang="zh-HK" smtClean="0">
              <a:sym typeface="Arial" pitchFamily="34" charset="0"/>
            </a:endParaRPr>
          </a:p>
        </p:txBody>
      </p:sp>
      <p:sp>
        <p:nvSpPr>
          <p:cNvPr id="1028" name="Shape 1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 smtClean="0"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HK" altLang="zh-HK"/>
          </a:p>
        </p:txBody>
      </p:sp>
      <p:sp>
        <p:nvSpPr>
          <p:cNvPr id="1029" name="Shape 12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ctr">
              <a:defRPr smtClean="0"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HK" altLang="zh-HK"/>
          </a:p>
        </p:txBody>
      </p:sp>
      <p:sp>
        <p:nvSpPr>
          <p:cNvPr id="1030" name="Shape 13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lvl1pPr algn="r">
              <a:buSzPct val="25000"/>
              <a:defRPr sz="1200" smtClean="0">
                <a:solidFill>
                  <a:srgbClr val="888888"/>
                </a:solidFill>
                <a:latin typeface="Calibri" pitchFamily="34" charset="0"/>
                <a:ea typeface="+mn-ea"/>
                <a:cs typeface="Arial" pitchFamily="34" charset="0"/>
                <a:sym typeface="Calibri" pitchFamily="34" charset="0"/>
              </a:defRPr>
            </a:lvl1pPr>
          </a:lstStyle>
          <a:p>
            <a:pPr>
              <a:defRPr/>
            </a:pPr>
            <a:fld id="{58797936-4D8E-40C4-A711-600489578DD4}" type="slidenum">
              <a:rPr lang="en-US" altLang="zh-HK"/>
              <a:pPr>
                <a:defRPr/>
              </a:pPr>
              <a:t>‹#›</a:t>
            </a:fld>
            <a:endParaRPr lang="en-US" altLang="zh-HK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3" r:id="rId5"/>
    <p:sldLayoutId id="2147483684" r:id="rId6"/>
    <p:sldLayoutId id="2147483685" r:id="rId7"/>
    <p:sldLayoutId id="2147483686" r:id="rId8"/>
    <p:sldLayoutId id="2147483687" r:id="rId9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  <a:rtl val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  <a:rtl val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  <a:rtl val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  <a:rtl val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  <a:rtl val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  <a:rtl val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PT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ＭＳ Ｐゴシック" pitchFamily="-109" charset="-128"/>
                <a:cs typeface="+mn-cs"/>
              </a:defRPr>
            </a:lvl1pPr>
          </a:lstStyle>
          <a:p>
            <a:pPr defTabSz="457200">
              <a:defRPr/>
            </a:pPr>
            <a:fld id="{B150CBD8-AC48-40E7-A894-DD8AD12B648B}" type="datetime1">
              <a:rPr lang="pt-PT">
                <a:latin typeface="Arial" charset="0"/>
              </a:rPr>
              <a:pPr defTabSz="457200">
                <a:defRPr/>
              </a:pPr>
              <a:t>13-03-2017</a:t>
            </a:fld>
            <a:endParaRPr lang="pt-PT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 defTabSz="457200"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ＭＳ Ｐゴシック" pitchFamily="-109" charset="-128"/>
                <a:cs typeface="+mn-cs"/>
              </a:defRPr>
            </a:lvl1pPr>
          </a:lstStyle>
          <a:p>
            <a:pPr defTabSz="457200">
              <a:defRPr/>
            </a:pPr>
            <a:fld id="{4331DAF7-69D2-439C-90E0-B806D0D8F1CB}" type="slidenum">
              <a:rPr lang="pt-PT">
                <a:latin typeface="Arial" charset="0"/>
              </a:rPr>
              <a:pPr defTabSz="457200">
                <a:defRPr/>
              </a:pPr>
              <a:t>‹#›</a:t>
            </a:fld>
            <a:endParaRPr lang="pt-P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9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PT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ＭＳ Ｐゴシック" pitchFamily="-109" charset="-128"/>
                <a:cs typeface="+mn-cs"/>
              </a:defRPr>
            </a:lvl1pPr>
          </a:lstStyle>
          <a:p>
            <a:pPr defTabSz="457200">
              <a:defRPr/>
            </a:pPr>
            <a:fld id="{B150CBD8-AC48-40E7-A894-DD8AD12B648B}" type="datetime1">
              <a:rPr lang="pt-PT">
                <a:latin typeface="Arial" charset="0"/>
              </a:rPr>
              <a:pPr defTabSz="457200">
                <a:defRPr/>
              </a:pPr>
              <a:t>13-03-2017</a:t>
            </a:fld>
            <a:endParaRPr lang="pt-PT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 defTabSz="457200"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ＭＳ Ｐゴシック" pitchFamily="-109" charset="-128"/>
                <a:cs typeface="+mn-cs"/>
              </a:defRPr>
            </a:lvl1pPr>
          </a:lstStyle>
          <a:p>
            <a:pPr defTabSz="457200">
              <a:defRPr/>
            </a:pPr>
            <a:fld id="{4331DAF7-69D2-439C-90E0-B806D0D8F1CB}" type="slidenum">
              <a:rPr lang="pt-PT">
                <a:latin typeface="Arial" charset="0"/>
              </a:rPr>
              <a:pPr defTabSz="457200">
                <a:defRPr/>
              </a:pPr>
              <a:t>‹#›</a:t>
            </a:fld>
            <a:endParaRPr lang="pt-P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PT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ＭＳ Ｐゴシック" pitchFamily="-109" charset="-128"/>
                <a:cs typeface="+mn-cs"/>
              </a:defRPr>
            </a:lvl1pPr>
          </a:lstStyle>
          <a:p>
            <a:pPr defTabSz="457200">
              <a:defRPr/>
            </a:pPr>
            <a:fld id="{B150CBD8-AC48-40E7-A894-DD8AD12B648B}" type="datetime1">
              <a:rPr lang="pt-PT">
                <a:latin typeface="Arial" charset="0"/>
              </a:rPr>
              <a:pPr defTabSz="457200">
                <a:defRPr/>
              </a:pPr>
              <a:t>13-03-2017</a:t>
            </a:fld>
            <a:endParaRPr lang="pt-PT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 defTabSz="457200">
              <a:defRPr/>
            </a:pP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ＭＳ Ｐゴシック" pitchFamily="-109" charset="-128"/>
                <a:cs typeface="+mn-cs"/>
              </a:defRPr>
            </a:lvl1pPr>
          </a:lstStyle>
          <a:p>
            <a:pPr defTabSz="457200">
              <a:defRPr/>
            </a:pPr>
            <a:fld id="{4331DAF7-69D2-439C-90E0-B806D0D8F1CB}" type="slidenum">
              <a:rPr lang="pt-PT">
                <a:latin typeface="Arial" charset="0"/>
              </a:rPr>
              <a:pPr defTabSz="457200">
                <a:defRPr/>
              </a:pPr>
              <a:t>‹#›</a:t>
            </a:fld>
            <a:endParaRPr lang="pt-P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8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07504" y="5229201"/>
            <a:ext cx="8784976" cy="86409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  <a:rtl val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  <a:rtl val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r>
              <a:rPr lang="en-US" altLang="zh-TW" sz="32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新細明體" pitchFamily="18" charset="-120"/>
                <a:cs typeface="Arial" pitchFamily="34" charset="0"/>
              </a:rPr>
              <a:t>ALERT® Training and Technology Transfer Status</a:t>
            </a:r>
            <a:endParaRPr lang="zh-TW" altLang="en-US" sz="32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" name="Shape 70"/>
          <p:cNvSpPr txBox="1">
            <a:spLocks noChangeArrowheads="1"/>
          </p:cNvSpPr>
          <p:nvPr/>
        </p:nvSpPr>
        <p:spPr bwMode="auto">
          <a:xfrm>
            <a:off x="107504" y="6093296"/>
            <a:ext cx="42481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en-US" altLang="zh-HK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DEV:</a:t>
            </a:r>
            <a:r>
              <a:rPr lang="en-US" altLang="zh-HK" sz="1800" b="1" dirty="0" smtClean="0">
                <a:latin typeface="Tempus Sans ITC" panose="04020404030D07020202" pitchFamily="82" charset="0"/>
              </a:rPr>
              <a:t> </a:t>
            </a:r>
            <a:r>
              <a:rPr lang="en-US" altLang="zh-HK" sz="1800" b="1" dirty="0" err="1" smtClean="0">
                <a:latin typeface="Tempus Sans ITC" panose="04020404030D07020202" pitchFamily="82" charset="0"/>
              </a:rPr>
              <a:t>Yuming</a:t>
            </a:r>
            <a:r>
              <a:rPr lang="en-US" altLang="zh-HK" sz="1800" b="1" dirty="0" smtClean="0">
                <a:latin typeface="Tempus Sans ITC" panose="04020404030D07020202" pitchFamily="82" charset="0"/>
              </a:rPr>
              <a:t> </a:t>
            </a:r>
            <a:r>
              <a:rPr lang="en-US" altLang="zh-TW" sz="1800" b="1" dirty="0" smtClean="0">
                <a:latin typeface="Tempus Sans ITC" panose="04020404030D07020202" pitchFamily="82" charset="0"/>
              </a:rPr>
              <a:t>Liu</a:t>
            </a:r>
          </a:p>
          <a:p>
            <a:pPr eaLnBrk="1" hangingPunct="1"/>
            <a:r>
              <a:rPr lang="en-US" altLang="zh-HK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OPT: </a:t>
            </a:r>
            <a:r>
              <a:rPr lang="en-US" altLang="zh-HK" sz="1800" b="1" dirty="0" smtClean="0">
                <a:latin typeface="Tempus Sans ITC" panose="04020404030D07020202" pitchFamily="82" charset="0"/>
              </a:rPr>
              <a:t>Emerson Chang</a:t>
            </a:r>
            <a:endParaRPr lang="en-US" altLang="zh-HK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71"/>
          <p:cNvSpPr txBox="1">
            <a:spLocks noChangeArrowheads="1"/>
          </p:cNvSpPr>
          <p:nvPr/>
        </p:nvSpPr>
        <p:spPr bwMode="auto">
          <a:xfrm>
            <a:off x="7380288" y="6212730"/>
            <a:ext cx="16541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latin typeface="Calibri" pitchFamily="34" charset="0"/>
              </a:rPr>
              <a:t>V2.1, </a:t>
            </a:r>
            <a:endParaRPr lang="en-US" altLang="zh-HK" dirty="0">
              <a:latin typeface="Calibri" pitchFamily="34" charset="0"/>
            </a:endParaRPr>
          </a:p>
          <a:p>
            <a:pPr eaLnBrk="1" hangingPunct="1"/>
            <a:r>
              <a:rPr lang="en-US" altLang="zh-HK" dirty="0" smtClean="0">
                <a:latin typeface="Calibri" pitchFamily="34" charset="0"/>
              </a:rPr>
              <a:t>Mar </a:t>
            </a:r>
            <a:r>
              <a:rPr lang="en-US" altLang="zh-HK" dirty="0" smtClean="0">
                <a:latin typeface="Calibri" pitchFamily="34" charset="0"/>
              </a:rPr>
              <a:t>14, </a:t>
            </a:r>
            <a:r>
              <a:rPr lang="en-US" altLang="zh-HK" dirty="0" smtClean="0">
                <a:latin typeface="Calibri" pitchFamily="34" charset="0"/>
              </a:rPr>
              <a:t>2017</a:t>
            </a:r>
            <a:endParaRPr lang="en-US" altLang="zh-HK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87624" y="4366845"/>
            <a:ext cx="315983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3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Arial"/>
                <a:sym typeface="Arial"/>
                <a:rtl val="0"/>
              </a:rPr>
              <a:t>Follow-Up Plan</a:t>
            </a:r>
            <a:endParaRPr lang="zh-TW" altLang="en-US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ea typeface="微軟正黑體" panose="020B0604030504040204" pitchFamily="34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019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11614" y="796061"/>
            <a:ext cx="8346754" cy="2150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87338" indent="-287338"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357188" indent="-357188">
              <a:buSzPct val="80000"/>
              <a:buFont typeface="Wingdings" panose="05000000000000000000" pitchFamily="2" charset="2"/>
              <a:buChar char="l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400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Get missing documents and tools from Alert</a:t>
            </a:r>
          </a:p>
          <a:p>
            <a:pPr marL="357188" indent="-357188">
              <a:buSzPct val="80000"/>
              <a:buFont typeface="Wingdings" panose="05000000000000000000" pitchFamily="2" charset="2"/>
              <a:buChar char="l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400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Setup a complete development environment</a:t>
            </a:r>
          </a:p>
        </p:txBody>
      </p:sp>
      <p:sp>
        <p:nvSpPr>
          <p:cNvPr id="11266" name="Shape 76"/>
          <p:cNvSpPr txBox="1">
            <a:spLocks noGrp="1"/>
          </p:cNvSpPr>
          <p:nvPr>
            <p:ph type="title"/>
          </p:nvPr>
        </p:nvSpPr>
        <p:spPr>
          <a:xfrm>
            <a:off x="2085322" y="50799"/>
            <a:ext cx="6985000" cy="7207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itchFamily="34" charset="0"/>
              <a:buNone/>
            </a:pPr>
            <a:r>
              <a:rPr lang="en-US" altLang="zh-HK" dirty="0" smtClean="0">
                <a:ea typeface="標楷體" panose="03000509000000000000" pitchFamily="65" charset="-120"/>
                <a:cs typeface="Gentium Book Basic" pitchFamily="2" charset="0"/>
                <a:sym typeface="Gentium Book Basic" pitchFamily="2" charset="0"/>
              </a:rPr>
              <a:t>Action Items (Dev Team)</a:t>
            </a:r>
            <a:endParaRPr lang="en-US" altLang="zh-HK" b="1" dirty="0" smtClean="0">
              <a:latin typeface="Candara" panose="020E0502030303020204" pitchFamily="34" charset="0"/>
              <a:ea typeface="標楷體" panose="03000509000000000000" pitchFamily="65" charset="-120"/>
              <a:cs typeface="Gentium Book Basic" pitchFamily="2" charset="0"/>
              <a:sym typeface="Gentium Book Basic" pitchFamily="2" charset="0"/>
            </a:endParaRPr>
          </a:p>
        </p:txBody>
      </p:sp>
      <p:sp>
        <p:nvSpPr>
          <p:cNvPr id="30" name="AutoShape 6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155575" y="-5794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" name="AutoShape 8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307975" y="-4270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" name="AutoShape 10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460375" y="-2746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" name="AutoShape 12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612775" y="-1222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50" y="1716104"/>
            <a:ext cx="6688836" cy="4859465"/>
          </a:xfrm>
          <a:prstGeom prst="rect">
            <a:avLst/>
          </a:prstGeom>
        </p:spPr>
      </p:pic>
      <p:sp>
        <p:nvSpPr>
          <p:cNvPr id="3" name="矩形圖說文字 2"/>
          <p:cNvSpPr/>
          <p:nvPr/>
        </p:nvSpPr>
        <p:spPr>
          <a:xfrm>
            <a:off x="277281" y="1744139"/>
            <a:ext cx="1524000" cy="846667"/>
          </a:xfrm>
          <a:prstGeom prst="wedgeRectCallout">
            <a:avLst>
              <a:gd name="adj1" fmla="val 76945"/>
              <a:gd name="adj2" fmla="val -2150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Get complete source files </a:t>
            </a:r>
          </a:p>
        </p:txBody>
      </p:sp>
      <p:sp>
        <p:nvSpPr>
          <p:cNvPr id="13" name="矩形圖說文字 12"/>
          <p:cNvSpPr/>
          <p:nvPr/>
        </p:nvSpPr>
        <p:spPr>
          <a:xfrm>
            <a:off x="7003649" y="1380164"/>
            <a:ext cx="1910292" cy="846667"/>
          </a:xfrm>
          <a:prstGeom prst="wedgeRectCallout">
            <a:avLst>
              <a:gd name="adj1" fmla="val -103271"/>
              <a:gd name="adj2" fmla="val 14250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>
              <a:spcBef>
                <a:spcPts val="600"/>
              </a:spcBef>
              <a:buSzPct val="100000"/>
              <a:tabLst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18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Build and verify the source files </a:t>
            </a:r>
            <a:r>
              <a:rPr lang="en-US" altLang="zh-TW" sz="1800" dirty="0" smtClean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completeness</a:t>
            </a:r>
            <a:endParaRPr lang="en-US" altLang="zh-TW" sz="18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114829" y="4741333"/>
            <a:ext cx="1564746" cy="1354667"/>
          </a:xfrm>
          <a:prstGeom prst="wedgeRectCallout">
            <a:avLst>
              <a:gd name="adj1" fmla="val 71152"/>
              <a:gd name="adj2" fmla="val -2375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Setup Dev, QC servers for actual project development</a:t>
            </a:r>
          </a:p>
        </p:txBody>
      </p:sp>
      <p:sp>
        <p:nvSpPr>
          <p:cNvPr id="15" name="Shape 77"/>
          <p:cNvSpPr>
            <a:spLocks noGrp="1"/>
          </p:cNvSpPr>
          <p:nvPr>
            <p:ph type="sldNum" sz="quarter" idx="10"/>
          </p:nvPr>
        </p:nvSpPr>
        <p:spPr>
          <a:xfrm>
            <a:off x="4067175" y="6664325"/>
            <a:ext cx="1054100" cy="220663"/>
          </a:xfrm>
        </p:spPr>
        <p:txBody>
          <a:bodyPr/>
          <a:lstStyle/>
          <a:p>
            <a:pPr>
              <a:defRPr/>
            </a:pPr>
            <a:r>
              <a:rPr lang="en-US">
                <a:ea typeface="Questrial"/>
              </a:rPr>
              <a:t>-</a:t>
            </a:r>
            <a:fld id="{32EE0A4B-5FC1-4617-A3A6-E52D2FB61870}" type="slidenum">
              <a:rPr lang="en-US">
                <a:ea typeface="Questrial"/>
              </a:rPr>
              <a:pPr>
                <a:defRPr/>
              </a:pPr>
              <a:t>11</a:t>
            </a:fld>
            <a:r>
              <a:rPr lang="en-US">
                <a:ea typeface="Questrial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227458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662899" y="1474130"/>
            <a:ext cx="1620120" cy="4875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66" name="Shape 76"/>
          <p:cNvSpPr txBox="1">
            <a:spLocks noGrp="1"/>
          </p:cNvSpPr>
          <p:nvPr>
            <p:ph type="title"/>
          </p:nvPr>
        </p:nvSpPr>
        <p:spPr>
          <a:xfrm>
            <a:off x="2102255" y="50799"/>
            <a:ext cx="6985000" cy="7207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itchFamily="34" charset="0"/>
              <a:buNone/>
            </a:pPr>
            <a:r>
              <a:rPr lang="en-US" altLang="zh-HK" dirty="0" smtClean="0">
                <a:ea typeface="標楷體" panose="03000509000000000000" pitchFamily="65" charset="-120"/>
                <a:cs typeface="Gentium Book Basic" pitchFamily="2" charset="0"/>
                <a:sym typeface="Gentium Book Basic" pitchFamily="2" charset="0"/>
              </a:rPr>
              <a:t>Action Plan (OPT Team)</a:t>
            </a:r>
            <a:endParaRPr lang="en-US" altLang="zh-HK" b="1" dirty="0" smtClean="0">
              <a:latin typeface="Candara" panose="020E0502030303020204" pitchFamily="34" charset="0"/>
              <a:ea typeface="標楷體" panose="03000509000000000000" pitchFamily="65" charset="-120"/>
              <a:cs typeface="Gentium Book Basic" pitchFamily="2" charset="0"/>
              <a:sym typeface="Gentium Book Basic" pitchFamily="2" charset="0"/>
            </a:endParaRPr>
          </a:p>
        </p:txBody>
      </p:sp>
      <p:sp>
        <p:nvSpPr>
          <p:cNvPr id="30" name="AutoShape 6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155575" y="-5794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" name="AutoShape 8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307975" y="-4270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" name="AutoShape 10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460375" y="-2746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" name="AutoShape 12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612775" y="-1222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299633" y="3488263"/>
            <a:ext cx="364067" cy="863600"/>
          </a:xfrm>
          <a:prstGeom prst="round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Shape 77"/>
          <p:cNvSpPr>
            <a:spLocks noGrp="1"/>
          </p:cNvSpPr>
          <p:nvPr>
            <p:ph type="sldNum" sz="quarter" idx="10"/>
          </p:nvPr>
        </p:nvSpPr>
        <p:spPr>
          <a:xfrm>
            <a:off x="4067175" y="6664325"/>
            <a:ext cx="1054100" cy="220663"/>
          </a:xfrm>
        </p:spPr>
        <p:txBody>
          <a:bodyPr/>
          <a:lstStyle/>
          <a:p>
            <a:pPr>
              <a:defRPr/>
            </a:pPr>
            <a:r>
              <a:rPr lang="en-US">
                <a:ea typeface="Questrial"/>
              </a:rPr>
              <a:t>-</a:t>
            </a:r>
            <a:fld id="{32EE0A4B-5FC1-4617-A3A6-E52D2FB61870}" type="slidenum">
              <a:rPr lang="en-US">
                <a:ea typeface="Questrial"/>
              </a:rPr>
              <a:pPr>
                <a:defRPr/>
              </a:pPr>
              <a:t>12</a:t>
            </a:fld>
            <a:r>
              <a:rPr lang="en-US">
                <a:ea typeface="Questrial"/>
              </a:rPr>
              <a:t>-</a:t>
            </a:r>
          </a:p>
        </p:txBody>
      </p:sp>
      <p:sp>
        <p:nvSpPr>
          <p:cNvPr id="13" name="Rectangle 140"/>
          <p:cNvSpPr>
            <a:spLocks noChangeArrowheads="1"/>
          </p:cNvSpPr>
          <p:nvPr/>
        </p:nvSpPr>
        <p:spPr bwMode="auto">
          <a:xfrm>
            <a:off x="2411824" y="1124744"/>
            <a:ext cx="5400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12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altLang="zh-TW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41"/>
          <p:cNvSpPr>
            <a:spLocks noChangeArrowheads="1"/>
          </p:cNvSpPr>
          <p:nvPr/>
        </p:nvSpPr>
        <p:spPr bwMode="auto">
          <a:xfrm>
            <a:off x="2951880" y="1124744"/>
            <a:ext cx="5400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12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altLang="zh-TW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2"/>
          <p:cNvSpPr>
            <a:spLocks noChangeArrowheads="1"/>
          </p:cNvSpPr>
          <p:nvPr/>
        </p:nvSpPr>
        <p:spPr bwMode="auto">
          <a:xfrm>
            <a:off x="3491880" y="1124744"/>
            <a:ext cx="5400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12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altLang="zh-TW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43"/>
          <p:cNvSpPr>
            <a:spLocks noChangeArrowheads="1"/>
          </p:cNvSpPr>
          <p:nvPr/>
        </p:nvSpPr>
        <p:spPr bwMode="auto">
          <a:xfrm>
            <a:off x="4032000" y="1124744"/>
            <a:ext cx="5400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12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altLang="zh-TW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51"/>
          <p:cNvSpPr>
            <a:spLocks noChangeArrowheads="1"/>
          </p:cNvSpPr>
          <p:nvPr/>
        </p:nvSpPr>
        <p:spPr bwMode="auto">
          <a:xfrm>
            <a:off x="2411760" y="836712"/>
            <a:ext cx="648072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2017</a:t>
            </a:r>
            <a:endParaRPr lang="en-US" altLang="zh-TW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140"/>
          <p:cNvSpPr>
            <a:spLocks noChangeArrowheads="1"/>
          </p:cNvSpPr>
          <p:nvPr/>
        </p:nvSpPr>
        <p:spPr bwMode="auto">
          <a:xfrm>
            <a:off x="4572064" y="1124744"/>
            <a:ext cx="5400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altLang="zh-TW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41"/>
          <p:cNvSpPr>
            <a:spLocks noChangeArrowheads="1"/>
          </p:cNvSpPr>
          <p:nvPr/>
        </p:nvSpPr>
        <p:spPr bwMode="auto">
          <a:xfrm>
            <a:off x="5112120" y="1124744"/>
            <a:ext cx="5400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</a:t>
            </a:r>
            <a:endParaRPr lang="en-US" altLang="zh-TW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142"/>
          <p:cNvSpPr>
            <a:spLocks noChangeArrowheads="1"/>
          </p:cNvSpPr>
          <p:nvPr/>
        </p:nvSpPr>
        <p:spPr bwMode="auto">
          <a:xfrm>
            <a:off x="5652120" y="1124744"/>
            <a:ext cx="5400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</a:t>
            </a:r>
            <a:endParaRPr lang="en-US" altLang="zh-TW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143"/>
          <p:cNvSpPr>
            <a:spLocks noChangeArrowheads="1"/>
          </p:cNvSpPr>
          <p:nvPr/>
        </p:nvSpPr>
        <p:spPr bwMode="auto">
          <a:xfrm>
            <a:off x="6192240" y="1124744"/>
            <a:ext cx="5400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  <a:endParaRPr lang="en-US" altLang="zh-TW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140"/>
          <p:cNvSpPr>
            <a:spLocks noChangeArrowheads="1"/>
          </p:cNvSpPr>
          <p:nvPr/>
        </p:nvSpPr>
        <p:spPr bwMode="auto">
          <a:xfrm>
            <a:off x="6732304" y="1124744"/>
            <a:ext cx="5400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</a:t>
            </a:r>
            <a:endParaRPr lang="en-US" altLang="zh-TW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 141"/>
          <p:cNvSpPr>
            <a:spLocks noChangeArrowheads="1"/>
          </p:cNvSpPr>
          <p:nvPr/>
        </p:nvSpPr>
        <p:spPr bwMode="auto">
          <a:xfrm>
            <a:off x="7272360" y="1124744"/>
            <a:ext cx="5400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altLang="zh-TW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142"/>
          <p:cNvSpPr>
            <a:spLocks noChangeArrowheads="1"/>
          </p:cNvSpPr>
          <p:nvPr/>
        </p:nvSpPr>
        <p:spPr bwMode="auto">
          <a:xfrm>
            <a:off x="7812360" y="1124744"/>
            <a:ext cx="5400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en-US" altLang="zh-TW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143"/>
          <p:cNvSpPr>
            <a:spLocks noChangeArrowheads="1"/>
          </p:cNvSpPr>
          <p:nvPr/>
        </p:nvSpPr>
        <p:spPr bwMode="auto">
          <a:xfrm>
            <a:off x="8352480" y="1124744"/>
            <a:ext cx="5400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altLang="zh-TW" sz="1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251520" y="836712"/>
            <a:ext cx="2160240" cy="575369"/>
            <a:chOff x="179512" y="836712"/>
            <a:chExt cx="2160240" cy="575369"/>
          </a:xfrm>
        </p:grpSpPr>
        <p:sp>
          <p:nvSpPr>
            <p:cNvPr id="27" name="Rectangle 140"/>
            <p:cNvSpPr>
              <a:spLocks noChangeArrowheads="1"/>
            </p:cNvSpPr>
            <p:nvPr/>
          </p:nvSpPr>
          <p:spPr bwMode="auto">
            <a:xfrm>
              <a:off x="179576" y="1124744"/>
              <a:ext cx="540000" cy="287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altLang="zh-TW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en-US" altLang="zh-TW" sz="12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ectangle 141"/>
            <p:cNvSpPr>
              <a:spLocks noChangeArrowheads="1"/>
            </p:cNvSpPr>
            <p:nvPr/>
          </p:nvSpPr>
          <p:spPr bwMode="auto">
            <a:xfrm>
              <a:off x="719632" y="1124744"/>
              <a:ext cx="540000" cy="287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en-US" altLang="zh-TW" sz="12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Rectangle 142"/>
            <p:cNvSpPr>
              <a:spLocks noChangeArrowheads="1"/>
            </p:cNvSpPr>
            <p:nvPr/>
          </p:nvSpPr>
          <p:spPr bwMode="auto">
            <a:xfrm>
              <a:off x="1259632" y="1124744"/>
              <a:ext cx="540000" cy="287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en-US" altLang="zh-TW" sz="12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Rectangle 143"/>
            <p:cNvSpPr>
              <a:spLocks noChangeArrowheads="1"/>
            </p:cNvSpPr>
            <p:nvPr/>
          </p:nvSpPr>
          <p:spPr bwMode="auto">
            <a:xfrm>
              <a:off x="1799752" y="1124744"/>
              <a:ext cx="540000" cy="287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200" b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en-US" altLang="zh-TW" sz="12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Rectangle 151"/>
            <p:cNvSpPr>
              <a:spLocks noChangeArrowheads="1"/>
            </p:cNvSpPr>
            <p:nvPr/>
          </p:nvSpPr>
          <p:spPr bwMode="auto">
            <a:xfrm>
              <a:off x="179512" y="836712"/>
              <a:ext cx="2160240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b="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2016</a:t>
              </a:r>
              <a:endParaRPr lang="en-US" altLang="zh-TW" sz="12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2411760" y="1474127"/>
            <a:ext cx="1620120" cy="4875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向右箭號 50"/>
          <p:cNvSpPr/>
          <p:nvPr/>
        </p:nvSpPr>
        <p:spPr>
          <a:xfrm>
            <a:off x="251519" y="1535793"/>
            <a:ext cx="3160215" cy="589156"/>
          </a:xfrm>
          <a:prstGeom prst="rightArrow">
            <a:avLst>
              <a:gd name="adj1" fmla="val 83308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requirements &amp; </a:t>
            </a:r>
          </a:p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Gap analysis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向右箭號 56"/>
          <p:cNvSpPr/>
          <p:nvPr/>
        </p:nvSpPr>
        <p:spPr>
          <a:xfrm>
            <a:off x="3445603" y="1552729"/>
            <a:ext cx="2206517" cy="589156"/>
          </a:xfrm>
          <a:prstGeom prst="rightArrow">
            <a:avLst>
              <a:gd name="adj1" fmla="val 83308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向右箭號 57"/>
          <p:cNvSpPr/>
          <p:nvPr/>
        </p:nvSpPr>
        <p:spPr>
          <a:xfrm>
            <a:off x="4716016" y="2280851"/>
            <a:ext cx="1617702" cy="589156"/>
          </a:xfrm>
          <a:prstGeom prst="rightArrow">
            <a:avLst>
              <a:gd name="adj1" fmla="val 83308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向右箭號 58"/>
          <p:cNvSpPr/>
          <p:nvPr/>
        </p:nvSpPr>
        <p:spPr>
          <a:xfrm>
            <a:off x="6629448" y="1535802"/>
            <a:ext cx="2263032" cy="589156"/>
          </a:xfrm>
          <a:prstGeom prst="rightArrow">
            <a:avLst>
              <a:gd name="adj1" fmla="val 83308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向右箭號 59"/>
          <p:cNvSpPr/>
          <p:nvPr/>
        </p:nvSpPr>
        <p:spPr>
          <a:xfrm>
            <a:off x="1489695" y="3110562"/>
            <a:ext cx="1901288" cy="589156"/>
          </a:xfrm>
          <a:prstGeom prst="rightArrow">
            <a:avLst>
              <a:gd name="adj1" fmla="val 8330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Collection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向右箭號 60"/>
          <p:cNvSpPr/>
          <p:nvPr/>
        </p:nvSpPr>
        <p:spPr>
          <a:xfrm>
            <a:off x="3421236" y="3110562"/>
            <a:ext cx="1828097" cy="589156"/>
          </a:xfrm>
          <a:prstGeom prst="rightArrow">
            <a:avLst>
              <a:gd name="adj1" fmla="val 8330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800" rIns="10800"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Creation &amp; Validation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向右箭號 62"/>
          <p:cNvSpPr/>
          <p:nvPr/>
        </p:nvSpPr>
        <p:spPr>
          <a:xfrm>
            <a:off x="5283870" y="3110565"/>
            <a:ext cx="1049198" cy="589156"/>
          </a:xfrm>
          <a:prstGeom prst="rightArrow">
            <a:avLst>
              <a:gd name="adj1" fmla="val 8330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800" rIns="10800"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Scripts &amp; Test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向右箭號 63"/>
          <p:cNvSpPr/>
          <p:nvPr/>
        </p:nvSpPr>
        <p:spPr>
          <a:xfrm>
            <a:off x="6333718" y="3127501"/>
            <a:ext cx="949301" cy="589156"/>
          </a:xfrm>
          <a:prstGeom prst="rightArrow">
            <a:avLst>
              <a:gd name="adj1" fmla="val 8330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800" rIns="10800"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Scripts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向右箭號 64"/>
          <p:cNvSpPr/>
          <p:nvPr/>
        </p:nvSpPr>
        <p:spPr>
          <a:xfrm>
            <a:off x="7315829" y="3127498"/>
            <a:ext cx="1576651" cy="589156"/>
          </a:xfrm>
          <a:prstGeom prst="rightArrow">
            <a:avLst>
              <a:gd name="adj1" fmla="val 8330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800" rIns="10800"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On-site training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向右箭號 65"/>
          <p:cNvSpPr/>
          <p:nvPr/>
        </p:nvSpPr>
        <p:spPr>
          <a:xfrm>
            <a:off x="3412178" y="2280854"/>
            <a:ext cx="1303838" cy="589156"/>
          </a:xfrm>
          <a:prstGeom prst="rightArrow">
            <a:avLst>
              <a:gd name="adj1" fmla="val 83308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Plan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向右箭號 66"/>
          <p:cNvSpPr/>
          <p:nvPr/>
        </p:nvSpPr>
        <p:spPr>
          <a:xfrm>
            <a:off x="6327584" y="2268976"/>
            <a:ext cx="1012388" cy="589156"/>
          </a:xfrm>
          <a:prstGeom prst="rightArrow">
            <a:avLst>
              <a:gd name="adj1" fmla="val 83308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UAT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6156240" y="1527202"/>
            <a:ext cx="936040" cy="936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CCHIPD</a:t>
            </a:r>
            <a:endParaRPr lang="zh-TW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向右箭號 67"/>
          <p:cNvSpPr/>
          <p:nvPr/>
        </p:nvSpPr>
        <p:spPr>
          <a:xfrm>
            <a:off x="1461179" y="3936996"/>
            <a:ext cx="3380885" cy="589156"/>
          </a:xfrm>
          <a:prstGeom prst="rightArrow">
            <a:avLst>
              <a:gd name="adj1" fmla="val 833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Configurations</a:t>
            </a:r>
            <a:r>
              <a:rPr kumimoji="1" lang="zh-TW" altLang="en-US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en-US" altLang="zh-TW" sz="1600" b="1" dirty="0" err="1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KhT</a:t>
            </a:r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向右箭號 68"/>
          <p:cNvSpPr/>
          <p:nvPr/>
        </p:nvSpPr>
        <p:spPr>
          <a:xfrm>
            <a:off x="4842065" y="3936996"/>
            <a:ext cx="1991714" cy="589156"/>
          </a:xfrm>
          <a:prstGeom prst="rightArrow">
            <a:avLst>
              <a:gd name="adj1" fmla="val 833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 (CCH)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向右箭號 69"/>
          <p:cNvSpPr/>
          <p:nvPr/>
        </p:nvSpPr>
        <p:spPr>
          <a:xfrm>
            <a:off x="1453966" y="4719253"/>
            <a:ext cx="2577913" cy="589156"/>
          </a:xfrm>
          <a:prstGeom prst="rightArrow">
            <a:avLst>
              <a:gd name="adj1" fmla="val 83308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IT (</a:t>
            </a:r>
            <a:r>
              <a:rPr kumimoji="1" lang="en-US" altLang="zh-TW" sz="1600" b="1" dirty="0" err="1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KhT</a:t>
            </a:r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向右箭號 70"/>
          <p:cNvSpPr/>
          <p:nvPr/>
        </p:nvSpPr>
        <p:spPr>
          <a:xfrm>
            <a:off x="4058077" y="4719256"/>
            <a:ext cx="2098163" cy="589156"/>
          </a:xfrm>
          <a:prstGeom prst="rightArrow">
            <a:avLst>
              <a:gd name="adj1" fmla="val 83308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IT (CCH)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向右箭號 71"/>
          <p:cNvSpPr/>
          <p:nvPr/>
        </p:nvSpPr>
        <p:spPr>
          <a:xfrm>
            <a:off x="2411824" y="5342275"/>
            <a:ext cx="2700296" cy="448925"/>
          </a:xfrm>
          <a:prstGeom prst="rightArrow">
            <a:avLst>
              <a:gd name="adj1" fmla="val 83308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NZD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向右箭號 72"/>
          <p:cNvSpPr/>
          <p:nvPr/>
        </p:nvSpPr>
        <p:spPr>
          <a:xfrm>
            <a:off x="2012755" y="5836831"/>
            <a:ext cx="4719485" cy="589156"/>
          </a:xfrm>
          <a:prstGeom prst="rightArrow">
            <a:avLst>
              <a:gd name="adj1" fmla="val 83308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NOC</a:t>
            </a:r>
            <a:endParaRPr kumimoji="1" lang="zh-TW" altLang="en-US" sz="16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085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648"/>
            <a:ext cx="9144000" cy="5436034"/>
          </a:xfrm>
          <a:prstGeom prst="rect">
            <a:avLst/>
          </a:prstGeom>
        </p:spPr>
      </p:pic>
      <p:sp>
        <p:nvSpPr>
          <p:cNvPr id="11266" name="Shape 76"/>
          <p:cNvSpPr txBox="1">
            <a:spLocks noGrp="1"/>
          </p:cNvSpPr>
          <p:nvPr>
            <p:ph type="title"/>
          </p:nvPr>
        </p:nvSpPr>
        <p:spPr>
          <a:xfrm>
            <a:off x="2032653" y="62951"/>
            <a:ext cx="6985000" cy="7207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itchFamily="34" charset="0"/>
              <a:buNone/>
            </a:pPr>
            <a:r>
              <a:rPr lang="en-US" altLang="zh-HK" dirty="0" smtClean="0">
                <a:ea typeface="標楷體" panose="03000509000000000000" pitchFamily="65" charset="-120"/>
                <a:cs typeface="Gentium Book Basic" pitchFamily="2" charset="0"/>
                <a:sym typeface="Gentium Book Basic" pitchFamily="2" charset="0"/>
              </a:rPr>
              <a:t>ALERT’s Follow-Up Plan</a:t>
            </a:r>
            <a:endParaRPr lang="en-US" altLang="zh-HK" b="1" dirty="0" smtClean="0">
              <a:latin typeface="Candara" panose="020E0502030303020204" pitchFamily="34" charset="0"/>
              <a:ea typeface="標楷體" panose="03000509000000000000" pitchFamily="65" charset="-120"/>
              <a:cs typeface="Gentium Book Basic" pitchFamily="2" charset="0"/>
              <a:sym typeface="Gentium Book Basic" pitchFamily="2" charset="0"/>
            </a:endParaRPr>
          </a:p>
        </p:txBody>
      </p:sp>
      <p:sp>
        <p:nvSpPr>
          <p:cNvPr id="30" name="AutoShape 6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155575" y="-5794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" name="AutoShape 8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307975" y="-4270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" name="AutoShape 10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460375" y="-2746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" name="AutoShape 12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612775" y="-1222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1" name="AutoShape 16" descr="http://www.clker.com/cliparts/T/O/a/c/9/u/google-map-pointer-grey.svg"/>
          <p:cNvSpPr>
            <a:spLocks noChangeAspect="1" noChangeArrowheads="1"/>
          </p:cNvSpPr>
          <p:nvPr/>
        </p:nvSpPr>
        <p:spPr bwMode="auto">
          <a:xfrm>
            <a:off x="155575" y="-1722438"/>
            <a:ext cx="43053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Shape 77"/>
          <p:cNvSpPr>
            <a:spLocks noGrp="1"/>
          </p:cNvSpPr>
          <p:nvPr>
            <p:ph type="sldNum" sz="quarter" idx="10"/>
          </p:nvPr>
        </p:nvSpPr>
        <p:spPr>
          <a:xfrm>
            <a:off x="4067175" y="6664325"/>
            <a:ext cx="1054100" cy="220663"/>
          </a:xfrm>
        </p:spPr>
        <p:txBody>
          <a:bodyPr/>
          <a:lstStyle/>
          <a:p>
            <a:pPr>
              <a:defRPr/>
            </a:pPr>
            <a:r>
              <a:rPr lang="en-US">
                <a:ea typeface="Questrial"/>
              </a:rPr>
              <a:t>-</a:t>
            </a:r>
            <a:fld id="{32EE0A4B-5FC1-4617-A3A6-E52D2FB61870}" type="slidenum">
              <a:rPr lang="en-US">
                <a:ea typeface="Questrial"/>
              </a:rPr>
              <a:pPr>
                <a:defRPr/>
              </a:pPr>
              <a:t>13</a:t>
            </a:fld>
            <a:r>
              <a:rPr lang="en-US">
                <a:ea typeface="Questrial"/>
              </a:rPr>
              <a:t>-</a:t>
            </a:r>
          </a:p>
        </p:txBody>
      </p:sp>
      <p:sp>
        <p:nvSpPr>
          <p:cNvPr id="10" name="矩形 9"/>
          <p:cNvSpPr/>
          <p:nvPr/>
        </p:nvSpPr>
        <p:spPr>
          <a:xfrm>
            <a:off x="1681506" y="3245521"/>
            <a:ext cx="7225427" cy="2325546"/>
          </a:xfrm>
          <a:prstGeom prst="rect">
            <a:avLst/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zh-TW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ALERT’s Knowhow Transfer Follow-up Planning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(within 4 months</a:t>
            </a:r>
            <a:r>
              <a:rPr lang="en-US" altLang="zh-TW" sz="18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TW" sz="1800" b="1" dirty="0" smtClean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5738" indent="-18573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8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Configuration tool is ready, the tool includes:</a:t>
            </a:r>
          </a:p>
          <a:p>
            <a:pPr marL="447675" lvl="1" indent="-261938">
              <a:spcBef>
                <a:spcPts val="0"/>
              </a:spcBef>
              <a:buFont typeface="Calibri" panose="020F0502020204030204" pitchFamily="34" charset="0"/>
              <a:buChar char="▪"/>
            </a:pPr>
            <a:r>
              <a:rPr lang="en-US" altLang="zh-TW" sz="18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Facility management</a:t>
            </a:r>
          </a:p>
          <a:p>
            <a:pPr marL="447675" lvl="1" indent="-261938">
              <a:spcBef>
                <a:spcPts val="0"/>
              </a:spcBef>
              <a:buFont typeface="Calibri" panose="020F0502020204030204" pitchFamily="34" charset="0"/>
              <a:buChar char="▪"/>
            </a:pPr>
            <a:r>
              <a:rPr lang="en-US" altLang="zh-TW" sz="18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edition management</a:t>
            </a:r>
          </a:p>
          <a:p>
            <a:pPr marL="447675" lvl="1" indent="-261938">
              <a:spcBef>
                <a:spcPts val="0"/>
              </a:spcBef>
              <a:buFont typeface="Calibri" panose="020F0502020204030204" pitchFamily="34" charset="0"/>
              <a:buChar char="▪"/>
            </a:pPr>
            <a:r>
              <a:rPr lang="en-US" altLang="zh-TW" sz="18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management</a:t>
            </a:r>
          </a:p>
          <a:p>
            <a:pPr marL="447675" lvl="1" indent="-261938">
              <a:spcBef>
                <a:spcPts val="0"/>
              </a:spcBef>
              <a:buFont typeface="Calibri" panose="020F0502020204030204" pitchFamily="34" charset="0"/>
              <a:buChar char="▪"/>
            </a:pPr>
            <a:r>
              <a:rPr lang="en-US" altLang="zh-TW" sz="18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management</a:t>
            </a:r>
          </a:p>
        </p:txBody>
      </p:sp>
      <p:sp>
        <p:nvSpPr>
          <p:cNvPr id="12" name="矩形 11"/>
          <p:cNvSpPr/>
          <p:nvPr/>
        </p:nvSpPr>
        <p:spPr>
          <a:xfrm>
            <a:off x="1681508" y="2381941"/>
            <a:ext cx="7208491" cy="716859"/>
          </a:xfrm>
          <a:prstGeom prst="rect">
            <a:avLst/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zh-TW" sz="18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ALERT assigns 16 engineers  for the development of CCH project</a:t>
            </a:r>
          </a:p>
        </p:txBody>
      </p:sp>
      <p:sp>
        <p:nvSpPr>
          <p:cNvPr id="13" name="矩形 12"/>
          <p:cNvSpPr/>
          <p:nvPr/>
        </p:nvSpPr>
        <p:spPr>
          <a:xfrm>
            <a:off x="1679575" y="5719981"/>
            <a:ext cx="7227358" cy="716859"/>
          </a:xfrm>
          <a:prstGeom prst="rect">
            <a:avLst/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zh-TW" sz="18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ALERT suggests having </a:t>
            </a:r>
            <a:r>
              <a:rPr lang="en-US" altLang="zh-TW" sz="1800" b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Compal</a:t>
            </a:r>
            <a:r>
              <a:rPr lang="en-US" altLang="zh-TW" sz="18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2~3 resources to work in Portugal with ALERT team for 2~3 weeks to learn the support skills by real case studies</a:t>
            </a:r>
          </a:p>
        </p:txBody>
      </p:sp>
      <p:sp>
        <p:nvSpPr>
          <p:cNvPr id="14" name="矩形 13"/>
          <p:cNvSpPr/>
          <p:nvPr/>
        </p:nvSpPr>
        <p:spPr>
          <a:xfrm>
            <a:off x="1681511" y="1467562"/>
            <a:ext cx="7208491" cy="716859"/>
          </a:xfrm>
          <a:prstGeom prst="rect">
            <a:avLst/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zh-TW" sz="18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ALERT will support training material and product brochure by request </a:t>
            </a:r>
          </a:p>
        </p:txBody>
      </p:sp>
    </p:spTree>
    <p:extLst>
      <p:ext uri="{BB962C8B-B14F-4D97-AF65-F5344CB8AC3E}">
        <p14:creationId xmlns:p14="http://schemas.microsoft.com/office/powerpoint/2010/main" val="152064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87624" y="4366845"/>
            <a:ext cx="56428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3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Arial"/>
                <a:sym typeface="Arial"/>
                <a:rtl val="0"/>
              </a:rPr>
              <a:t>Development Methodology</a:t>
            </a:r>
            <a:endParaRPr lang="zh-TW" altLang="en-US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ea typeface="微軟正黑體" panose="020B0604030504040204" pitchFamily="34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268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76"/>
          <p:cNvSpPr txBox="1">
            <a:spLocks noGrp="1"/>
          </p:cNvSpPr>
          <p:nvPr>
            <p:ph type="title"/>
          </p:nvPr>
        </p:nvSpPr>
        <p:spPr>
          <a:xfrm>
            <a:off x="1708150" y="61383"/>
            <a:ext cx="7300383" cy="7207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itchFamily="34" charset="0"/>
              <a:buNone/>
            </a:pPr>
            <a:r>
              <a:rPr lang="en-US" altLang="zh-TW" b="1" dirty="0" smtClean="0">
                <a:solidFill>
                  <a:srgbClr val="003300"/>
                </a:solidFill>
                <a:latin typeface="Candara" pitchFamily="34" charset="0"/>
                <a:ea typeface="微軟正黑體" pitchFamily="34" charset="-120"/>
                <a:cs typeface="Gentium Book Basic" pitchFamily="2" charset="0"/>
                <a:sym typeface="Gentium Book Basic" pitchFamily="2" charset="0"/>
              </a:rPr>
              <a:t>Development Phases</a:t>
            </a:r>
            <a:endParaRPr lang="en-US" altLang="zh-HK" b="1" dirty="0" smtClean="0">
              <a:solidFill>
                <a:srgbClr val="003300"/>
              </a:solidFill>
              <a:latin typeface="Candara" pitchFamily="34" charset="0"/>
              <a:ea typeface="微軟正黑體" pitchFamily="34" charset="-120"/>
              <a:cs typeface="Gentium Book Basic" pitchFamily="2" charset="0"/>
              <a:sym typeface="Gentium Book Basic" pitchFamily="2" charset="0"/>
            </a:endParaRP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10"/>
          </p:nvPr>
        </p:nvSpPr>
        <p:spPr>
          <a:xfrm>
            <a:off x="4067175" y="6664325"/>
            <a:ext cx="1054100" cy="22066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Questrial"/>
              </a:rPr>
              <a:t>-</a:t>
            </a:r>
            <a:fld id="{32EE0A4B-5FC1-4617-A3A6-E52D2FB61870}" type="slidenum">
              <a:rPr lang="en-US">
                <a:ea typeface="Questrial"/>
              </a:rPr>
              <a:pPr>
                <a:defRPr/>
              </a:pPr>
              <a:t>15</a:t>
            </a:fld>
            <a:r>
              <a:rPr lang="en-US" dirty="0">
                <a:ea typeface="Questrial"/>
              </a:rPr>
              <a:t>-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202" y="1538497"/>
            <a:ext cx="7826400" cy="4398768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  <a:rtl val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  <a:rtl val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  <a:rtl val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  <a:rtl val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lang="en-US" kern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Diagram 3"/>
          <p:cNvGraphicFramePr/>
          <p:nvPr>
            <p:extLst>
              <p:ext uri="{D42A27DB-BD31-4B8C-83A1-F6EECF244321}">
                <p14:modId xmlns:p14="http://schemas.microsoft.com/office/powerpoint/2010/main" val="432060582"/>
              </p:ext>
            </p:extLst>
          </p:nvPr>
        </p:nvGraphicFramePr>
        <p:xfrm>
          <a:off x="322930" y="1538497"/>
          <a:ext cx="8640960" cy="3855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58751" y="5117695"/>
            <a:ext cx="1280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171450" indent="-171450">
              <a:buFont typeface="Arial" panose="020B0604020202020204" pitchFamily="34" charset="0"/>
              <a:buChar char="•"/>
              <a:defRPr sz="1100"/>
            </a:lvl1pPr>
          </a:lstStyle>
          <a:p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Feature spec </a:t>
            </a:r>
            <a:r>
              <a:rPr lang="en-US" altLang="zh-TW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</a:t>
            </a:r>
          </a:p>
          <a:p>
            <a:r>
              <a:rPr lang="en-US" altLang="zh-TW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Acceptance test criteria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914402" y="4227975"/>
            <a:ext cx="1" cy="8255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012952" y="4247588"/>
            <a:ext cx="1" cy="8255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213102" y="4266638"/>
            <a:ext cx="1" cy="8255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686302" y="4279901"/>
            <a:ext cx="1" cy="8255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083302" y="4253938"/>
            <a:ext cx="1" cy="8255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7332403" y="4281027"/>
            <a:ext cx="1" cy="8255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8452978" y="4260851"/>
            <a:ext cx="1" cy="8255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399117" y="5136745"/>
            <a:ext cx="12890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Prototype design &amp; flow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UI artwork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90802" y="5149445"/>
            <a:ext cx="1289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Technical design doc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UI test case and report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87802" y="5181195"/>
            <a:ext cx="128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. files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448302" y="5162585"/>
            <a:ext cx="1289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 test report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10352" y="5201195"/>
            <a:ext cx="128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release report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816852" y="5194335"/>
            <a:ext cx="1289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Report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38669" y="991275"/>
            <a:ext cx="6563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altLang="zh-TW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Developing a new feature</a:t>
            </a:r>
            <a:r>
              <a:rPr lang="pt-PT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PT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Feature development phases &amp; doc outputs</a:t>
            </a:r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330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76"/>
          <p:cNvSpPr txBox="1">
            <a:spLocks noGrp="1"/>
          </p:cNvSpPr>
          <p:nvPr>
            <p:ph type="title"/>
          </p:nvPr>
        </p:nvSpPr>
        <p:spPr>
          <a:xfrm>
            <a:off x="1708150" y="78316"/>
            <a:ext cx="7435849" cy="7207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itchFamily="34" charset="0"/>
              <a:buNone/>
            </a:pPr>
            <a:r>
              <a:rPr lang="en-US" altLang="zh-HK" dirty="0" smtClean="0">
                <a:solidFill>
                  <a:srgbClr val="003300"/>
                </a:solidFill>
                <a:ea typeface="新細明體" pitchFamily="18" charset="-120"/>
                <a:cs typeface="Arial" pitchFamily="34" charset="0"/>
              </a:rPr>
              <a:t>SW Development </a:t>
            </a:r>
            <a:r>
              <a:rPr lang="en-US" altLang="zh-HK" dirty="0">
                <a:solidFill>
                  <a:srgbClr val="003300"/>
                </a:solidFill>
                <a:ea typeface="新細明體" pitchFamily="18" charset="-120"/>
                <a:cs typeface="Arial" pitchFamily="34" charset="0"/>
              </a:rPr>
              <a:t>P</a:t>
            </a:r>
            <a:r>
              <a:rPr lang="en-US" altLang="zh-HK" dirty="0" smtClean="0">
                <a:solidFill>
                  <a:srgbClr val="003300"/>
                </a:solidFill>
                <a:ea typeface="新細明體" pitchFamily="18" charset="-120"/>
                <a:cs typeface="Arial" pitchFamily="34" charset="0"/>
              </a:rPr>
              <a:t>rocess Improvements</a:t>
            </a:r>
            <a:endParaRPr lang="en-US" altLang="zh-HK" b="1" dirty="0" smtClean="0">
              <a:solidFill>
                <a:srgbClr val="003300"/>
              </a:solidFill>
              <a:latin typeface="Candara" pitchFamily="34" charset="0"/>
              <a:ea typeface="微軟正黑體" pitchFamily="34" charset="-120"/>
              <a:cs typeface="Gentium Book Basic" pitchFamily="2" charset="0"/>
              <a:sym typeface="Gentium Book Basic" pitchFamily="2" charset="0"/>
            </a:endParaRP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10"/>
          </p:nvPr>
        </p:nvSpPr>
        <p:spPr>
          <a:xfrm>
            <a:off x="4067175" y="6664325"/>
            <a:ext cx="1054100" cy="22066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Questrial"/>
              </a:rPr>
              <a:t>-</a:t>
            </a:r>
            <a:fld id="{32EE0A4B-5FC1-4617-A3A6-E52D2FB61870}" type="slidenum">
              <a:rPr lang="en-US">
                <a:ea typeface="Questrial"/>
              </a:rPr>
              <a:pPr>
                <a:defRPr/>
              </a:pPr>
              <a:t>16</a:t>
            </a:fld>
            <a:r>
              <a:rPr lang="en-US" dirty="0">
                <a:ea typeface="Questrial"/>
              </a:rPr>
              <a:t>-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62296" y="1099344"/>
            <a:ext cx="8207375" cy="303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87338" indent="-287338"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357188" indent="-357188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800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Simplify content creation/configuration process</a:t>
            </a:r>
          </a:p>
          <a:p>
            <a:pPr marL="357188" indent="-357188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800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Simplify and automate the versioning process</a:t>
            </a:r>
          </a:p>
          <a:p>
            <a:pPr marL="357188" indent="-357188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800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Add/Enforce unit test process</a:t>
            </a:r>
          </a:p>
          <a:p>
            <a:pPr marL="357188" indent="-357188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800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Add/Enforce code </a:t>
            </a:r>
            <a:r>
              <a:rPr lang="en-US" altLang="zh-TW" sz="2800" b="1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review process </a:t>
            </a:r>
            <a:r>
              <a:rPr lang="en-US" altLang="zh-TW" sz="2800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</a:p>
          <a:p>
            <a:pPr marL="357188" indent="-357188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800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Other items to be identified during process execution</a:t>
            </a:r>
          </a:p>
        </p:txBody>
      </p:sp>
    </p:spTree>
    <p:extLst>
      <p:ext uri="{BB962C8B-B14F-4D97-AF65-F5344CB8AC3E}">
        <p14:creationId xmlns:p14="http://schemas.microsoft.com/office/powerpoint/2010/main" val="10316882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87624" y="4366845"/>
            <a:ext cx="268695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3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Arial"/>
                <a:sym typeface="Arial"/>
                <a:rtl val="0"/>
              </a:rPr>
              <a:t>Future Work</a:t>
            </a:r>
            <a:endParaRPr lang="zh-TW" altLang="en-US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ea typeface="微軟正黑體" panose="020B0604030504040204" pitchFamily="34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374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76"/>
          <p:cNvSpPr txBox="1">
            <a:spLocks noGrp="1"/>
          </p:cNvSpPr>
          <p:nvPr>
            <p:ph type="title"/>
          </p:nvPr>
        </p:nvSpPr>
        <p:spPr>
          <a:xfrm>
            <a:off x="1979613" y="44450"/>
            <a:ext cx="6985000" cy="7207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itchFamily="34" charset="0"/>
              <a:buNone/>
            </a:pPr>
            <a:r>
              <a:rPr lang="en-US" altLang="zh-TW" dirty="0" smtClean="0">
                <a:solidFill>
                  <a:srgbClr val="003300"/>
                </a:solidFill>
                <a:ea typeface="新細明體" pitchFamily="18" charset="-120"/>
                <a:cs typeface="Arial" pitchFamily="34" charset="0"/>
              </a:rPr>
              <a:t>Build a Generic Solution</a:t>
            </a:r>
            <a:endParaRPr lang="en-US" altLang="zh-HK" b="1" dirty="0" smtClean="0">
              <a:solidFill>
                <a:srgbClr val="003300"/>
              </a:solidFill>
              <a:latin typeface="Candara" pitchFamily="34" charset="0"/>
              <a:ea typeface="微軟正黑體" pitchFamily="34" charset="-120"/>
              <a:cs typeface="Gentium Book Basic" pitchFamily="2" charset="0"/>
              <a:sym typeface="Gentium Book Basic" pitchFamily="2" charset="0"/>
            </a:endParaRP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10"/>
          </p:nvPr>
        </p:nvSpPr>
        <p:spPr>
          <a:xfrm>
            <a:off x="4067175" y="6664325"/>
            <a:ext cx="1054100" cy="220663"/>
          </a:xfrm>
        </p:spPr>
        <p:txBody>
          <a:bodyPr/>
          <a:lstStyle/>
          <a:p>
            <a:pPr>
              <a:defRPr/>
            </a:pPr>
            <a:r>
              <a:rPr lang="en-US">
                <a:ea typeface="Questrial"/>
              </a:rPr>
              <a:t>-</a:t>
            </a:r>
            <a:fld id="{32EE0A4B-5FC1-4617-A3A6-E52D2FB61870}" type="slidenum">
              <a:rPr lang="en-US">
                <a:ea typeface="Questrial"/>
              </a:rPr>
              <a:pPr>
                <a:defRPr/>
              </a:pPr>
              <a:t>18</a:t>
            </a:fld>
            <a:r>
              <a:rPr lang="en-US">
                <a:ea typeface="Questrial"/>
              </a:rPr>
              <a:t>-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3946" y="889194"/>
            <a:ext cx="8346754" cy="5498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87338" indent="-287338"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7338" algn="l"/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357188" indent="-357188">
              <a:buSzPct val="80000"/>
              <a:buFont typeface="Wingdings" panose="05000000000000000000" pitchFamily="2" charset="2"/>
              <a:buChar char="l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400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 1</a:t>
            </a:r>
            <a:r>
              <a:rPr lang="en-US" altLang="zh-TW" sz="2400" b="1" baseline="300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st</a:t>
            </a:r>
            <a:r>
              <a:rPr lang="en-US" altLang="zh-TW" sz="2400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project, make the capability and maturity on ALERT® PFH Solution to reach at least 80%</a:t>
            </a:r>
          </a:p>
          <a:p>
            <a:pPr marL="357188" indent="-357188">
              <a:buSzPct val="80000"/>
              <a:buFont typeface="Wingdings" panose="05000000000000000000" pitchFamily="2" charset="2"/>
              <a:buChar char="l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400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Finish know-how transfer 100% by end of 2017</a:t>
            </a:r>
          </a:p>
          <a:p>
            <a:pPr marL="357188" indent="-357188">
              <a:buSzPct val="80000"/>
              <a:buFont typeface="Wingdings" panose="05000000000000000000" pitchFamily="2" charset="2"/>
              <a:buChar char="l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400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Setup a generic version for Taiwan EMR market</a:t>
            </a:r>
          </a:p>
          <a:p>
            <a:pPr marL="700087" indent="-342900">
              <a:spcBef>
                <a:spcPts val="600"/>
              </a:spcBef>
              <a:buSzPct val="100000"/>
              <a:buFont typeface="Calibri" panose="020F0502020204030204" pitchFamily="34" charset="0"/>
              <a:buChar char="‒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Template tool for customer to simulate template requirement</a:t>
            </a:r>
          </a:p>
          <a:p>
            <a:pPr marL="700087" indent="-342900">
              <a:spcBef>
                <a:spcPts val="600"/>
              </a:spcBef>
              <a:buSzPct val="100000"/>
              <a:buFont typeface="Calibri" panose="020F0502020204030204" pitchFamily="34" charset="0"/>
              <a:buChar char="‒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000" dirty="0" err="1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Config</a:t>
            </a: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. tool for customer to edit content and other configurations</a:t>
            </a:r>
          </a:p>
          <a:p>
            <a:pPr marL="700087" indent="-342900">
              <a:spcBef>
                <a:spcPts val="600"/>
              </a:spcBef>
              <a:buSzPct val="100000"/>
              <a:buFont typeface="Calibri" panose="020F0502020204030204" pitchFamily="34" charset="0"/>
              <a:buChar char="‒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Provide tool or simpler method for customer to edit the documentation format to reduce maintenance efforts</a:t>
            </a:r>
          </a:p>
          <a:p>
            <a:pPr marL="700087" indent="-342900">
              <a:spcBef>
                <a:spcPts val="600"/>
              </a:spcBef>
              <a:buSzPct val="100000"/>
              <a:buFont typeface="Calibri" panose="020F0502020204030204" pitchFamily="34" charset="0"/>
              <a:buChar char="‒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000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Add new functionalities to fit general requirements for hospitals in Taiwan, for example</a:t>
            </a:r>
          </a:p>
          <a:p>
            <a:pPr marL="869949" lvl="1" indent="-342900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000" dirty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Family tree edit and display in graphical </a:t>
            </a:r>
            <a:r>
              <a:rPr lang="en-US" altLang="zh-TW" sz="2000" dirty="0" smtClean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format</a:t>
            </a:r>
          </a:p>
          <a:p>
            <a:pPr marL="869949" lvl="1" indent="-342900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000" dirty="0" smtClean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Integrate with BI solution other than </a:t>
            </a:r>
            <a:r>
              <a:rPr lang="en-US" altLang="zh-TW" sz="2000" dirty="0" err="1" smtClean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MicroStrategy</a:t>
            </a:r>
            <a:r>
              <a:rPr lang="en-US" altLang="zh-TW" sz="2000" dirty="0" smtClean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</a:p>
          <a:p>
            <a:pPr marL="869949" lvl="1" indent="-342900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000" dirty="0" smtClean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Make the documentation blocks to be customizable by client</a:t>
            </a:r>
          </a:p>
          <a:p>
            <a:pPr marL="869949" lvl="1" indent="-342900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000" dirty="0" smtClean="0">
                <a:solidFill>
                  <a:srgbClr val="0070C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Leverage HIE to exchange medical data between facilities</a:t>
            </a:r>
          </a:p>
          <a:p>
            <a:pPr marL="357188" lvl="1" indent="-357188">
              <a:buSzPct val="80000"/>
              <a:buFont typeface="Wingdings" panose="05000000000000000000" pitchFamily="2" charset="2"/>
              <a:buChar char="l"/>
              <a:tabLst>
                <a:tab pos="735013" algn="l"/>
                <a:tab pos="1184275" algn="l"/>
                <a:tab pos="1633538" algn="l"/>
                <a:tab pos="2082800" algn="l"/>
                <a:tab pos="2532063" algn="l"/>
                <a:tab pos="2981325" algn="l"/>
                <a:tab pos="3430588" algn="l"/>
                <a:tab pos="3879850" algn="l"/>
                <a:tab pos="4329113" algn="l"/>
                <a:tab pos="4778375" algn="l"/>
                <a:tab pos="5227638" algn="l"/>
                <a:tab pos="5676900" algn="l"/>
                <a:tab pos="6126163" algn="l"/>
                <a:tab pos="6575425" algn="l"/>
                <a:tab pos="7024688" algn="l"/>
                <a:tab pos="7473950" algn="l"/>
                <a:tab pos="7923213" algn="l"/>
                <a:tab pos="8372475" algn="l"/>
                <a:tab pos="8821738" algn="l"/>
                <a:tab pos="9271000" algn="l"/>
              </a:tabLst>
              <a:defRPr/>
            </a:pPr>
            <a:r>
              <a:rPr lang="en-US" altLang="zh-TW" sz="2400" b="1" dirty="0" smtClean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Keep improving development process and methodology</a:t>
            </a:r>
          </a:p>
        </p:txBody>
      </p:sp>
    </p:spTree>
    <p:extLst>
      <p:ext uri="{BB962C8B-B14F-4D97-AF65-F5344CB8AC3E}">
        <p14:creationId xmlns:p14="http://schemas.microsoft.com/office/powerpoint/2010/main" val="39042984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blogs.globalasia.com/madeinprc/wp-content/uploads/2014/09/cv_57_7424481104157220867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9E8E6"/>
              </a:clrFrom>
              <a:clrTo>
                <a:srgbClr val="E9E8E6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8" b="18926"/>
          <a:stretch/>
        </p:blipFill>
        <p:spPr bwMode="auto">
          <a:xfrm>
            <a:off x="823185" y="631562"/>
            <a:ext cx="749323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76"/>
          <p:cNvSpPr txBox="1">
            <a:spLocks noGrp="1"/>
          </p:cNvSpPr>
          <p:nvPr>
            <p:ph type="title"/>
          </p:nvPr>
        </p:nvSpPr>
        <p:spPr>
          <a:xfrm>
            <a:off x="1979488" y="44450"/>
            <a:ext cx="6985000" cy="7207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itchFamily="34" charset="0"/>
              <a:buNone/>
            </a:pPr>
            <a:r>
              <a:rPr lang="en-US" altLang="zh-HK" dirty="0" smtClean="0">
                <a:ea typeface="標楷體" panose="03000509000000000000" pitchFamily="65" charset="-120"/>
                <a:cs typeface="Gentium Book Basic" pitchFamily="2" charset="0"/>
                <a:sym typeface="Gentium Book Basic" pitchFamily="2" charset="0"/>
              </a:rPr>
              <a:t>Contents</a:t>
            </a:r>
            <a:endParaRPr lang="en-US" altLang="zh-HK" b="1" dirty="0" smtClean="0">
              <a:latin typeface="Candara" panose="020E0502030303020204" pitchFamily="34" charset="0"/>
              <a:ea typeface="標楷體" panose="03000509000000000000" pitchFamily="65" charset="-120"/>
              <a:cs typeface="Gentium Book Basic" pitchFamily="2" charset="0"/>
              <a:sym typeface="Gentium Book Basic" pitchFamily="2" charset="0"/>
            </a:endParaRPr>
          </a:p>
        </p:txBody>
      </p:sp>
      <p:sp>
        <p:nvSpPr>
          <p:cNvPr id="30" name="AutoShape 6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155575" y="-5794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" name="AutoShape 8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307975" y="-4270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" name="AutoShape 10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460375" y="-2746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" name="AutoShape 12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612775" y="-1222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1" name="AutoShape 16" descr="http://www.clker.com/cliparts/T/O/a/c/9/u/google-map-pointer-grey.svg"/>
          <p:cNvSpPr>
            <a:spLocks noChangeAspect="1" noChangeArrowheads="1"/>
          </p:cNvSpPr>
          <p:nvPr/>
        </p:nvSpPr>
        <p:spPr bwMode="auto">
          <a:xfrm>
            <a:off x="155575" y="-1722438"/>
            <a:ext cx="43053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222374" y="1124329"/>
            <a:ext cx="7413625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zh-TW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Arial"/>
                <a:sym typeface="Arial"/>
                <a:rtl val="0"/>
              </a:rPr>
              <a:t>ALERT® Technology Transfer Status</a:t>
            </a:r>
          </a:p>
          <a:p>
            <a:pPr marL="1028700" lvl="1" indent="-487363" fontAlgn="auto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▪"/>
              <a:defRPr/>
            </a:pPr>
            <a:r>
              <a:rPr lang="en-US" altLang="zh-TW" sz="2800" b="1" kern="0" dirty="0" smtClean="0">
                <a:latin typeface="Candara" panose="020E0502030303020204" pitchFamily="34" charset="0"/>
                <a:ea typeface="微軟正黑體" panose="020B0604030504040204" pitchFamily="34" charset="-120"/>
                <a:cs typeface="Arial"/>
                <a:sym typeface="Arial"/>
                <a:rtl val="0"/>
              </a:rPr>
              <a:t>Self Assessment</a:t>
            </a:r>
          </a:p>
          <a:p>
            <a:pPr marL="1028700" lvl="1" indent="-487363" fontAlgn="auto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▪"/>
              <a:defRPr/>
            </a:pPr>
            <a:r>
              <a:rPr lang="en-US" altLang="zh-TW" sz="2800" b="1" kern="0" dirty="0" smtClean="0">
                <a:latin typeface="Candara" panose="020E0502030303020204" pitchFamily="34" charset="0"/>
                <a:ea typeface="微軟正黑體" panose="020B0604030504040204" pitchFamily="34" charset="-120"/>
                <a:cs typeface="Arial"/>
                <a:sym typeface="Arial"/>
                <a:rtl val="0"/>
              </a:rPr>
              <a:t>DEV/OPT Action Plan</a:t>
            </a:r>
          </a:p>
          <a:p>
            <a:pPr marL="1028700" lvl="1" indent="-487363" fontAlgn="auto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▪"/>
              <a:defRPr/>
            </a:pPr>
            <a:r>
              <a:rPr lang="en-US" altLang="zh-TW" sz="2800" b="1" kern="0" dirty="0" smtClean="0">
                <a:latin typeface="Candara" panose="020E0502030303020204" pitchFamily="34" charset="0"/>
                <a:ea typeface="微軟正黑體" panose="020B0604030504040204" pitchFamily="34" charset="-120"/>
                <a:cs typeface="Arial"/>
                <a:sym typeface="Arial"/>
                <a:rtl val="0"/>
              </a:rPr>
              <a:t>ALERT’s Follow-up Plan</a:t>
            </a:r>
          </a:p>
          <a:p>
            <a:pPr marL="571500" indent="-571500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zh-TW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Arial"/>
                <a:sym typeface="Arial"/>
                <a:rtl val="0"/>
              </a:rPr>
              <a:t>Development Methodology</a:t>
            </a:r>
          </a:p>
          <a:p>
            <a:pPr marL="571500" indent="-571500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zh-TW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Arial"/>
                <a:sym typeface="Arial"/>
                <a:rtl val="0"/>
              </a:rPr>
              <a:t>Future Work to Build Generic Solution</a:t>
            </a:r>
          </a:p>
        </p:txBody>
      </p:sp>
      <p:sp>
        <p:nvSpPr>
          <p:cNvPr id="10" name="Shape 77"/>
          <p:cNvSpPr>
            <a:spLocks noGrp="1"/>
          </p:cNvSpPr>
          <p:nvPr>
            <p:ph type="sldNum" sz="quarter" idx="10"/>
          </p:nvPr>
        </p:nvSpPr>
        <p:spPr>
          <a:xfrm>
            <a:off x="4067175" y="6664325"/>
            <a:ext cx="1054100" cy="220663"/>
          </a:xfrm>
        </p:spPr>
        <p:txBody>
          <a:bodyPr/>
          <a:lstStyle/>
          <a:p>
            <a:pPr>
              <a:defRPr/>
            </a:pPr>
            <a:r>
              <a:rPr lang="en-US">
                <a:ea typeface="Questrial"/>
              </a:rPr>
              <a:t>-</a:t>
            </a:r>
            <a:fld id="{32EE0A4B-5FC1-4617-A3A6-E52D2FB61870}" type="slidenum">
              <a:rPr lang="en-US">
                <a:ea typeface="Questrial"/>
              </a:rPr>
              <a:pPr>
                <a:defRPr/>
              </a:pPr>
              <a:t>2</a:t>
            </a:fld>
            <a:r>
              <a:rPr lang="en-US">
                <a:ea typeface="Questrial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797227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187624" y="4366845"/>
            <a:ext cx="641714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3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微軟正黑體" panose="020B0604030504040204" pitchFamily="34" charset="-120"/>
                <a:cs typeface="Arial"/>
                <a:sym typeface="Arial"/>
                <a:rtl val="0"/>
              </a:rPr>
              <a:t>Training &amp; Technology Transfer</a:t>
            </a:r>
            <a:endParaRPr lang="zh-TW" altLang="en-US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ea typeface="微軟正黑體" panose="020B0604030504040204" pitchFamily="34" charset="-120"/>
              <a:cs typeface="Arial"/>
              <a:sym typeface="Arial"/>
              <a:rtl val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4" y="4413101"/>
            <a:ext cx="9334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7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76"/>
          <p:cNvSpPr txBox="1">
            <a:spLocks noGrp="1"/>
          </p:cNvSpPr>
          <p:nvPr>
            <p:ph type="title"/>
          </p:nvPr>
        </p:nvSpPr>
        <p:spPr>
          <a:xfrm>
            <a:off x="2032653" y="62951"/>
            <a:ext cx="6985000" cy="7207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itchFamily="34" charset="0"/>
              <a:buNone/>
            </a:pPr>
            <a:r>
              <a:rPr lang="en-US" altLang="zh-HK" dirty="0" smtClean="0">
                <a:ea typeface="標楷體" panose="03000509000000000000" pitchFamily="65" charset="-120"/>
                <a:cs typeface="Gentium Book Basic" pitchFamily="2" charset="0"/>
                <a:sym typeface="Gentium Book Basic" pitchFamily="2" charset="0"/>
              </a:rPr>
              <a:t>Training &amp; Tech Transfer Activities</a:t>
            </a:r>
            <a:endParaRPr lang="en-US" altLang="zh-HK" b="1" dirty="0" smtClean="0">
              <a:latin typeface="Candara" panose="020E0502030303020204" pitchFamily="34" charset="0"/>
              <a:ea typeface="標楷體" panose="03000509000000000000" pitchFamily="65" charset="-120"/>
              <a:cs typeface="Gentium Book Basic" pitchFamily="2" charset="0"/>
              <a:sym typeface="Gentium Book Basic" pitchFamily="2" charset="0"/>
            </a:endParaRPr>
          </a:p>
        </p:txBody>
      </p:sp>
      <p:sp>
        <p:nvSpPr>
          <p:cNvPr id="30" name="AutoShape 6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155575" y="-5794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" name="AutoShape 8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307975" y="-4270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" name="AutoShape 10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460375" y="-2746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" name="AutoShape 12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612775" y="-1222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1" name="AutoShape 16" descr="http://www.clker.com/cliparts/T/O/a/c/9/u/google-map-pointer-grey.svg"/>
          <p:cNvSpPr>
            <a:spLocks noChangeAspect="1" noChangeArrowheads="1"/>
          </p:cNvSpPr>
          <p:nvPr/>
        </p:nvSpPr>
        <p:spPr bwMode="auto">
          <a:xfrm>
            <a:off x="155575" y="-1722438"/>
            <a:ext cx="43053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Shape 77"/>
          <p:cNvSpPr>
            <a:spLocks noGrp="1"/>
          </p:cNvSpPr>
          <p:nvPr>
            <p:ph type="sldNum" sz="quarter" idx="10"/>
          </p:nvPr>
        </p:nvSpPr>
        <p:spPr>
          <a:xfrm>
            <a:off x="4067175" y="6664325"/>
            <a:ext cx="1054100" cy="220663"/>
          </a:xfrm>
        </p:spPr>
        <p:txBody>
          <a:bodyPr/>
          <a:lstStyle/>
          <a:p>
            <a:pPr>
              <a:defRPr/>
            </a:pPr>
            <a:r>
              <a:rPr lang="en-US">
                <a:ea typeface="Questrial"/>
              </a:rPr>
              <a:t>-</a:t>
            </a:r>
            <a:fld id="{32EE0A4B-5FC1-4617-A3A6-E52D2FB61870}" type="slidenum">
              <a:rPr lang="en-US">
                <a:ea typeface="Questrial"/>
              </a:rPr>
              <a:pPr>
                <a:defRPr/>
              </a:pPr>
              <a:t>4</a:t>
            </a:fld>
            <a:r>
              <a:rPr lang="en-US">
                <a:ea typeface="Questrial"/>
              </a:rPr>
              <a:t>-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138"/>
            <a:ext cx="9144000" cy="551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48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76"/>
          <p:cNvSpPr txBox="1">
            <a:spLocks noGrp="1"/>
          </p:cNvSpPr>
          <p:nvPr>
            <p:ph type="title"/>
          </p:nvPr>
        </p:nvSpPr>
        <p:spPr>
          <a:xfrm>
            <a:off x="2032653" y="62951"/>
            <a:ext cx="6985000" cy="7207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itchFamily="34" charset="0"/>
              <a:buNone/>
            </a:pPr>
            <a:r>
              <a:rPr lang="en-US" altLang="zh-HK" dirty="0" smtClean="0">
                <a:ea typeface="標楷體" panose="03000509000000000000" pitchFamily="65" charset="-120"/>
                <a:cs typeface="Gentium Book Basic" pitchFamily="2" charset="0"/>
                <a:sym typeface="Gentium Book Basic" pitchFamily="2" charset="0"/>
              </a:rPr>
              <a:t>ALERT’s Comments</a:t>
            </a:r>
            <a:endParaRPr lang="en-US" altLang="zh-HK" b="1" dirty="0" smtClean="0">
              <a:latin typeface="Candara" panose="020E0502030303020204" pitchFamily="34" charset="0"/>
              <a:ea typeface="標楷體" panose="03000509000000000000" pitchFamily="65" charset="-120"/>
              <a:cs typeface="Gentium Book Basic" pitchFamily="2" charset="0"/>
              <a:sym typeface="Gentium Book Basic" pitchFamily="2" charset="0"/>
            </a:endParaRPr>
          </a:p>
        </p:txBody>
      </p:sp>
      <p:sp>
        <p:nvSpPr>
          <p:cNvPr id="30" name="AutoShape 6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155575" y="-5794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" name="AutoShape 8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307975" y="-4270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" name="AutoShape 10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460375" y="-2746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" name="AutoShape 12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612775" y="-1222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1" name="AutoShape 16" descr="http://www.clker.com/cliparts/T/O/a/c/9/u/google-map-pointer-grey.svg"/>
          <p:cNvSpPr>
            <a:spLocks noChangeAspect="1" noChangeArrowheads="1"/>
          </p:cNvSpPr>
          <p:nvPr/>
        </p:nvSpPr>
        <p:spPr bwMode="auto">
          <a:xfrm>
            <a:off x="155575" y="-1722438"/>
            <a:ext cx="43053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69234"/>
              </p:ext>
            </p:extLst>
          </p:nvPr>
        </p:nvGraphicFramePr>
        <p:xfrm>
          <a:off x="307975" y="1159938"/>
          <a:ext cx="8361892" cy="41452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333625"/>
                <a:gridCol w="6028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Training &amp; Transfer</a:t>
                      </a:r>
                      <a:endParaRPr lang="zh-TW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Summary</a:t>
                      </a:r>
                      <a:endParaRPr lang="zh-TW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Training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5738" indent="-185738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Pre-Sales, Sales and Demos is almost 80% completed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 Roadmap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5738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Dedicated </a:t>
                      </a:r>
                      <a:r>
                        <a:rPr lang="en-US" altLang="zh-TW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CCH/YCH project tasks:</a:t>
                      </a:r>
                    </a:p>
                    <a:p>
                      <a:pPr marL="355600" lvl="2" indent="-185738">
                        <a:buFont typeface="Calibri" panose="020F0502020204030204" pitchFamily="34" charset="0"/>
                        <a:buChar char="‒"/>
                      </a:pPr>
                      <a:r>
                        <a:rPr lang="en-US" altLang="zh-TW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Functional analysis</a:t>
                      </a:r>
                    </a:p>
                    <a:p>
                      <a:pPr marL="355600" lvl="2" indent="-185738">
                        <a:buFont typeface="Calibri" panose="020F0502020204030204" pitchFamily="34" charset="0"/>
                        <a:buChar char="‒"/>
                      </a:pPr>
                      <a:r>
                        <a:rPr lang="en-US" altLang="zh-TW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Prototype</a:t>
                      </a:r>
                    </a:p>
                    <a:p>
                      <a:pPr marL="355600" lvl="2" indent="-185738">
                        <a:buFont typeface="Calibri" panose="020F0502020204030204" pitchFamily="34" charset="0"/>
                        <a:buChar char="‒"/>
                      </a:pPr>
                      <a:r>
                        <a:rPr lang="en-US" altLang="zh-TW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Roadmap definition &amp; </a:t>
                      </a:r>
                      <a:r>
                        <a:rPr lang="en-US" altLang="zh-TW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planning</a:t>
                      </a:r>
                    </a:p>
                    <a:p>
                      <a:pPr marL="185738" lvl="2" indent="-185738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Compal</a:t>
                      </a:r>
                      <a:r>
                        <a:rPr lang="en-US" altLang="zh-TW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developers need to complete the Knowhow transfer and certificated by ALERT's experts, then join the CCH project development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Knowhow Transfer</a:t>
                      </a:r>
                      <a:endParaRPr lang="zh-TW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55~60% completed, needs 3.5~4 months to finish the KhT program</a:t>
                      </a:r>
                      <a:endParaRPr lang="en-US" altLang="zh-TW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Shape 77"/>
          <p:cNvSpPr>
            <a:spLocks noGrp="1"/>
          </p:cNvSpPr>
          <p:nvPr>
            <p:ph type="sldNum" sz="quarter" idx="10"/>
          </p:nvPr>
        </p:nvSpPr>
        <p:spPr>
          <a:xfrm>
            <a:off x="4067175" y="6664325"/>
            <a:ext cx="1054100" cy="220663"/>
          </a:xfrm>
        </p:spPr>
        <p:txBody>
          <a:bodyPr/>
          <a:lstStyle/>
          <a:p>
            <a:pPr>
              <a:defRPr/>
            </a:pPr>
            <a:r>
              <a:rPr lang="en-US">
                <a:ea typeface="Questrial"/>
              </a:rPr>
              <a:t>-</a:t>
            </a:r>
            <a:fld id="{32EE0A4B-5FC1-4617-A3A6-E52D2FB61870}" type="slidenum">
              <a:rPr lang="en-US">
                <a:ea typeface="Questrial"/>
              </a:rPr>
              <a:pPr>
                <a:defRPr/>
              </a:pPr>
              <a:t>5</a:t>
            </a:fld>
            <a:r>
              <a:rPr lang="en-US">
                <a:ea typeface="Questrial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347985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76"/>
          <p:cNvSpPr txBox="1">
            <a:spLocks noGrp="1"/>
          </p:cNvSpPr>
          <p:nvPr>
            <p:ph type="title"/>
          </p:nvPr>
        </p:nvSpPr>
        <p:spPr>
          <a:xfrm>
            <a:off x="2032653" y="62951"/>
            <a:ext cx="6985000" cy="7207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itchFamily="34" charset="0"/>
              <a:buNone/>
            </a:pPr>
            <a:r>
              <a:rPr lang="en-US" altLang="zh-HK" dirty="0" smtClean="0">
                <a:ea typeface="標楷體" panose="03000509000000000000" pitchFamily="65" charset="-120"/>
                <a:cs typeface="Gentium Book Basic" pitchFamily="2" charset="0"/>
                <a:sym typeface="Gentium Book Basic" pitchFamily="2" charset="0"/>
              </a:rPr>
              <a:t>Self Assessment (by Product)</a:t>
            </a:r>
            <a:endParaRPr lang="en-US" altLang="zh-HK" b="1" dirty="0" smtClean="0">
              <a:latin typeface="Candara" panose="020E0502030303020204" pitchFamily="34" charset="0"/>
              <a:ea typeface="標楷體" panose="03000509000000000000" pitchFamily="65" charset="-120"/>
              <a:cs typeface="Gentium Book Basic" pitchFamily="2" charset="0"/>
              <a:sym typeface="Gentium Book Basic" pitchFamily="2" charset="0"/>
            </a:endParaRPr>
          </a:p>
        </p:txBody>
      </p:sp>
      <p:sp>
        <p:nvSpPr>
          <p:cNvPr id="30" name="AutoShape 6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155575" y="-5794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" name="AutoShape 8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307975" y="-4270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" name="AutoShape 10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460375" y="-2746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" name="AutoShape 12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612775" y="-1222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1" name="AutoShape 16" descr="http://www.clker.com/cliparts/T/O/a/c/9/u/google-map-pointer-grey.svg"/>
          <p:cNvSpPr>
            <a:spLocks noChangeAspect="1" noChangeArrowheads="1"/>
          </p:cNvSpPr>
          <p:nvPr/>
        </p:nvSpPr>
        <p:spPr bwMode="auto">
          <a:xfrm>
            <a:off x="155575" y="-1722438"/>
            <a:ext cx="43053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29" y="495321"/>
            <a:ext cx="2843213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35724"/>
              </p:ext>
            </p:extLst>
          </p:nvPr>
        </p:nvGraphicFramePr>
        <p:xfrm>
          <a:off x="4707475" y="815450"/>
          <a:ext cx="3794571" cy="5760649"/>
        </p:xfrm>
        <a:graphic>
          <a:graphicData uri="http://schemas.openxmlformats.org/drawingml/2006/table">
            <a:tbl>
              <a:tblPr/>
              <a:tblGrid>
                <a:gridCol w="2268731"/>
                <a:gridCol w="762920"/>
                <a:gridCol w="762920"/>
              </a:tblGrid>
              <a:tr h="250463">
                <a:tc>
                  <a:txBody>
                    <a:bodyPr/>
                    <a:lstStyle/>
                    <a:p>
                      <a:pPr algn="l" fontAlgn="ctr"/>
                      <a:endParaRPr lang="zh-TW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ALERT@PFH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　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　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ALERT®TRIAGE</a:t>
                      </a:r>
                    </a:p>
                  </a:txBody>
                  <a:tcPr marL="354206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ALERT®EDIS</a:t>
                      </a:r>
                    </a:p>
                  </a:txBody>
                  <a:tcPr marL="354206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77%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ALERT®OBS</a:t>
                      </a:r>
                    </a:p>
                  </a:txBody>
                  <a:tcPr marL="354206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　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alibri"/>
                        </a:rPr>
                        <a:t>ALERT®AMBULATORY</a:t>
                      </a:r>
                    </a:p>
                  </a:txBody>
                  <a:tcPr marL="354206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60%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4F6228"/>
                          </a:solidFill>
                          <a:effectLst/>
                          <a:latin typeface="Calibri"/>
                        </a:rPr>
                        <a:t>ALERT®WAITING ROOM</a:t>
                      </a:r>
                    </a:p>
                  </a:txBody>
                  <a:tcPr marL="354206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4F6228"/>
                          </a:solidFill>
                          <a:effectLst/>
                          <a:latin typeface="Calibri"/>
                        </a:rPr>
                        <a:t>ALERT®OUTPATIENT</a:t>
                      </a:r>
                    </a:p>
                  </a:txBody>
                  <a:tcPr marL="354206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ALERT®INPATIENT</a:t>
                      </a:r>
                    </a:p>
                  </a:txBody>
                  <a:tcPr marL="354206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83%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alibri"/>
                        </a:rPr>
                        <a:t>ALERT®PRESCRIPTION</a:t>
                      </a:r>
                    </a:p>
                  </a:txBody>
                  <a:tcPr marL="354206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alibri"/>
                        </a:rPr>
                        <a:t>ALERT®DECISION TREE</a:t>
                      </a:r>
                    </a:p>
                  </a:txBody>
                  <a:tcPr marL="354206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ALERT®ORIS</a:t>
                      </a:r>
                    </a:p>
                  </a:txBody>
                  <a:tcPr marL="354206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70%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55%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alibri"/>
                        </a:rPr>
                        <a:t>ALERT®CANCER INFO-SYS</a:t>
                      </a:r>
                    </a:p>
                  </a:txBody>
                  <a:tcPr marL="354206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n.a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</a:t>
                      </a:r>
                      <a:r>
                        <a:rPr lang="en-US" sz="1400" b="0" i="0" u="none" strike="noStrike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alibri"/>
                        </a:rPr>
                        <a:t>PRIMARY</a:t>
                      </a:r>
                      <a:r>
                        <a:rPr lang="en-US" sz="1400" b="0" i="0" u="none" strike="noStrike" dirty="0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 CARE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ALERT®PRIVATE PRACTICE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ALERT®REFERRAL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4F6228"/>
                          </a:solidFill>
                          <a:effectLst/>
                          <a:latin typeface="Calibri"/>
                        </a:rPr>
                        <a:t>ALERT®HOME VISIT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ALERT®PDMS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ALERT®PHARMACY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4F6228"/>
                          </a:solidFill>
                          <a:effectLst/>
                          <a:latin typeface="Calibri"/>
                        </a:rPr>
                        <a:t>ALERT®GP PORTAL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ALERT®eLEARNING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alibri"/>
                        </a:rPr>
                        <a:t>ALERT®STANDARD CONTENT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504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alibri"/>
                        </a:rPr>
                        <a:t>INTER-ALERT®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70%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4703934" y="743451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EMR</a:t>
            </a:r>
            <a:endParaRPr lang="zh-TW" altLang="en-US" sz="16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44587"/>
              </p:ext>
            </p:extLst>
          </p:nvPr>
        </p:nvGraphicFramePr>
        <p:xfrm>
          <a:off x="677336" y="3224309"/>
          <a:ext cx="3648075" cy="3333750"/>
        </p:xfrm>
        <a:graphic>
          <a:graphicData uri="http://schemas.openxmlformats.org/drawingml/2006/table">
            <a:tbl>
              <a:tblPr/>
              <a:tblGrid>
                <a:gridCol w="2276475"/>
                <a:gridCol w="685800"/>
                <a:gridCol w="685800"/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ALERT®ADT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ALERT®SCHEDULER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ALERT®CODING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4F6228"/>
                          </a:solidFill>
                          <a:effectLst/>
                          <a:latin typeface="Calibri"/>
                        </a:rPr>
                        <a:t>ALERT®PATIENT PORTAL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4F6228"/>
                          </a:solidFill>
                          <a:effectLst/>
                          <a:latin typeface="Calibri"/>
                        </a:rPr>
                        <a:t>ALERT®CRM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4F6228"/>
                          </a:solidFill>
                          <a:effectLst/>
                          <a:latin typeface="Calibri"/>
                        </a:rPr>
                        <a:t>ALERT®BILLING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ALERT®DATA WAREHOUSE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ALERT®BI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ALERT®PLANING SYSTEM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alibri"/>
                        </a:rPr>
                        <a:t>ALERT®AUDIT TRAIL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ALERT®HIE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ALERT®MyALERT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10253F"/>
                          </a:solidFill>
                          <a:effectLst/>
                          <a:latin typeface="Calibri"/>
                        </a:rPr>
                        <a:t>ALERT®STUDENT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3217333" y="792163"/>
            <a:ext cx="1486601" cy="1524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77"/>
          <p:cNvSpPr>
            <a:spLocks noGrp="1"/>
          </p:cNvSpPr>
          <p:nvPr>
            <p:ph type="sldNum" sz="quarter" idx="10"/>
          </p:nvPr>
        </p:nvSpPr>
        <p:spPr>
          <a:xfrm>
            <a:off x="4067175" y="6664325"/>
            <a:ext cx="1054100" cy="220663"/>
          </a:xfrm>
        </p:spPr>
        <p:txBody>
          <a:bodyPr/>
          <a:lstStyle/>
          <a:p>
            <a:pPr>
              <a:defRPr/>
            </a:pPr>
            <a:r>
              <a:rPr lang="en-US">
                <a:ea typeface="Questrial"/>
              </a:rPr>
              <a:t>-</a:t>
            </a:r>
            <a:fld id="{32EE0A4B-5FC1-4617-A3A6-E52D2FB61870}" type="slidenum">
              <a:rPr lang="en-US">
                <a:ea typeface="Questrial"/>
              </a:rPr>
              <a:pPr>
                <a:defRPr/>
              </a:pPr>
              <a:t>6</a:t>
            </a:fld>
            <a:r>
              <a:rPr lang="en-US">
                <a:ea typeface="Questrial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584622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76"/>
          <p:cNvSpPr txBox="1">
            <a:spLocks noGrp="1"/>
          </p:cNvSpPr>
          <p:nvPr>
            <p:ph type="title"/>
          </p:nvPr>
        </p:nvSpPr>
        <p:spPr>
          <a:xfrm>
            <a:off x="2032653" y="62951"/>
            <a:ext cx="6985000" cy="7207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itchFamily="34" charset="0"/>
              <a:buNone/>
            </a:pPr>
            <a:r>
              <a:rPr lang="en-US" altLang="zh-HK" dirty="0" smtClean="0">
                <a:ea typeface="標楷體" panose="03000509000000000000" pitchFamily="65" charset="-120"/>
                <a:cs typeface="Gentium Book Basic" pitchFamily="2" charset="0"/>
                <a:sym typeface="Gentium Book Basic" pitchFamily="2" charset="0"/>
              </a:rPr>
              <a:t>Self Assessment (by Tech </a:t>
            </a:r>
            <a:r>
              <a:rPr lang="en-US" altLang="zh-HK" dirty="0" err="1" smtClean="0">
                <a:ea typeface="標楷體" panose="03000509000000000000" pitchFamily="65" charset="-120"/>
                <a:cs typeface="Gentium Book Basic" pitchFamily="2" charset="0"/>
                <a:sym typeface="Gentium Book Basic" pitchFamily="2" charset="0"/>
              </a:rPr>
              <a:t>Func</a:t>
            </a:r>
            <a:r>
              <a:rPr lang="en-US" altLang="zh-HK" dirty="0" smtClean="0">
                <a:ea typeface="標楷體" panose="03000509000000000000" pitchFamily="65" charset="-120"/>
                <a:cs typeface="Gentium Book Basic" pitchFamily="2" charset="0"/>
                <a:sym typeface="Gentium Book Basic" pitchFamily="2" charset="0"/>
              </a:rPr>
              <a:t>)</a:t>
            </a:r>
            <a:endParaRPr lang="en-US" altLang="zh-HK" b="1" dirty="0" smtClean="0">
              <a:latin typeface="Candara" panose="020E0502030303020204" pitchFamily="34" charset="0"/>
              <a:ea typeface="標楷體" panose="03000509000000000000" pitchFamily="65" charset="-120"/>
              <a:cs typeface="Gentium Book Basic" pitchFamily="2" charset="0"/>
              <a:sym typeface="Gentium Book Basic" pitchFamily="2" charset="0"/>
            </a:endParaRPr>
          </a:p>
        </p:txBody>
      </p:sp>
      <p:sp>
        <p:nvSpPr>
          <p:cNvPr id="30" name="AutoShape 6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155575" y="-5794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" name="AutoShape 8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307975" y="-4270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" name="AutoShape 10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460375" y="-2746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" name="AutoShape 12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612775" y="-1222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1" name="AutoShape 16" descr="http://www.clker.com/cliparts/T/O/a/c/9/u/google-map-pointer-grey.svg"/>
          <p:cNvSpPr>
            <a:spLocks noChangeAspect="1" noChangeArrowheads="1"/>
          </p:cNvSpPr>
          <p:nvPr/>
        </p:nvSpPr>
        <p:spPr bwMode="auto">
          <a:xfrm>
            <a:off x="155575" y="-1722438"/>
            <a:ext cx="43053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43511"/>
              </p:ext>
            </p:extLst>
          </p:nvPr>
        </p:nvGraphicFramePr>
        <p:xfrm>
          <a:off x="138645" y="770479"/>
          <a:ext cx="8886822" cy="57708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18555"/>
                <a:gridCol w="2370671"/>
                <a:gridCol w="880534"/>
                <a:gridCol w="1185333"/>
                <a:gridCol w="413172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</a:t>
                      </a:r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Activities</a:t>
                      </a:r>
                    </a:p>
                    <a:p>
                      <a:pPr algn="ctr"/>
                      <a:r>
                        <a:rPr lang="en-US" altLang="zh-TW" sz="16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</a:t>
                      </a:r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Team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Training Days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Self Assessment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rowSpan="9">
                  <a:txBody>
                    <a:bodyPr/>
                    <a:lstStyle/>
                    <a:p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 Analysis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80%</a:t>
                      </a:r>
                      <a:endParaRPr lang="zh-TW" altLang="en-US" sz="16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Better</a:t>
                      </a:r>
                      <a:r>
                        <a:rPr lang="en-US" altLang="zh-TW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co-work with ALERT teams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</a:t>
                      </a:r>
                      <a:r>
                        <a:rPr lang="en-US" altLang="zh-TW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Design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80%</a:t>
                      </a:r>
                      <a:endParaRPr lang="zh-TW" altLang="en-US" sz="16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938" indent="0">
                        <a:buFont typeface="Arial" panose="020B0604020202020204" pitchFamily="34" charset="0"/>
                        <a:buNone/>
                      </a:pPr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Better to co-work with ALERT teams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Flash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80%</a:t>
                      </a:r>
                      <a:endParaRPr lang="zh-TW" altLang="en-US" sz="16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Few documents,</a:t>
                      </a:r>
                      <a:r>
                        <a:rPr lang="en-US" altLang="zh-TW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need to trace source code</a:t>
                      </a:r>
                      <a:endParaRPr lang="en-US" altLang="zh-TW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PL/SQL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90%</a:t>
                      </a:r>
                      <a:endParaRPr lang="zh-TW" altLang="en-US" sz="16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didn’t cover all of PL/SQL</a:t>
                      </a:r>
                      <a:r>
                        <a:rPr lang="en-US" altLang="zh-TW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programs,</a:t>
                      </a:r>
                      <a:endParaRPr lang="en-US" altLang="zh-TW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Content Creation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75%</a:t>
                      </a:r>
                      <a:endParaRPr lang="zh-TW" altLang="en-US" sz="16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 docs</a:t>
                      </a:r>
                      <a:r>
                        <a:rPr lang="en-US" altLang="zh-TW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need translation, need APEX tool</a:t>
                      </a:r>
                      <a:endParaRPr lang="en-US" altLang="zh-TW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Content Configuration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70%</a:t>
                      </a:r>
                      <a:endParaRPr lang="zh-TW" altLang="en-US" sz="16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didn’t include whole contents in</a:t>
                      </a:r>
                      <a:r>
                        <a:rPr lang="en-US" altLang="zh-TW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ALERT system</a:t>
                      </a:r>
                      <a:endParaRPr lang="en-US" altLang="zh-TW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Versioning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70%</a:t>
                      </a:r>
                      <a:endParaRPr lang="zh-TW" altLang="en-US" sz="16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sure the exact version of source</a:t>
                      </a:r>
                      <a:r>
                        <a:rPr lang="en-US" altLang="zh-TW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code </a:t>
                      </a:r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SVN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30%</a:t>
                      </a:r>
                      <a:endParaRPr lang="zh-TW" altLang="en-US" sz="16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Scope</a:t>
                      </a:r>
                      <a:r>
                        <a:rPr lang="en-US" altLang="zh-TW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</a:t>
                      </a:r>
                      <a:r>
                        <a:rPr lang="en-US" altLang="zh-TW" sz="14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r>
                        <a:rPr lang="en-US" altLang="zh-TW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not confirmed yet</a:t>
                      </a:r>
                      <a:endParaRPr lang="en-US" altLang="zh-TW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Integration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70%</a:t>
                      </a:r>
                      <a:endParaRPr lang="zh-TW" altLang="en-US" sz="16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 to add ‘Data mapping’ &amp; ‘Data</a:t>
                      </a:r>
                      <a:r>
                        <a:rPr lang="en-US" altLang="zh-TW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migration’</a:t>
                      </a:r>
                      <a:endParaRPr lang="en-US" altLang="zh-TW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rowSpan="5">
                  <a:txBody>
                    <a:bodyPr/>
                    <a:lstStyle/>
                    <a:p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PM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100%</a:t>
                      </a:r>
                      <a:endParaRPr lang="zh-TW" altLang="en-US" sz="16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 hasn’t provided development schedule</a:t>
                      </a: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Implementation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87%</a:t>
                      </a:r>
                      <a:endParaRPr lang="zh-TW" altLang="en-US" sz="16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 ALERT</a:t>
                      </a:r>
                      <a:r>
                        <a:rPr lang="en-US" altLang="zh-TW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provide a new template creation tool</a:t>
                      </a:r>
                      <a:endParaRPr lang="en-US" altLang="zh-TW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QA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30%</a:t>
                      </a:r>
                      <a:endParaRPr lang="zh-TW" altLang="en-US" sz="16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QA course</a:t>
                      </a:r>
                      <a:r>
                        <a:rPr lang="en-US" altLang="zh-TW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under </a:t>
                      </a:r>
                      <a:r>
                        <a:rPr lang="en-US" altLang="zh-TW" sz="14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arragement</a:t>
                      </a:r>
                      <a:endParaRPr lang="en-US" altLang="zh-TW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Configuration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58%</a:t>
                      </a:r>
                      <a:endParaRPr lang="zh-TW" altLang="en-US" sz="16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20-30% unexpected troubleshooting &amp;</a:t>
                      </a:r>
                      <a:r>
                        <a:rPr lang="en-US" altLang="zh-TW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checklist</a:t>
                      </a:r>
                      <a:endParaRPr lang="en-US" altLang="zh-TW" sz="1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IT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92%</a:t>
                      </a:r>
                      <a:endParaRPr lang="zh-TW" altLang="en-US" sz="16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 configuration of Crisis machine &amp; NOC Tools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121715" y="1776415"/>
            <a:ext cx="400110" cy="15099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 Team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21718" y="4875157"/>
            <a:ext cx="400110" cy="12620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 Team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hape 77"/>
          <p:cNvSpPr>
            <a:spLocks noGrp="1"/>
          </p:cNvSpPr>
          <p:nvPr>
            <p:ph type="sldNum" sz="quarter" idx="10"/>
          </p:nvPr>
        </p:nvSpPr>
        <p:spPr>
          <a:xfrm>
            <a:off x="4067175" y="6664325"/>
            <a:ext cx="1054100" cy="220663"/>
          </a:xfrm>
        </p:spPr>
        <p:txBody>
          <a:bodyPr/>
          <a:lstStyle/>
          <a:p>
            <a:pPr>
              <a:defRPr/>
            </a:pPr>
            <a:r>
              <a:rPr lang="en-US">
                <a:ea typeface="Questrial"/>
              </a:rPr>
              <a:t>-</a:t>
            </a:r>
            <a:fld id="{32EE0A4B-5FC1-4617-A3A6-E52D2FB61870}" type="slidenum">
              <a:rPr lang="en-US">
                <a:ea typeface="Questrial"/>
              </a:rPr>
              <a:pPr>
                <a:defRPr/>
              </a:pPr>
              <a:t>7</a:t>
            </a:fld>
            <a:r>
              <a:rPr lang="en-US">
                <a:ea typeface="Questrial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112899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76"/>
          <p:cNvSpPr txBox="1">
            <a:spLocks noGrp="1"/>
          </p:cNvSpPr>
          <p:nvPr>
            <p:ph type="title"/>
          </p:nvPr>
        </p:nvSpPr>
        <p:spPr>
          <a:xfrm>
            <a:off x="2032653" y="62951"/>
            <a:ext cx="6985000" cy="7207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itchFamily="34" charset="0"/>
              <a:buNone/>
            </a:pPr>
            <a:r>
              <a:rPr lang="en-US" altLang="zh-HK" dirty="0" smtClean="0">
                <a:ea typeface="標楷體" panose="03000509000000000000" pitchFamily="65" charset="-120"/>
                <a:cs typeface="Gentium Book Basic" pitchFamily="2" charset="0"/>
                <a:sym typeface="Gentium Book Basic" pitchFamily="2" charset="0"/>
              </a:rPr>
              <a:t>Self Assessment </a:t>
            </a:r>
            <a:r>
              <a:rPr lang="en-US" altLang="zh-TW" dirty="0" smtClean="0">
                <a:ea typeface="標楷體" panose="03000509000000000000" pitchFamily="65" charset="-120"/>
                <a:cs typeface="Gentium Book Basic" pitchFamily="2" charset="0"/>
                <a:sym typeface="Gentium Book Basic" pitchFamily="2" charset="0"/>
              </a:rPr>
              <a:t>(by Source Code)</a:t>
            </a:r>
            <a:endParaRPr lang="en-US" altLang="zh-HK" b="1" dirty="0" smtClean="0">
              <a:latin typeface="Candara" panose="020E0502030303020204" pitchFamily="34" charset="0"/>
              <a:ea typeface="標楷體" panose="03000509000000000000" pitchFamily="65" charset="-120"/>
              <a:cs typeface="Gentium Book Basic" pitchFamily="2" charset="0"/>
              <a:sym typeface="Gentium Book Basic" pitchFamily="2" charset="0"/>
            </a:endParaRPr>
          </a:p>
        </p:txBody>
      </p:sp>
      <p:sp>
        <p:nvSpPr>
          <p:cNvPr id="30" name="AutoShape 6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155575" y="-5794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" name="AutoShape 8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307975" y="-4270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" name="AutoShape 10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460375" y="-2746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" name="AutoShape 12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612775" y="-1222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1" name="AutoShape 16" descr="http://www.clker.com/cliparts/T/O/a/c/9/u/google-map-pointer-grey.svg"/>
          <p:cNvSpPr>
            <a:spLocks noChangeAspect="1" noChangeArrowheads="1"/>
          </p:cNvSpPr>
          <p:nvPr/>
        </p:nvSpPr>
        <p:spPr bwMode="auto">
          <a:xfrm>
            <a:off x="155575" y="-1722438"/>
            <a:ext cx="43053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95464"/>
              </p:ext>
            </p:extLst>
          </p:nvPr>
        </p:nvGraphicFramePr>
        <p:xfrm>
          <a:off x="121712" y="770479"/>
          <a:ext cx="8903756" cy="5862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35060"/>
                <a:gridCol w="614800"/>
                <a:gridCol w="707761"/>
                <a:gridCol w="728134"/>
                <a:gridCol w="1474752"/>
                <a:gridCol w="2843249"/>
              </a:tblGrid>
              <a:tr h="28956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</a:t>
                      </a:r>
                      <a:r>
                        <a:rPr lang="en-US" altLang="zh-TW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zh-TW" alt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Source</a:t>
                      </a:r>
                      <a:r>
                        <a:rPr lang="en-US" altLang="zh-TW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Code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Summary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5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254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254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254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TRIAGE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106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3,055</a:t>
                      </a:r>
                      <a:r>
                        <a:rPr lang="zh-TW" alt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zh-TW" alt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altLang="zh-TW" b="0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zh-TW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26,587 (DDL/DML)</a:t>
                      </a:r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Understood, need real practice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EDIS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229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238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Understood, need real practice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INPATIENT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136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358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Understood, need real practice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ORIS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59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394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Understood, need real practice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</a:t>
                      </a:r>
                      <a:r>
                        <a:rPr lang="zh-TW" alt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AMBULATORY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216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7,425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</a:t>
                      </a:r>
                      <a:r>
                        <a:rPr lang="zh-TW" alt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</a:t>
                      </a:r>
                      <a:r>
                        <a:rPr lang="zh-TW" alt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CARE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216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7,425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Based on ALERT® AMBULATORY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</a:t>
                      </a:r>
                      <a:r>
                        <a:rPr lang="zh-TW" alt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PRIVATE</a:t>
                      </a:r>
                      <a:r>
                        <a:rPr lang="en-US" altLang="zh-TW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PRACTICE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216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7,425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Based on ALERT® AMBULATORY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REFERRAL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93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537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DECISION TREE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n.a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in </a:t>
                      </a:r>
                      <a:r>
                        <a:rPr lang="en-US" altLang="zh-TW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</a:t>
                      </a:r>
                      <a:r>
                        <a:rPr lang="zh-TW" alt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r>
                        <a:rPr lang="en-US" altLang="zh-TW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Source code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CANCER INFO-SYS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source</a:t>
                      </a:r>
                      <a:r>
                        <a:rPr lang="en-US" altLang="zh-TW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code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PHR (</a:t>
                      </a:r>
                      <a:r>
                        <a:rPr lang="en-US" altLang="zh-TW" sz="16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MyALERT</a:t>
                      </a:r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JAVA: (S: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1,024) (M: 10,458)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trained in </a:t>
                      </a:r>
                      <a:r>
                        <a:rPr lang="en-US" altLang="zh-TW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</a:t>
                      </a:r>
                      <a:r>
                        <a:rPr lang="en-US" altLang="zh-TW" sz="16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eLEARNING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Java: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7,063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trained in </a:t>
                      </a:r>
                      <a:r>
                        <a:rPr lang="en-US" altLang="zh-TW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STUDENT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Java:</a:t>
                      </a:r>
                      <a:r>
                        <a:rPr lang="en-US" altLang="zh-TW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(S: 139) (M: 10,695)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trained</a:t>
                      </a:r>
                      <a:r>
                        <a:rPr lang="en-US" altLang="zh-TW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</a:t>
                      </a:r>
                      <a:r>
                        <a:rPr lang="en-US" altLang="zh-TW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Shape 77"/>
          <p:cNvSpPr>
            <a:spLocks noGrp="1"/>
          </p:cNvSpPr>
          <p:nvPr>
            <p:ph type="sldNum" sz="quarter" idx="10"/>
          </p:nvPr>
        </p:nvSpPr>
        <p:spPr>
          <a:xfrm>
            <a:off x="4067175" y="6664325"/>
            <a:ext cx="1054100" cy="220663"/>
          </a:xfrm>
        </p:spPr>
        <p:txBody>
          <a:bodyPr/>
          <a:lstStyle/>
          <a:p>
            <a:pPr>
              <a:defRPr/>
            </a:pPr>
            <a:r>
              <a:rPr lang="en-US">
                <a:ea typeface="Questrial"/>
              </a:rPr>
              <a:t>-</a:t>
            </a:r>
            <a:fld id="{32EE0A4B-5FC1-4617-A3A6-E52D2FB61870}" type="slidenum">
              <a:rPr lang="en-US">
                <a:ea typeface="Questrial"/>
              </a:rPr>
              <a:pPr>
                <a:defRPr/>
              </a:pPr>
              <a:t>8</a:t>
            </a:fld>
            <a:r>
              <a:rPr lang="en-US">
                <a:ea typeface="Questrial"/>
              </a:rPr>
              <a:t>-</a:t>
            </a:r>
          </a:p>
        </p:txBody>
      </p:sp>
      <p:sp>
        <p:nvSpPr>
          <p:cNvPr id="6" name="直線圖說文字 2 5"/>
          <p:cNvSpPr/>
          <p:nvPr/>
        </p:nvSpPr>
        <p:spPr>
          <a:xfrm>
            <a:off x="4893733" y="2641600"/>
            <a:ext cx="1151467" cy="863600"/>
          </a:xfrm>
          <a:prstGeom prst="borderCallout2">
            <a:avLst>
              <a:gd name="adj1" fmla="val 3064"/>
              <a:gd name="adj2" fmla="val 490"/>
              <a:gd name="adj3" fmla="val -45956"/>
              <a:gd name="adj4" fmla="val -15196"/>
              <a:gd name="adj5" fmla="val -146324"/>
              <a:gd name="adj6" fmla="val -9960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core files: 5,681</a:t>
            </a:r>
            <a:endParaRPr lang="zh-TW" alt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119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76"/>
          <p:cNvSpPr txBox="1">
            <a:spLocks noGrp="1"/>
          </p:cNvSpPr>
          <p:nvPr>
            <p:ph type="title"/>
          </p:nvPr>
        </p:nvSpPr>
        <p:spPr>
          <a:xfrm>
            <a:off x="2032653" y="62951"/>
            <a:ext cx="6985000" cy="7207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 typeface="Calibri" pitchFamily="34" charset="0"/>
              <a:buNone/>
            </a:pPr>
            <a:r>
              <a:rPr lang="en-US" altLang="zh-HK" dirty="0" smtClean="0">
                <a:ea typeface="標楷體" panose="03000509000000000000" pitchFamily="65" charset="-120"/>
                <a:cs typeface="Gentium Book Basic" pitchFamily="2" charset="0"/>
                <a:sym typeface="Gentium Book Basic" pitchFamily="2" charset="0"/>
              </a:rPr>
              <a:t>Self Assessment </a:t>
            </a:r>
            <a:r>
              <a:rPr lang="en-US" altLang="zh-TW" dirty="0" smtClean="0">
                <a:ea typeface="標楷體" panose="03000509000000000000" pitchFamily="65" charset="-120"/>
                <a:cs typeface="Gentium Book Basic" pitchFamily="2" charset="0"/>
                <a:sym typeface="Gentium Book Basic" pitchFamily="2" charset="0"/>
              </a:rPr>
              <a:t>(by Source Code)</a:t>
            </a:r>
            <a:endParaRPr lang="en-US" altLang="zh-HK" b="1" dirty="0" smtClean="0">
              <a:latin typeface="Candara" panose="020E0502030303020204" pitchFamily="34" charset="0"/>
              <a:ea typeface="標楷體" panose="03000509000000000000" pitchFamily="65" charset="-120"/>
              <a:cs typeface="Gentium Book Basic" pitchFamily="2" charset="0"/>
              <a:sym typeface="Gentium Book Basic" pitchFamily="2" charset="0"/>
            </a:endParaRPr>
          </a:p>
        </p:txBody>
      </p:sp>
      <p:sp>
        <p:nvSpPr>
          <p:cNvPr id="30" name="AutoShape 6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155575" y="-5794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4" name="AutoShape 8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307975" y="-4270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5" name="AutoShape 10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460375" y="-2746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7" name="AutoShape 12" descr="https://cdn3.iconfinder.com/data/icons/lineo-interface/100/cursor-128.png"/>
          <p:cNvSpPr>
            <a:spLocks noChangeAspect="1" noChangeArrowheads="1"/>
          </p:cNvSpPr>
          <p:nvPr/>
        </p:nvSpPr>
        <p:spPr bwMode="auto">
          <a:xfrm>
            <a:off x="612775" y="-1222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1" name="AutoShape 16" descr="http://www.clker.com/cliparts/T/O/a/c/9/u/google-map-pointer-grey.svg"/>
          <p:cNvSpPr>
            <a:spLocks noChangeAspect="1" noChangeArrowheads="1"/>
          </p:cNvSpPr>
          <p:nvPr/>
        </p:nvSpPr>
        <p:spPr bwMode="auto">
          <a:xfrm>
            <a:off x="155575" y="-1722438"/>
            <a:ext cx="43053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72346"/>
              </p:ext>
            </p:extLst>
          </p:nvPr>
        </p:nvGraphicFramePr>
        <p:xfrm>
          <a:off x="121712" y="770479"/>
          <a:ext cx="8903756" cy="54914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35060"/>
                <a:gridCol w="614800"/>
                <a:gridCol w="707761"/>
                <a:gridCol w="728134"/>
                <a:gridCol w="1574800"/>
                <a:gridCol w="2743201"/>
              </a:tblGrid>
              <a:tr h="28956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</a:t>
                      </a:r>
                      <a:r>
                        <a:rPr lang="en-US" altLang="zh-TW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zh-TW" alt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Source</a:t>
                      </a:r>
                      <a:r>
                        <a:rPr lang="en-US" altLang="zh-TW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Code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Summary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5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254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254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lang="zh-TW" altLang="en-US" sz="1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254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ADT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286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6,677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r>
                        <a:rPr lang="en-US" altLang="zh-TW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+ 2,756</a:t>
                      </a:r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trained</a:t>
                      </a:r>
                      <a:r>
                        <a:rPr lang="en-US" altLang="zh-TW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</a:t>
                      </a:r>
                      <a:r>
                        <a:rPr lang="en-US" altLang="zh-TW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254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SCHEDULER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698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5,019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 + 1,196</a:t>
                      </a:r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Using FLEX, not</a:t>
                      </a:r>
                      <a:r>
                        <a:rPr lang="en-US" altLang="zh-TW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trained in </a:t>
                      </a:r>
                      <a:r>
                        <a:rPr lang="en-US" altLang="zh-TW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HIE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n.a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6,834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 + 1,055</a:t>
                      </a:r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Trained</a:t>
                      </a:r>
                      <a:r>
                        <a:rPr lang="en-US" altLang="zh-TW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</a:t>
                      </a:r>
                      <a:r>
                        <a:rPr lang="en-US" altLang="zh-TW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BI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n.a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n.a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+ 35</a:t>
                      </a:r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trained in </a:t>
                      </a:r>
                      <a:r>
                        <a:rPr lang="en-US" altLang="zh-TW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PDMS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1,160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1,839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r>
                        <a:rPr lang="zh-TW" alt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zh-TW" alt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379</a:t>
                      </a:r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Using FLEX, not trained in </a:t>
                      </a:r>
                      <a:r>
                        <a:rPr lang="en-US" altLang="zh-TW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</a:t>
                      </a:r>
                      <a:r>
                        <a:rPr lang="zh-TW" alt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PLANNING</a:t>
                      </a:r>
                      <a:r>
                        <a:rPr lang="zh-TW" alt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387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5,019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n.a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Using FLEX, not trained in </a:t>
                      </a:r>
                      <a:r>
                        <a:rPr lang="en-US" altLang="zh-TW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ADW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n.a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n.a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+ 35</a:t>
                      </a:r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trained in </a:t>
                      </a:r>
                      <a:r>
                        <a:rPr lang="en-US" altLang="zh-TW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PHARMACY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26</a:t>
                      </a:r>
                      <a:r>
                        <a:rPr lang="zh-TW" alt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zh-TW" alt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66</a:t>
                      </a:r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</a:t>
                      </a:r>
                      <a:r>
                        <a:rPr lang="zh-TW" alt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PRESCRIPTION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485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1,474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169</a:t>
                      </a:r>
                      <a:r>
                        <a:rPr lang="zh-TW" alt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zh-TW" alt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2,597</a:t>
                      </a:r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Medicine</a:t>
                      </a:r>
                      <a:r>
                        <a:rPr lang="en-US" altLang="zh-TW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prescription in PFH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INTER-ALERT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n.a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6,727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78 + 871</a:t>
                      </a:r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AUDITTRAIL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215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zh-TW" alt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zh-TW" alt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</a:t>
                      </a:r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Using</a:t>
                      </a:r>
                      <a:r>
                        <a:rPr lang="en-US" altLang="zh-TW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FLEX, not trained in </a:t>
                      </a:r>
                      <a:r>
                        <a:rPr lang="en-US" altLang="zh-TW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</a:t>
                      </a:r>
                      <a:r>
                        <a:rPr lang="zh-TW" alt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CODING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n.a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5,737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96 + 470</a:t>
                      </a:r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trained in </a:t>
                      </a:r>
                      <a:r>
                        <a:rPr lang="en-US" altLang="zh-TW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KhT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ALERT® STANDARD</a:t>
                      </a:r>
                      <a:r>
                        <a:rPr lang="en-US" altLang="zh-TW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CONTENT</a:t>
                      </a:r>
                      <a:endParaRPr lang="zh-TW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60%</a:t>
                      </a:r>
                      <a:endParaRPr lang="zh-TW" altLang="en-US" sz="1600" b="1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n.a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n.a</a:t>
                      </a:r>
                      <a:r>
                        <a:rPr lang="en-US" altLang="zh-TW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3,061 +</a:t>
                      </a:r>
                      <a:r>
                        <a:rPr lang="zh-TW" altLang="en-US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29,262</a:t>
                      </a:r>
                      <a:endParaRPr lang="zh-TW" alt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content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Shape 77"/>
          <p:cNvSpPr>
            <a:spLocks noGrp="1"/>
          </p:cNvSpPr>
          <p:nvPr>
            <p:ph type="sldNum" sz="quarter" idx="10"/>
          </p:nvPr>
        </p:nvSpPr>
        <p:spPr>
          <a:xfrm>
            <a:off x="4067175" y="6664325"/>
            <a:ext cx="1054100" cy="220663"/>
          </a:xfrm>
        </p:spPr>
        <p:txBody>
          <a:bodyPr/>
          <a:lstStyle/>
          <a:p>
            <a:pPr>
              <a:defRPr/>
            </a:pPr>
            <a:r>
              <a:rPr lang="en-US">
                <a:ea typeface="Questrial"/>
              </a:rPr>
              <a:t>-</a:t>
            </a:r>
            <a:fld id="{32EE0A4B-5FC1-4617-A3A6-E52D2FB61870}" type="slidenum">
              <a:rPr lang="en-US">
                <a:ea typeface="Questrial"/>
              </a:rPr>
              <a:pPr>
                <a:defRPr/>
              </a:pPr>
              <a:t>9</a:t>
            </a:fld>
            <a:r>
              <a:rPr lang="en-US">
                <a:ea typeface="Questrial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65056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G_SoftwareArchitectureOverviewPresentation_v2.0_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1_SIG_SoftwareArchitectureOverviewPresentation_v2.0_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4.xml><?xml version="1.0" encoding="utf-8"?>
<a:theme xmlns:a="http://schemas.openxmlformats.org/drawingml/2006/main" name="2_SIG_SoftwareArchitectureOverviewPresentation_v2.0_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20321</TotalTime>
  <Words>1339</Words>
  <Application>Microsoft Office PowerPoint</Application>
  <PresentationFormat>如螢幕大小 (4:3)</PresentationFormat>
  <Paragraphs>475</Paragraphs>
  <Slides>19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Office 佈景主題</vt:lpstr>
      <vt:lpstr>SIG_SoftwareArchitectureOverviewPresentation_v2.0_EN</vt:lpstr>
      <vt:lpstr>1_SIG_SoftwareArchitectureOverviewPresentation_v2.0_EN</vt:lpstr>
      <vt:lpstr>2_SIG_SoftwareArchitectureOverviewPresentation_v2.0_EN</vt:lpstr>
      <vt:lpstr>PowerPoint 簡報</vt:lpstr>
      <vt:lpstr>Contents</vt:lpstr>
      <vt:lpstr>PowerPoint 簡報</vt:lpstr>
      <vt:lpstr>Training &amp; Tech Transfer Activities</vt:lpstr>
      <vt:lpstr>ALERT’s Comments</vt:lpstr>
      <vt:lpstr>Self Assessment (by Product)</vt:lpstr>
      <vt:lpstr>Self Assessment (by Tech Func)</vt:lpstr>
      <vt:lpstr>Self Assessment (by Source Code)</vt:lpstr>
      <vt:lpstr>Self Assessment (by Source Code)</vt:lpstr>
      <vt:lpstr>PowerPoint 簡報</vt:lpstr>
      <vt:lpstr>Action Items (Dev Team)</vt:lpstr>
      <vt:lpstr>Action Plan (OPT Team)</vt:lpstr>
      <vt:lpstr>ALERT’s Follow-Up Plan</vt:lpstr>
      <vt:lpstr>PowerPoint 簡報</vt:lpstr>
      <vt:lpstr>Development Phases</vt:lpstr>
      <vt:lpstr>SW Development Process Improvements</vt:lpstr>
      <vt:lpstr>PowerPoint 簡報</vt:lpstr>
      <vt:lpstr>Build a Generic Solution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Jiakwan</dc:creator>
  <cp:lastModifiedBy>Wu. Philip (TPE)</cp:lastModifiedBy>
  <cp:revision>499</cp:revision>
  <cp:lastPrinted>2016-02-18T02:22:27Z</cp:lastPrinted>
  <dcterms:modified xsi:type="dcterms:W3CDTF">2017-03-14T10:56:14Z</dcterms:modified>
</cp:coreProperties>
</file>