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2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58" r:id="rId28"/>
    <p:sldId id="276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03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7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9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4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DBE2-29E6-45CB-BB1C-EBEAC9B55375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二等辺三角形 4"/>
          <p:cNvSpPr/>
          <p:nvPr/>
        </p:nvSpPr>
        <p:spPr>
          <a:xfrm flipV="1">
            <a:off x="0" y="0"/>
            <a:ext cx="12192000" cy="699008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二等辺三角形 5"/>
          <p:cNvSpPr/>
          <p:nvPr/>
        </p:nvSpPr>
        <p:spPr>
          <a:xfrm flipV="1">
            <a:off x="0" y="-1"/>
            <a:ext cx="6258560" cy="4081517"/>
          </a:xfrm>
          <a:prstGeom prst="triangle">
            <a:avLst>
              <a:gd name="adj" fmla="val 0"/>
            </a:avLst>
          </a:prstGeom>
          <a:solidFill>
            <a:schemeClr val="accent6"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675" y="1748369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longest palindromic substring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12432" y="3833167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Satoru Nakadate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下矢印 50"/>
          <p:cNvSpPr/>
          <p:nvPr/>
        </p:nvSpPr>
        <p:spPr>
          <a:xfrm>
            <a:off x="1167746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下矢印 54"/>
          <p:cNvSpPr/>
          <p:nvPr/>
        </p:nvSpPr>
        <p:spPr>
          <a:xfrm>
            <a:off x="3307611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3869737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下矢印 55"/>
          <p:cNvSpPr/>
          <p:nvPr/>
        </p:nvSpPr>
        <p:spPr>
          <a:xfrm>
            <a:off x="612497" y="3326350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3697" y="3402277"/>
            <a:ext cx="6795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minutes later</a:t>
            </a:r>
          </a:p>
        </p:txBody>
      </p:sp>
    </p:spTree>
    <p:extLst>
      <p:ext uri="{BB962C8B-B14F-4D97-AF65-F5344CB8AC3E}">
        <p14:creationId xmlns:p14="http://schemas.microsoft.com/office/powerpoint/2010/main" val="3111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-1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1952627"/>
            <a:ext cx="3030797" cy="609600"/>
            <a:chOff x="583697" y="1952627"/>
            <a:chExt cx="3030797" cy="609600"/>
          </a:xfrm>
        </p:grpSpPr>
        <p:sp>
          <p:nvSpPr>
            <p:cNvPr id="17" name="円/楕円 16"/>
            <p:cNvSpPr/>
            <p:nvPr/>
          </p:nvSpPr>
          <p:spPr>
            <a:xfrm>
              <a:off x="583697" y="195262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83697" y="3143253"/>
            <a:ext cx="3380252" cy="609600"/>
            <a:chOff x="583697" y="3143253"/>
            <a:chExt cx="3380252" cy="609600"/>
          </a:xfrm>
        </p:grpSpPr>
        <p:sp>
          <p:nvSpPr>
            <p:cNvPr id="21" name="円/楕円 20"/>
            <p:cNvSpPr/>
            <p:nvPr/>
          </p:nvSpPr>
          <p:spPr>
            <a:xfrm>
              <a:off x="583697" y="3143253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18947" y="3217220"/>
              <a:ext cx="1645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583697" y="4333879"/>
            <a:ext cx="4707410" cy="609600"/>
            <a:chOff x="583697" y="4333879"/>
            <a:chExt cx="4707410" cy="609600"/>
          </a:xfrm>
        </p:grpSpPr>
        <p:sp>
          <p:nvSpPr>
            <p:cNvPr id="20" name="円/楕円 19"/>
            <p:cNvSpPr/>
            <p:nvPr/>
          </p:nvSpPr>
          <p:spPr>
            <a:xfrm>
              <a:off x="583697" y="4333879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18947" y="4407846"/>
              <a:ext cx="2972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Manacher’s</a:t>
              </a:r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Algorithm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0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10800000" flipV="1">
            <a:off x="2779736" y="5333536"/>
            <a:ext cx="1447286" cy="12700"/>
          </a:xfrm>
          <a:prstGeom prst="bentConnector4">
            <a:avLst>
              <a:gd name="adj1" fmla="val -747"/>
              <a:gd name="adj2" fmla="val 262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/>
          <p:nvPr/>
        </p:nvCxnSpPr>
        <p:spPr>
          <a:xfrm rot="5400000">
            <a:off x="3506317" y="3854292"/>
            <a:ext cx="12700" cy="3001621"/>
          </a:xfrm>
          <a:prstGeom prst="bentConnector4">
            <a:avLst>
              <a:gd name="adj1" fmla="val 5021055"/>
              <a:gd name="adj2" fmla="val 99802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/>
          <p:nvPr/>
        </p:nvCxnSpPr>
        <p:spPr>
          <a:xfrm rot="5400000" flipH="1">
            <a:off x="3501548" y="3078629"/>
            <a:ext cx="14822" cy="4515975"/>
          </a:xfrm>
          <a:prstGeom prst="bentConnector4">
            <a:avLst>
              <a:gd name="adj1" fmla="val -6997180"/>
              <a:gd name="adj2" fmla="val 100152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766947" y="6103292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same</a:t>
            </a:r>
            <a:endParaRPr lang="en-US" altLang="ja-JP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83479" y="2861859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could you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noticed it?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0800000" flipV="1">
            <a:off x="2779736" y="5333536"/>
            <a:ext cx="1447286" cy="12700"/>
          </a:xfrm>
          <a:prstGeom prst="bentConnector4">
            <a:avLst>
              <a:gd name="adj1" fmla="val -747"/>
              <a:gd name="adj2" fmla="val 262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520673" y="5924879"/>
                <a:ext cx="1949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Center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73" y="5924879"/>
                <a:ext cx="194957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4115409" y="331482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-1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1952627"/>
            <a:ext cx="3030797" cy="609600"/>
            <a:chOff x="583697" y="1952627"/>
            <a:chExt cx="3030797" cy="609600"/>
          </a:xfrm>
        </p:grpSpPr>
        <p:sp>
          <p:nvSpPr>
            <p:cNvPr id="17" name="円/楕円 16"/>
            <p:cNvSpPr/>
            <p:nvPr/>
          </p:nvSpPr>
          <p:spPr>
            <a:xfrm>
              <a:off x="583697" y="195262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83697" y="3143253"/>
            <a:ext cx="3380252" cy="609600"/>
            <a:chOff x="583697" y="3143253"/>
            <a:chExt cx="3380252" cy="609600"/>
          </a:xfrm>
        </p:grpSpPr>
        <p:sp>
          <p:nvSpPr>
            <p:cNvPr id="21" name="円/楕円 20"/>
            <p:cNvSpPr/>
            <p:nvPr/>
          </p:nvSpPr>
          <p:spPr>
            <a:xfrm>
              <a:off x="583697" y="3143253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18947" y="3217220"/>
              <a:ext cx="1645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583697" y="4333879"/>
            <a:ext cx="4707410" cy="609600"/>
            <a:chOff x="583697" y="4333879"/>
            <a:chExt cx="4707410" cy="609600"/>
          </a:xfrm>
        </p:grpSpPr>
        <p:sp>
          <p:nvSpPr>
            <p:cNvPr id="20" name="円/楕円 19"/>
            <p:cNvSpPr/>
            <p:nvPr/>
          </p:nvSpPr>
          <p:spPr>
            <a:xfrm>
              <a:off x="583697" y="4333879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18947" y="4407846"/>
              <a:ext cx="2972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Manacher’s</a:t>
              </a:r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Algorithm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6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乗算記号 2"/>
          <p:cNvSpPr/>
          <p:nvPr/>
        </p:nvSpPr>
        <p:spPr>
          <a:xfrm>
            <a:off x="4032007" y="4919142"/>
            <a:ext cx="441219" cy="441219"/>
          </a:xfrm>
          <a:prstGeom prst="mathMultiply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263740" y="3345703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>
            <a:off x="1062741" y="3345703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15409" y="332843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94408" y="5701104"/>
                <a:ext cx="3661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(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[2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Center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])]</m:t>
                      </m:r>
                    </m:oMath>
                  </m:oMathPara>
                </a14:m>
                <a:endParaRPr lang="en-US" altLang="ja-JP" sz="2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8" y="5701104"/>
                <a:ext cx="366158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264576" y="5700152"/>
                <a:ext cx="3732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(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[2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Center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])]</m:t>
                      </m:r>
                    </m:oMath>
                  </m:oMathPara>
                </a14:m>
                <a:endParaRPr lang="en-US" altLang="ja-JP" sz="2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76" y="5700152"/>
                <a:ext cx="373211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/>
          <p:cNvSpPr txBox="1"/>
          <p:nvPr/>
        </p:nvSpPr>
        <p:spPr>
          <a:xfrm>
            <a:off x="295909" y="39694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5909" y="49089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250222" y="3389456"/>
            <a:ext cx="1688271" cy="34583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flipH="1">
            <a:off x="2561950" y="3389455"/>
            <a:ext cx="1688271" cy="34583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22292" y="3273620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lang="en-US" altLang="ja-JP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57022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74045" y="494578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814068" y="4945785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558493" y="493609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309898" y="4939806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53358" y="493609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804763" y="4945784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538497" y="4942888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286346" y="493609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701447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44506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3189491" y="3879875"/>
            <a:ext cx="627776" cy="6277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939911" y="3879875"/>
            <a:ext cx="627776" cy="6277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684336" y="3879875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5421474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165899" y="3884106"/>
            <a:ext cx="627776" cy="62777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287292" y="334788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5504862" y="2752385"/>
            <a:ext cx="416335" cy="43416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2067" y="27703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79256" y="210056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下矢印 37"/>
          <p:cNvSpPr/>
          <p:nvPr/>
        </p:nvSpPr>
        <p:spPr>
          <a:xfrm>
            <a:off x="6263740" y="3345703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/>
          <p:cNvSpPr/>
          <p:nvPr/>
        </p:nvSpPr>
        <p:spPr>
          <a:xfrm>
            <a:off x="1062741" y="3345703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22292" y="327362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Monacher</a:t>
            </a:r>
            <a:endParaRPr lang="en-US" altLang="ja-JP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3697" y="3402277"/>
            <a:ext cx="8305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6953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5135" y="2875005"/>
            <a:ext cx="44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longest palindromic substring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80022" y="3937686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Satoru Nakadate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93510" y="10191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83697" y="2192894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Code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-1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1952627"/>
            <a:ext cx="3030797" cy="609600"/>
            <a:chOff x="583697" y="1952627"/>
            <a:chExt cx="3030797" cy="609600"/>
          </a:xfrm>
        </p:grpSpPr>
        <p:sp>
          <p:nvSpPr>
            <p:cNvPr id="17" name="円/楕円 16"/>
            <p:cNvSpPr/>
            <p:nvPr/>
          </p:nvSpPr>
          <p:spPr>
            <a:xfrm>
              <a:off x="583697" y="195262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2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Question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764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a string s, find the longest palindromic substring in s.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697" y="3023891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41967" y="383335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1967" y="465230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68827" y="383335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babad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77643" y="4652306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05541" y="4652305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“aba” is also a valid answer</a:t>
            </a:r>
          </a:p>
        </p:txBody>
      </p:sp>
    </p:spTree>
    <p:extLst>
      <p:ext uri="{BB962C8B-B14F-4D97-AF65-F5344CB8AC3E}">
        <p14:creationId xmlns:p14="http://schemas.microsoft.com/office/powerpoint/2010/main" val="42386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-1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1952627"/>
            <a:ext cx="3030797" cy="609600"/>
            <a:chOff x="583697" y="1952627"/>
            <a:chExt cx="3030797" cy="609600"/>
          </a:xfrm>
        </p:grpSpPr>
        <p:sp>
          <p:nvSpPr>
            <p:cNvPr id="17" name="円/楕円 16"/>
            <p:cNvSpPr/>
            <p:nvPr/>
          </p:nvSpPr>
          <p:spPr>
            <a:xfrm>
              <a:off x="583697" y="195262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83697" y="3143253"/>
            <a:ext cx="3380252" cy="609600"/>
            <a:chOff x="583697" y="3143253"/>
            <a:chExt cx="3380252" cy="609600"/>
          </a:xfrm>
        </p:grpSpPr>
        <p:sp>
          <p:nvSpPr>
            <p:cNvPr id="21" name="円/楕円 20"/>
            <p:cNvSpPr/>
            <p:nvPr/>
          </p:nvSpPr>
          <p:spPr>
            <a:xfrm>
              <a:off x="583697" y="3143253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18947" y="3217220"/>
              <a:ext cx="1645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下矢印 51"/>
          <p:cNvSpPr/>
          <p:nvPr/>
        </p:nvSpPr>
        <p:spPr>
          <a:xfrm>
            <a:off x="1726956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/>
          <p:cNvSpPr/>
          <p:nvPr/>
        </p:nvSpPr>
        <p:spPr>
          <a:xfrm>
            <a:off x="606303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9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下矢印 50"/>
          <p:cNvSpPr/>
          <p:nvPr/>
        </p:nvSpPr>
        <p:spPr>
          <a:xfrm>
            <a:off x="1167746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2253841" y="3326350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2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“ABABABA”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83697" y="407049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145854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698869" y="406870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206762" y="4068707"/>
            <a:ext cx="438943" cy="4389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768919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21934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869737" y="406691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4431894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984909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552753" y="406512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6114910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66792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7214365" y="406333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7776522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329537" y="4061547"/>
            <a:ext cx="438943" cy="4389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6303" y="4813433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70098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15872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260119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82391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369688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8655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452450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998224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565720" y="4813431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29515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75289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234056" y="4813429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797851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43625" y="4813427"/>
            <a:ext cx="393729" cy="393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下矢印 51"/>
          <p:cNvSpPr/>
          <p:nvPr/>
        </p:nvSpPr>
        <p:spPr>
          <a:xfrm>
            <a:off x="1726956" y="3332342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/>
          <p:cNvSpPr/>
          <p:nvPr/>
        </p:nvSpPr>
        <p:spPr>
          <a:xfrm>
            <a:off x="2758553" y="3333911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0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612</Words>
  <Application>Microsoft Office PowerPoint</Application>
  <PresentationFormat>ワイド画面</PresentationFormat>
  <Paragraphs>383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中舘 智</dc:creator>
  <cp:lastModifiedBy>中舘 智</cp:lastModifiedBy>
  <cp:revision>22</cp:revision>
  <dcterms:created xsi:type="dcterms:W3CDTF">2020-02-23T12:10:58Z</dcterms:created>
  <dcterms:modified xsi:type="dcterms:W3CDTF">2020-02-24T14:33:33Z</dcterms:modified>
</cp:coreProperties>
</file>