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2" r:id="rId3"/>
    <p:sldId id="303" r:id="rId4"/>
    <p:sldId id="259" r:id="rId5"/>
    <p:sldId id="304" r:id="rId6"/>
    <p:sldId id="265" r:id="rId7"/>
    <p:sldId id="298" r:id="rId8"/>
    <p:sldId id="299" r:id="rId9"/>
    <p:sldId id="300" r:id="rId10"/>
    <p:sldId id="305" r:id="rId11"/>
    <p:sldId id="301" r:id="rId12"/>
    <p:sldId id="306" r:id="rId13"/>
    <p:sldId id="307" r:id="rId14"/>
    <p:sldId id="293" r:id="rId15"/>
    <p:sldId id="308" r:id="rId16"/>
    <p:sldId id="25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58765" autoAdjust="0"/>
  </p:normalViewPr>
  <p:slideViewPr>
    <p:cSldViewPr snapToGrid="0">
      <p:cViewPr varScale="1">
        <p:scale>
          <a:sx n="71" d="100"/>
          <a:sy n="71" d="100"/>
        </p:scale>
        <p:origin x="117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A9C05-AA41-4361-A256-48CABA9A31CC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659D0-26BC-4CD7-821E-858A1E8904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14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Good </a:t>
            </a:r>
            <a:r>
              <a:rPr kumimoji="1" lang="en-US" altLang="ja-JP" baseline="0" dirty="0" err="1" smtClean="0"/>
              <a:t>moring</a:t>
            </a:r>
            <a:r>
              <a:rPr kumimoji="1" lang="en-US" altLang="ja-JP" baseline="0" dirty="0" smtClean="0"/>
              <a:t>, everyone.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I’m John Pole.</a:t>
            </a:r>
          </a:p>
          <a:p>
            <a:r>
              <a:rPr kumimoji="1" lang="en-US" altLang="ja-JP" baseline="0" dirty="0" smtClean="0"/>
              <a:t>Today, I’m here to talk to about how to solve the question that is called Two Sum in </a:t>
            </a:r>
            <a:r>
              <a:rPr kumimoji="1" lang="en-US" altLang="ja-JP" baseline="0" dirty="0" err="1" smtClean="0"/>
              <a:t>LeetCode</a:t>
            </a:r>
            <a:r>
              <a:rPr kumimoji="1" lang="en-US" altLang="ja-JP" baseline="0" dirty="0" smtClean="0"/>
              <a:t>. </a:t>
            </a:r>
          </a:p>
          <a:p>
            <a:r>
              <a:rPr kumimoji="1" lang="en-US" altLang="ja-JP" baseline="0" dirty="0" smtClean="0"/>
              <a:t>Now I would like to start my presentation.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891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Now let’s move</a:t>
            </a:r>
            <a:r>
              <a:rPr kumimoji="1" lang="en-US" altLang="ja-JP" baseline="0" dirty="0" smtClean="0"/>
              <a:t> on how we can solve this question faster than Brute Force.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403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If you</a:t>
            </a:r>
            <a:r>
              <a:rPr kumimoji="1" lang="en-US" altLang="ja-JP" baseline="0" dirty="0" smtClean="0"/>
              <a:t> would like to solve this question much faster, you should use “Hash Table”.</a:t>
            </a:r>
          </a:p>
          <a:p>
            <a:r>
              <a:rPr kumimoji="1" lang="en-US" altLang="ja-JP" baseline="0" dirty="0" smtClean="0"/>
              <a:t>If you don’t know about “Hash Table”, you should check it.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Ok, I’ll</a:t>
            </a:r>
            <a:r>
              <a:rPr kumimoji="1" lang="en-US" altLang="ja-JP" baseline="0" dirty="0" smtClean="0"/>
              <a:t> introduce about One-pass Hash Table.</a:t>
            </a:r>
          </a:p>
          <a:p>
            <a:r>
              <a:rPr kumimoji="1" lang="en-US" altLang="ja-JP" baseline="0" dirty="0" smtClean="0"/>
              <a:t>Firstly, I put zeroth number into the hash table.</a:t>
            </a:r>
          </a:p>
          <a:p>
            <a:r>
              <a:rPr kumimoji="1" lang="en-US" altLang="ja-JP" baseline="0" dirty="0" smtClean="0"/>
              <a:t>Next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960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Firstly, I</a:t>
            </a:r>
            <a:r>
              <a:rPr kumimoji="1" lang="en-US" altLang="ja-JP" baseline="0" dirty="0" smtClean="0"/>
              <a:t> calculate the complement that is target minus 7.</a:t>
            </a:r>
          </a:p>
          <a:p>
            <a:r>
              <a:rPr kumimoji="1" lang="en-US" altLang="ja-JP" baseline="0" dirty="0" smtClean="0"/>
              <a:t>The complement is 11.</a:t>
            </a:r>
          </a:p>
          <a:p>
            <a:r>
              <a:rPr kumimoji="1" lang="en-US" altLang="ja-JP" baseline="0" dirty="0" smtClean="0"/>
              <a:t>Secondly, I check whether 11 is in Hash Table or not.</a:t>
            </a:r>
          </a:p>
          <a:p>
            <a:r>
              <a:rPr kumimoji="1" lang="en-US" altLang="ja-JP" dirty="0" smtClean="0"/>
              <a:t>This situation is not.</a:t>
            </a:r>
          </a:p>
          <a:p>
            <a:r>
              <a:rPr kumimoji="1" lang="en-US" altLang="ja-JP" dirty="0" smtClean="0"/>
              <a:t>And</a:t>
            </a:r>
            <a:r>
              <a:rPr kumimoji="1" lang="en-US" altLang="ja-JP" baseline="0" dirty="0" smtClean="0"/>
              <a:t>, I put 7 into hash table.</a:t>
            </a:r>
          </a:p>
          <a:p>
            <a:r>
              <a:rPr kumimoji="1" lang="en-US" altLang="ja-JP" baseline="0" dirty="0" smtClean="0"/>
              <a:t>Next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354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Firstly, I</a:t>
            </a:r>
            <a:r>
              <a:rPr kumimoji="1" lang="en-US" altLang="ja-JP" baseline="0" dirty="0" smtClean="0"/>
              <a:t> calculate the complement that is target minus 11.</a:t>
            </a:r>
          </a:p>
          <a:p>
            <a:r>
              <a:rPr kumimoji="1" lang="en-US" altLang="ja-JP" baseline="0" dirty="0" smtClean="0"/>
              <a:t>The complement is 7.</a:t>
            </a:r>
          </a:p>
          <a:p>
            <a:r>
              <a:rPr kumimoji="1" lang="en-US" altLang="ja-JP" baseline="0" dirty="0" smtClean="0"/>
              <a:t>Secondly, I check whether 7 is in Hash Table or not.</a:t>
            </a:r>
          </a:p>
          <a:p>
            <a:r>
              <a:rPr kumimoji="1" lang="en-US" altLang="ja-JP" dirty="0" smtClean="0"/>
              <a:t>In</a:t>
            </a:r>
            <a:r>
              <a:rPr kumimoji="1" lang="en-US" altLang="ja-JP" baseline="0" dirty="0" smtClean="0"/>
              <a:t> t</a:t>
            </a:r>
            <a:r>
              <a:rPr kumimoji="1" lang="en-US" altLang="ja-JP" dirty="0" smtClean="0"/>
              <a:t>his situation, it is in.</a:t>
            </a:r>
          </a:p>
          <a:p>
            <a:r>
              <a:rPr kumimoji="1" lang="en-US" altLang="ja-JP" baseline="0" dirty="0" smtClean="0"/>
              <a:t>So, I take the value whose key is 7 and 11’s key. </a:t>
            </a:r>
          </a:p>
          <a:p>
            <a:r>
              <a:rPr kumimoji="1" lang="en-US" altLang="ja-JP" baseline="0" dirty="0" smtClean="0"/>
              <a:t>[P]</a:t>
            </a:r>
          </a:p>
          <a:p>
            <a:r>
              <a:rPr kumimoji="1" lang="en-US" altLang="ja-JP" baseline="0" dirty="0" smtClean="0"/>
              <a:t>The answer is 1 and 2.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54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Thank you very much</a:t>
            </a:r>
            <a:r>
              <a:rPr kumimoji="1" lang="en-US" altLang="ja-JP" baseline="0" dirty="0" smtClean="0"/>
              <a:t> for your attention.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559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20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My talk is divided into 5 parts.</a:t>
            </a:r>
          </a:p>
          <a:p>
            <a:r>
              <a:rPr kumimoji="1" lang="en-US" altLang="ja-JP" dirty="0" smtClean="0"/>
              <a:t>I’ll start</a:t>
            </a:r>
            <a:r>
              <a:rPr kumimoji="1" lang="en-US" altLang="ja-JP" baseline="0" dirty="0" smtClean="0"/>
              <a:t> with talking about this question.</a:t>
            </a:r>
          </a:p>
          <a:p>
            <a:r>
              <a:rPr kumimoji="1" lang="en-US" altLang="ja-JP" baseline="0" dirty="0" smtClean="0"/>
              <a:t>Then, I’ll solve this question using Brute Force.</a:t>
            </a:r>
            <a:r>
              <a:rPr kumimoji="1" lang="en-US" altLang="ja-JP" dirty="0" smtClean="0"/>
              <a:t> </a:t>
            </a:r>
          </a:p>
          <a:p>
            <a:r>
              <a:rPr kumimoji="1" lang="en-US" altLang="ja-JP" dirty="0" smtClean="0"/>
              <a:t>Finally, I’ll solve this question using One-pass Hash Table.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My presentation will last for about</a:t>
            </a:r>
            <a:r>
              <a:rPr kumimoji="1" lang="en-US" altLang="ja-JP" baseline="0" dirty="0" smtClean="0"/>
              <a:t> ten minutes.</a:t>
            </a:r>
          </a:p>
          <a:p>
            <a:r>
              <a:rPr kumimoji="1" lang="en-US" altLang="ja-JP" baseline="0" dirty="0" smtClean="0"/>
              <a:t>If there are any question (that) you would like to ask, Please comment.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7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[P]</a:t>
            </a:r>
          </a:p>
          <a:p>
            <a:r>
              <a:rPr kumimoji="1" lang="en-US" altLang="ja-JP" dirty="0" smtClean="0"/>
              <a:t>Let’s </a:t>
            </a:r>
            <a:r>
              <a:rPr kumimoji="1" lang="en-US" altLang="ja-JP" dirty="0" smtClean="0"/>
              <a:t>start</a:t>
            </a:r>
            <a:r>
              <a:rPr kumimoji="1" lang="en-US" altLang="ja-JP" baseline="0" dirty="0" smtClean="0"/>
              <a:t> with this question.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2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[P]</a:t>
            </a:r>
            <a:endParaRPr kumimoji="1" lang="en-US" altLang="ja-JP" dirty="0" smtClean="0"/>
          </a:p>
          <a:p>
            <a:r>
              <a:rPr kumimoji="1" lang="en-US" altLang="ja-JP" dirty="0" smtClean="0"/>
              <a:t>Question</a:t>
            </a:r>
            <a:r>
              <a:rPr kumimoji="1" lang="en-US" altLang="ja-JP" dirty="0" smtClean="0"/>
              <a:t>, Given</a:t>
            </a:r>
            <a:r>
              <a:rPr kumimoji="1" lang="en-US" altLang="ja-JP" baseline="0" dirty="0" smtClean="0"/>
              <a:t> an array of integers, return indices of the two numbers such that they add up to specific target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[P]</a:t>
            </a:r>
          </a:p>
          <a:p>
            <a:r>
              <a:rPr kumimoji="1" lang="en-US" altLang="ja-JP" baseline="0" dirty="0" smtClean="0"/>
              <a:t>Example</a:t>
            </a:r>
            <a:r>
              <a:rPr kumimoji="1" lang="en-US" altLang="ja-JP" baseline="0" dirty="0" smtClean="0"/>
              <a:t>, When given numbers are 2, 7, 11, 15 and target is 9, </a:t>
            </a:r>
            <a:r>
              <a:rPr kumimoji="1" lang="en-US" altLang="ja-JP" baseline="0" dirty="0" smtClean="0"/>
              <a:t>you </a:t>
            </a:r>
            <a:r>
              <a:rPr kumimoji="1" lang="en-US" altLang="ja-JP" baseline="0" dirty="0" smtClean="0"/>
              <a:t>should return 0 and 1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[P]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Because zeroth pulse first in numbers equal 2 pulse 7, and equal 9</a:t>
            </a:r>
            <a:r>
              <a:rPr kumimoji="1" lang="en-US" altLang="ja-JP" baseline="0" dirty="0" smtClean="0"/>
              <a:t>.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 </a:t>
            </a:r>
            <a:r>
              <a:rPr kumimoji="1" lang="en-US" altLang="ja-JP" baseline="0" dirty="0" smtClean="0"/>
              <a:t>forgot to tell you.</a:t>
            </a:r>
          </a:p>
          <a:p>
            <a:r>
              <a:rPr kumimoji="1" lang="en-US" altLang="ja-JP" baseline="0" dirty="0" smtClean="0"/>
              <a:t>[P]</a:t>
            </a:r>
          </a:p>
          <a:p>
            <a:r>
              <a:rPr kumimoji="1" lang="en-US" altLang="ja-JP" baseline="0" dirty="0" smtClean="0"/>
              <a:t>You </a:t>
            </a:r>
            <a:r>
              <a:rPr kumimoji="1" lang="en-US" altLang="ja-JP" baseline="0" dirty="0" smtClean="0"/>
              <a:t>may assume that each input would have exactly one solution, 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[P]</a:t>
            </a:r>
          </a:p>
          <a:p>
            <a:r>
              <a:rPr kumimoji="1" lang="en-US" altLang="ja-JP" baseline="0" dirty="0" smtClean="0"/>
              <a:t>and </a:t>
            </a:r>
            <a:r>
              <a:rPr kumimoji="1" lang="en-US" altLang="ja-JP" baseline="0" dirty="0" smtClean="0"/>
              <a:t>you may not use the same element twice.</a:t>
            </a:r>
          </a:p>
          <a:p>
            <a:r>
              <a:rPr kumimoji="1" lang="en-US" altLang="ja-JP" baseline="0" dirty="0" smtClean="0"/>
              <a:t>That’s </a:t>
            </a:r>
            <a:r>
              <a:rPr kumimoji="1" lang="en-US" altLang="ja-JP" baseline="0" dirty="0" smtClean="0"/>
              <a:t>an overview of this question.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08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[P]</a:t>
            </a:r>
          </a:p>
          <a:p>
            <a:r>
              <a:rPr kumimoji="1" lang="en-US" altLang="ja-JP" dirty="0" smtClean="0"/>
              <a:t>Now </a:t>
            </a:r>
            <a:r>
              <a:rPr kumimoji="1" lang="en-US" altLang="ja-JP" dirty="0" smtClean="0"/>
              <a:t>let’s move</a:t>
            </a:r>
            <a:r>
              <a:rPr kumimoji="1" lang="en-US" altLang="ja-JP" baseline="0" dirty="0" smtClean="0"/>
              <a:t> on how we can solve this question.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04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If I</a:t>
            </a:r>
            <a:r>
              <a:rPr kumimoji="1" lang="en-US" altLang="ja-JP" baseline="0" dirty="0" smtClean="0"/>
              <a:t> solve this question without thinking so mush, I’ll use Brute Force.</a:t>
            </a:r>
          </a:p>
          <a:p>
            <a:r>
              <a:rPr kumimoji="1" lang="en-US" altLang="ja-JP" baseline="0" dirty="0" smtClean="0"/>
              <a:t>Firstly, I fix zeroth number that is 2, and I’ll take next number that is 7.</a:t>
            </a:r>
          </a:p>
          <a:p>
            <a:r>
              <a:rPr kumimoji="1" lang="en-US" altLang="ja-JP" baseline="0" dirty="0" smtClean="0"/>
              <a:t>Secondly, I add each </a:t>
            </a:r>
            <a:r>
              <a:rPr kumimoji="1" lang="en-US" altLang="ja-JP" baseline="0" dirty="0" smtClean="0"/>
              <a:t>numbers.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Finally, I check whether it is same with the target number or not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This situation is not.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I’ll repeat this operation circle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Next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015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I add each numbers.</a:t>
            </a:r>
          </a:p>
          <a:p>
            <a:r>
              <a:rPr kumimoji="1" lang="en-US" altLang="ja-JP" baseline="0" dirty="0" smtClean="0"/>
              <a:t>I check whether it is same with the target number or not.</a:t>
            </a:r>
          </a:p>
          <a:p>
            <a:r>
              <a:rPr kumimoji="1" lang="en-US" altLang="ja-JP" baseline="0" dirty="0" smtClean="0"/>
              <a:t>This situation is not.</a:t>
            </a:r>
          </a:p>
          <a:p>
            <a:r>
              <a:rPr kumimoji="1" lang="en-US" altLang="ja-JP" baseline="0" dirty="0" smtClean="0"/>
              <a:t>Next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95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I add each numbers.</a:t>
            </a:r>
          </a:p>
          <a:p>
            <a:r>
              <a:rPr kumimoji="1" lang="en-US" altLang="ja-JP" baseline="0" dirty="0" smtClean="0"/>
              <a:t>I check whether it is same with the target number or not.</a:t>
            </a:r>
          </a:p>
          <a:p>
            <a:r>
              <a:rPr kumimoji="1" lang="en-US" altLang="ja-JP" baseline="0" dirty="0" smtClean="0"/>
              <a:t>This situation is not.</a:t>
            </a:r>
          </a:p>
          <a:p>
            <a:r>
              <a:rPr kumimoji="1" lang="en-US" altLang="ja-JP" baseline="0" dirty="0" smtClean="0"/>
              <a:t>Next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22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I change fix number from zeroth number to first number.</a:t>
            </a:r>
          </a:p>
          <a:p>
            <a:r>
              <a:rPr kumimoji="1" lang="en-US" altLang="ja-JP" baseline="0" dirty="0" smtClean="0"/>
              <a:t>And, I add each numbers.</a:t>
            </a:r>
          </a:p>
          <a:p>
            <a:r>
              <a:rPr kumimoji="1" lang="en-US" altLang="ja-JP" baseline="0" dirty="0" smtClean="0"/>
              <a:t>I check whether it is same with the target number or not.</a:t>
            </a:r>
          </a:p>
          <a:p>
            <a:r>
              <a:rPr kumimoji="1" lang="en-US" altLang="ja-JP" baseline="0" dirty="0" smtClean="0"/>
              <a:t>In this situation, it is same with the target number.</a:t>
            </a:r>
          </a:p>
          <a:p>
            <a:r>
              <a:rPr kumimoji="1" lang="en-US" altLang="ja-JP" baseline="0" dirty="0" smtClean="0"/>
              <a:t>[P]</a:t>
            </a:r>
          </a:p>
          <a:p>
            <a:r>
              <a:rPr kumimoji="1" lang="en-US" altLang="ja-JP" baseline="0" dirty="0" smtClean="0"/>
              <a:t>So, the answer is 7 and 11.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That’s </a:t>
            </a:r>
            <a:r>
              <a:rPr kumimoji="1" lang="en-US" altLang="ja-JP" baseline="0" dirty="0" smtClean="0"/>
              <a:t>an overview of this question.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59D0-26BC-4CD7-821E-858A1E89041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59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03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1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02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67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0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9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1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1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54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DBE2-29E6-45CB-BB1C-EBEAC9B55375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DBE2-29E6-45CB-BB1C-EBEAC9B55375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4ABC-FD56-4575-A31E-605BFA2B9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8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5" name="二等辺三角形 4"/>
          <p:cNvSpPr/>
          <p:nvPr/>
        </p:nvSpPr>
        <p:spPr>
          <a:xfrm flipV="1">
            <a:off x="0" y="0"/>
            <a:ext cx="12192000" cy="699008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二等辺三角形 5"/>
          <p:cNvSpPr/>
          <p:nvPr/>
        </p:nvSpPr>
        <p:spPr>
          <a:xfrm flipV="1">
            <a:off x="0" y="-1"/>
            <a:ext cx="6258560" cy="4081517"/>
          </a:xfrm>
          <a:prstGeom prst="triangle">
            <a:avLst>
              <a:gd name="adj" fmla="val 0"/>
            </a:avLst>
          </a:prstGeom>
          <a:solidFill>
            <a:schemeClr val="accent6"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58560" y="1532925"/>
            <a:ext cx="3144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Sum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403139" y="3833167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 Pole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0" y="191165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31857"/>
            <a:ext cx="5915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Presentation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583697" y="2026594"/>
            <a:ext cx="3772987" cy="763096"/>
            <a:chOff x="583697" y="2026594"/>
            <a:chExt cx="3772987" cy="763096"/>
          </a:xfrm>
        </p:grpSpPr>
        <p:sp>
          <p:nvSpPr>
            <p:cNvPr id="17" name="円/楕円 16"/>
            <p:cNvSpPr/>
            <p:nvPr/>
          </p:nvSpPr>
          <p:spPr>
            <a:xfrm>
              <a:off x="583697" y="2052059"/>
              <a:ext cx="737631" cy="7376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18947" y="2026594"/>
              <a:ext cx="20377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</a:t>
              </a:r>
              <a:endParaRPr kumimoji="1" lang="ja-JP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583697" y="3470148"/>
            <a:ext cx="4356480" cy="763096"/>
            <a:chOff x="583697" y="2026594"/>
            <a:chExt cx="4356480" cy="763096"/>
          </a:xfrm>
        </p:grpSpPr>
        <p:sp>
          <p:nvSpPr>
            <p:cNvPr id="29" name="円/楕円 28"/>
            <p:cNvSpPr/>
            <p:nvPr/>
          </p:nvSpPr>
          <p:spPr>
            <a:xfrm>
              <a:off x="583697" y="2052059"/>
              <a:ext cx="737631" cy="7376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318947" y="2026594"/>
              <a:ext cx="26212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Brute Force</a:t>
              </a:r>
              <a:endParaRPr kumimoji="1" lang="ja-JP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610697" y="4878109"/>
            <a:ext cx="6263797" cy="763096"/>
            <a:chOff x="583697" y="2026594"/>
            <a:chExt cx="6263797" cy="763096"/>
          </a:xfrm>
        </p:grpSpPr>
        <p:sp>
          <p:nvSpPr>
            <p:cNvPr id="32" name="円/楕円 31"/>
            <p:cNvSpPr/>
            <p:nvPr/>
          </p:nvSpPr>
          <p:spPr>
            <a:xfrm>
              <a:off x="583697" y="2052059"/>
              <a:ext cx="737631" cy="7376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318947" y="2026594"/>
              <a:ext cx="45285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One-pass Hash Table</a:t>
              </a:r>
              <a:endParaRPr kumimoji="1" lang="ja-JP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163626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31855"/>
            <a:ext cx="5041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One-pass Hash Table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83697" y="1708557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57022" y="2530096"/>
            <a:ext cx="5144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[2, 7, 11, 15], target = 18 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74943"/>
              </p:ext>
            </p:extLst>
          </p:nvPr>
        </p:nvGraphicFramePr>
        <p:xfrm>
          <a:off x="4565729" y="4041735"/>
          <a:ext cx="3060540" cy="275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270"/>
                <a:gridCol w="1530270"/>
              </a:tblGrid>
              <a:tr h="4585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5312676" y="3351635"/>
            <a:ext cx="156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32790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163626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31855"/>
            <a:ext cx="5041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One-pass Hash Table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83697" y="1708557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57022" y="2530096"/>
            <a:ext cx="5144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[2, 7, 11, 15], target = 18 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21323"/>
              </p:ext>
            </p:extLst>
          </p:nvPr>
        </p:nvGraphicFramePr>
        <p:xfrm>
          <a:off x="4565729" y="4041735"/>
          <a:ext cx="3060540" cy="275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270"/>
                <a:gridCol w="1530270"/>
              </a:tblGrid>
              <a:tr h="4585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5312676" y="3351635"/>
            <a:ext cx="156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3697" y="4038088"/>
            <a:ext cx="3492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complement = target – 7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3697" y="5186630"/>
            <a:ext cx="400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ContainsValue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(complement)</a:t>
            </a:r>
          </a:p>
        </p:txBody>
      </p:sp>
    </p:spTree>
    <p:extLst>
      <p:ext uri="{BB962C8B-B14F-4D97-AF65-F5344CB8AC3E}">
        <p14:creationId xmlns:p14="http://schemas.microsoft.com/office/powerpoint/2010/main" val="34005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163626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31855"/>
            <a:ext cx="5041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One-pass Hash Table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83697" y="1708557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57022" y="2530096"/>
            <a:ext cx="5144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[2, 7, 11, 15], target = 18 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12010"/>
              </p:ext>
            </p:extLst>
          </p:nvPr>
        </p:nvGraphicFramePr>
        <p:xfrm>
          <a:off x="4619161" y="4041735"/>
          <a:ext cx="3060540" cy="275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270"/>
                <a:gridCol w="1530270"/>
              </a:tblGrid>
              <a:tr h="4585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16" marR="72916" marT="36458" marB="36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5312676" y="3351635"/>
            <a:ext cx="156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3697" y="4041735"/>
            <a:ext cx="363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complement = target – 11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3697" y="5186630"/>
            <a:ext cx="400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ContainsValue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(complement)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3697" y="6329130"/>
            <a:ext cx="287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answer is </a:t>
            </a:r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-4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93412"/>
            <a:ext cx="431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Manacher’s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83697" y="3402277"/>
            <a:ext cx="8305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36953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163626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31855"/>
            <a:ext cx="311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Complexity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83697" y="1708557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1088611" y="2507178"/>
            <a:ext cx="2280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88611" y="3305799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3697" y="4104420"/>
            <a:ext cx="278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One-pass Hash Table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88611" y="4903041"/>
            <a:ext cx="2280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88611" y="5701662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815824" y="2507178"/>
                <a:ext cx="1010148" cy="526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ja-JP" sz="2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ja-JP" sz="2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824" y="2507178"/>
                <a:ext cx="1010148" cy="5264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814948" y="3305799"/>
                <a:ext cx="843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(1)</m:t>
                      </m:r>
                    </m:oMath>
                  </m:oMathPara>
                </a14:m>
                <a:endParaRPr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948" y="3305799"/>
                <a:ext cx="8435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449" r="-1449"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821397" y="4903041"/>
                <a:ext cx="843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97" y="4903041"/>
                <a:ext cx="8435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449" r="-725"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814948" y="5701662"/>
                <a:ext cx="843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ja-JP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948" y="5701662"/>
                <a:ext cx="84350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449" r="-725"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5135" y="2875005"/>
            <a:ext cx="446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the longest palindromic substring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80022" y="3937686"/>
            <a:ext cx="17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Satoru Nakadate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93510" y="10191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0" y="191165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31857"/>
            <a:ext cx="5915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Presentation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583697" y="2026594"/>
            <a:ext cx="3772987" cy="763096"/>
            <a:chOff x="583697" y="2026594"/>
            <a:chExt cx="3772987" cy="763096"/>
          </a:xfrm>
        </p:grpSpPr>
        <p:sp>
          <p:nvSpPr>
            <p:cNvPr id="17" name="円/楕円 16"/>
            <p:cNvSpPr/>
            <p:nvPr/>
          </p:nvSpPr>
          <p:spPr>
            <a:xfrm>
              <a:off x="583697" y="2052059"/>
              <a:ext cx="737631" cy="7376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18947" y="2026594"/>
              <a:ext cx="20377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</a:t>
              </a:r>
              <a:endParaRPr kumimoji="1" lang="ja-JP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583697" y="3470148"/>
            <a:ext cx="4356480" cy="763096"/>
            <a:chOff x="583697" y="2026594"/>
            <a:chExt cx="4356480" cy="763096"/>
          </a:xfrm>
        </p:grpSpPr>
        <p:sp>
          <p:nvSpPr>
            <p:cNvPr id="29" name="円/楕円 28"/>
            <p:cNvSpPr/>
            <p:nvPr/>
          </p:nvSpPr>
          <p:spPr>
            <a:xfrm>
              <a:off x="583697" y="2052059"/>
              <a:ext cx="737631" cy="7376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318947" y="2026594"/>
              <a:ext cx="26212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Brute Force</a:t>
              </a:r>
              <a:endParaRPr kumimoji="1" lang="ja-JP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610697" y="4878109"/>
            <a:ext cx="6263797" cy="763096"/>
            <a:chOff x="583697" y="2026594"/>
            <a:chExt cx="6263797" cy="763096"/>
          </a:xfrm>
        </p:grpSpPr>
        <p:sp>
          <p:nvSpPr>
            <p:cNvPr id="32" name="円/楕円 31"/>
            <p:cNvSpPr/>
            <p:nvPr/>
          </p:nvSpPr>
          <p:spPr>
            <a:xfrm>
              <a:off x="583697" y="2052059"/>
              <a:ext cx="737631" cy="7376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318947" y="2026594"/>
              <a:ext cx="45285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One-pass Hash Table</a:t>
              </a:r>
              <a:endParaRPr kumimoji="1" lang="ja-JP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6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0" y="191165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31857"/>
            <a:ext cx="5915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Presentation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583697" y="2026594"/>
            <a:ext cx="3772987" cy="763096"/>
            <a:chOff x="583697" y="2026594"/>
            <a:chExt cx="3772987" cy="763096"/>
          </a:xfrm>
        </p:grpSpPr>
        <p:sp>
          <p:nvSpPr>
            <p:cNvPr id="17" name="円/楕円 16"/>
            <p:cNvSpPr/>
            <p:nvPr/>
          </p:nvSpPr>
          <p:spPr>
            <a:xfrm>
              <a:off x="583697" y="2052059"/>
              <a:ext cx="737631" cy="7376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18947" y="2026594"/>
              <a:ext cx="20377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</a:t>
              </a:r>
              <a:endParaRPr kumimoji="1" lang="ja-JP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0143" y="0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31858"/>
            <a:ext cx="255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Question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3697" y="2192894"/>
            <a:ext cx="779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Giving an array of integers, return indices of the two numbers</a:t>
            </a:r>
          </a:p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they add up to specific target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3697" y="3356167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41967" y="4150108"/>
            <a:ext cx="4991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[2, 7, 11, 15], target = 9 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1967" y="4944049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[0, 1]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1967" y="5737990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 + 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= 2 + 7 = 9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81520" y="452268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solution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81520" y="5163918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use the same element twice</a:t>
            </a:r>
          </a:p>
        </p:txBody>
      </p:sp>
    </p:spTree>
    <p:extLst>
      <p:ext uri="{BB962C8B-B14F-4D97-AF65-F5344CB8AC3E}">
        <p14:creationId xmlns:p14="http://schemas.microsoft.com/office/powerpoint/2010/main" val="423869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6" grpId="0"/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0" y="191165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31857"/>
            <a:ext cx="5915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Presentation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583697" y="2026594"/>
            <a:ext cx="3772987" cy="763096"/>
            <a:chOff x="583697" y="2026594"/>
            <a:chExt cx="3772987" cy="763096"/>
          </a:xfrm>
        </p:grpSpPr>
        <p:sp>
          <p:nvSpPr>
            <p:cNvPr id="17" name="円/楕円 16"/>
            <p:cNvSpPr/>
            <p:nvPr/>
          </p:nvSpPr>
          <p:spPr>
            <a:xfrm>
              <a:off x="583697" y="2052059"/>
              <a:ext cx="737631" cy="7376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18947" y="2026594"/>
              <a:ext cx="20377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</a:t>
              </a:r>
              <a:endParaRPr kumimoji="1" lang="ja-JP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583697" y="3470148"/>
            <a:ext cx="4356480" cy="763096"/>
            <a:chOff x="583697" y="2026594"/>
            <a:chExt cx="4356480" cy="763096"/>
          </a:xfrm>
        </p:grpSpPr>
        <p:sp>
          <p:nvSpPr>
            <p:cNvPr id="29" name="円/楕円 28"/>
            <p:cNvSpPr/>
            <p:nvPr/>
          </p:nvSpPr>
          <p:spPr>
            <a:xfrm>
              <a:off x="583697" y="2052059"/>
              <a:ext cx="737631" cy="7376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318947" y="2026594"/>
              <a:ext cx="26212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Brute Force</a:t>
              </a:r>
              <a:endParaRPr kumimoji="1" lang="ja-JP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163626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31855"/>
            <a:ext cx="313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83697" y="1708557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95" name="円/楕円 94"/>
          <p:cNvSpPr/>
          <p:nvPr/>
        </p:nvSpPr>
        <p:spPr>
          <a:xfrm>
            <a:off x="5580968" y="4526935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下矢印 98"/>
          <p:cNvSpPr/>
          <p:nvPr/>
        </p:nvSpPr>
        <p:spPr>
          <a:xfrm>
            <a:off x="1049854" y="372515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57022" y="2530096"/>
            <a:ext cx="5144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[2, 7, 11, 15], target = 18 </a:t>
            </a:r>
          </a:p>
        </p:txBody>
      </p:sp>
      <p:sp>
        <p:nvSpPr>
          <p:cNvPr id="104" name="円/楕円 103"/>
          <p:cNvSpPr/>
          <p:nvPr/>
        </p:nvSpPr>
        <p:spPr>
          <a:xfrm>
            <a:off x="3976945" y="4526935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円/楕円 104"/>
          <p:cNvSpPr/>
          <p:nvPr/>
        </p:nvSpPr>
        <p:spPr>
          <a:xfrm>
            <a:off x="2372921" y="4517570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768898" y="4521399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下矢印 106"/>
          <p:cNvSpPr/>
          <p:nvPr/>
        </p:nvSpPr>
        <p:spPr>
          <a:xfrm>
            <a:off x="2653877" y="3725157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6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163626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31855"/>
            <a:ext cx="313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83697" y="1708557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95" name="円/楕円 94"/>
          <p:cNvSpPr/>
          <p:nvPr/>
        </p:nvSpPr>
        <p:spPr>
          <a:xfrm>
            <a:off x="5580968" y="4526935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下矢印 98"/>
          <p:cNvSpPr/>
          <p:nvPr/>
        </p:nvSpPr>
        <p:spPr>
          <a:xfrm>
            <a:off x="1049854" y="372515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57022" y="2530096"/>
            <a:ext cx="5144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[2, 7, 11, 15], target = 18 </a:t>
            </a:r>
          </a:p>
        </p:txBody>
      </p:sp>
      <p:sp>
        <p:nvSpPr>
          <p:cNvPr id="104" name="円/楕円 103"/>
          <p:cNvSpPr/>
          <p:nvPr/>
        </p:nvSpPr>
        <p:spPr>
          <a:xfrm>
            <a:off x="3976945" y="4526935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円/楕円 104"/>
          <p:cNvSpPr/>
          <p:nvPr/>
        </p:nvSpPr>
        <p:spPr>
          <a:xfrm>
            <a:off x="2372921" y="4517570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768898" y="4521399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下矢印 17"/>
          <p:cNvSpPr/>
          <p:nvPr/>
        </p:nvSpPr>
        <p:spPr>
          <a:xfrm>
            <a:off x="4257900" y="3725157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7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163626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31855"/>
            <a:ext cx="313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83697" y="1708557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95" name="円/楕円 94"/>
          <p:cNvSpPr/>
          <p:nvPr/>
        </p:nvSpPr>
        <p:spPr>
          <a:xfrm>
            <a:off x="5580968" y="4526935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下矢印 98"/>
          <p:cNvSpPr/>
          <p:nvPr/>
        </p:nvSpPr>
        <p:spPr>
          <a:xfrm>
            <a:off x="1049854" y="372515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57022" y="2530096"/>
            <a:ext cx="5144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[2, 7, 11, 15], target = 18 </a:t>
            </a:r>
          </a:p>
        </p:txBody>
      </p:sp>
      <p:sp>
        <p:nvSpPr>
          <p:cNvPr id="104" name="円/楕円 103"/>
          <p:cNvSpPr/>
          <p:nvPr/>
        </p:nvSpPr>
        <p:spPr>
          <a:xfrm>
            <a:off x="3976945" y="4526935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円/楕円 104"/>
          <p:cNvSpPr/>
          <p:nvPr/>
        </p:nvSpPr>
        <p:spPr>
          <a:xfrm>
            <a:off x="2372921" y="4517570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768898" y="4521399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5858635" y="3725157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7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163626"/>
            <a:ext cx="12192000" cy="8128001"/>
            <a:chOff x="0" y="-1"/>
            <a:chExt cx="12192000" cy="8128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28000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" y="-1"/>
              <a:ext cx="5933440" cy="685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>
              <a:off x="5933440" y="0"/>
              <a:ext cx="6258560" cy="581024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33440" y="5810249"/>
              <a:ext cx="625856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7422292" y="2562226"/>
              <a:ext cx="4769708" cy="429577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alpha val="9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83697" y="331855"/>
            <a:ext cx="313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-10143" y="1371600"/>
            <a:ext cx="743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83697" y="1708557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95" name="円/楕円 94"/>
          <p:cNvSpPr/>
          <p:nvPr/>
        </p:nvSpPr>
        <p:spPr>
          <a:xfrm>
            <a:off x="5580968" y="4526935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57022" y="2530096"/>
            <a:ext cx="5144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[2, 7, 11, 15], target = 18 </a:t>
            </a:r>
          </a:p>
        </p:txBody>
      </p:sp>
      <p:sp>
        <p:nvSpPr>
          <p:cNvPr id="104" name="円/楕円 103"/>
          <p:cNvSpPr/>
          <p:nvPr/>
        </p:nvSpPr>
        <p:spPr>
          <a:xfrm>
            <a:off x="3976945" y="4526935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円/楕円 104"/>
          <p:cNvSpPr/>
          <p:nvPr/>
        </p:nvSpPr>
        <p:spPr>
          <a:xfrm>
            <a:off x="2372921" y="4517570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768898" y="4521399"/>
            <a:ext cx="978248" cy="9782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4257901" y="3725157"/>
            <a:ext cx="416335" cy="4341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2653877" y="3725157"/>
            <a:ext cx="416335" cy="4341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96782" y="6032572"/>
            <a:ext cx="287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answer is </a:t>
            </a:r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ja-JP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5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1008</Words>
  <Application>Microsoft Office PowerPoint</Application>
  <PresentationFormat>ワイド画面</PresentationFormat>
  <Paragraphs>220</Paragraphs>
  <Slides>16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中舘 智</dc:creator>
  <cp:lastModifiedBy>中舘 智</cp:lastModifiedBy>
  <cp:revision>45</cp:revision>
  <dcterms:created xsi:type="dcterms:W3CDTF">2020-02-23T12:10:58Z</dcterms:created>
  <dcterms:modified xsi:type="dcterms:W3CDTF">2020-02-26T10:30:07Z</dcterms:modified>
</cp:coreProperties>
</file>