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FF4500"/>
                </a:solidFill>
              </a:defRPr>
            </a:pPr>
            <a:r>
              <a:t>Mandarin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80FF"/>
                </a:solidFill>
              </a:defRPr>
            </a:pPr>
            <a:r>
              <a:t>Generated by Mandarin PPT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外公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wài gōng</a:t>
            </a:r>
          </a:p>
          <a:p>
            <a:r>
              <a:t>English: grandfather (maternal)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外婆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wài pó</a:t>
            </a:r>
          </a:p>
          <a:p>
            <a:r>
              <a:t>English: grandmother (maternal)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孩子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hái zi</a:t>
            </a:r>
          </a:p>
          <a:p>
            <a:r>
              <a:t>English: child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儿子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ér zi</a:t>
            </a:r>
          </a:p>
          <a:p>
            <a:r>
              <a:t>English: son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女儿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nǚ ér</a:t>
            </a:r>
          </a:p>
          <a:p>
            <a:r>
              <a:t>English: daughter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家人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jiā rén</a:t>
            </a:r>
          </a:p>
          <a:p>
            <a:r>
              <a:t>English: family member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家庭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jiā tíng</a:t>
            </a:r>
          </a:p>
          <a:p>
            <a:r>
              <a:t>English: family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妈妈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mā mā</a:t>
            </a:r>
          </a:p>
          <a:p>
            <a:r>
              <a:t>English: mother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爸爸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bà bà</a:t>
            </a:r>
          </a:p>
          <a:p>
            <a:r>
              <a:t>English: father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姐姐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jiě jiě</a:t>
            </a:r>
          </a:p>
          <a:p>
            <a:r>
              <a:t>English: older sister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哥哥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gē gē</a:t>
            </a:r>
          </a:p>
          <a:p>
            <a:r>
              <a:t>English: older brother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妹妹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mèi mèi</a:t>
            </a:r>
          </a:p>
          <a:p>
            <a:r>
              <a:t>English: younger sister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弟弟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dì dì</a:t>
            </a:r>
          </a:p>
          <a:p>
            <a:r>
              <a:t>English: younger brother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爷爷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yé yé</a:t>
            </a:r>
          </a:p>
          <a:p>
            <a:r>
              <a:t>English: grandfather (paternal)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0000"/>
                </a:solidFill>
              </a:defRPr>
            </a:pPr>
            <a:r>
              <a:t>奶奶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6400"/>
                </a:solidFill>
              </a:defRPr>
            </a:pPr>
            <a:r>
              <a:t>Pinyin: nǎi nǎi</a:t>
            </a:r>
          </a:p>
          <a:p>
            <a:r>
              <a:t>English: grandmother (paternal)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