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audio/mpeg"/>
  <Override PartName="/ppt/media/media10.mp3" ContentType="audio/mpeg"/>
  <Override PartName="/ppt/media/media11.mp3" ContentType="audio/mpeg"/>
  <Override PartName="/ppt/media/media12.mp3" ContentType="audio/mpeg"/>
  <Override PartName="/ppt/media/media13.mp3" ContentType="audio/mpeg"/>
  <Override PartName="/ppt/media/media14.mp3" ContentType="audio/mpeg"/>
  <Override PartName="/ppt/media/media15.mp3" ContentType="audio/mpeg"/>
  <Override PartName="/ppt/media/media2.mp3" ContentType="audio/mpeg"/>
  <Override PartName="/ppt/media/media3.mp3" ContentType="audio/mpeg"/>
  <Override PartName="/ppt/media/media4.mp3" ContentType="audio/mpeg"/>
  <Override PartName="/ppt/media/media5.mp3" ContentType="audio/mpeg"/>
  <Override PartName="/ppt/media/media6.mp3" ContentType="audio/mpeg"/>
  <Override PartName="/ppt/media/media7.mp3" ContentType="audio/mpeg"/>
  <Override PartName="/ppt/media/media8.mp3" ContentType="audio/mpeg"/>
  <Override PartName="/ppt/media/media9.mp3" ContentType="audio/mpe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9.mp3"/><Relationship Id="rId3" Type="http://schemas.openxmlformats.org/officeDocument/2006/relationships/video" Target="../media/media9.mp3"/><Relationship Id="rId4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0.mp3"/><Relationship Id="rId3" Type="http://schemas.openxmlformats.org/officeDocument/2006/relationships/video" Target="../media/media10.mp3"/><Relationship Id="rId4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1.mp3"/><Relationship Id="rId3" Type="http://schemas.openxmlformats.org/officeDocument/2006/relationships/video" Target="../media/media11.mp3"/><Relationship Id="rId4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2.mp3"/><Relationship Id="rId3" Type="http://schemas.openxmlformats.org/officeDocument/2006/relationships/video" Target="../media/media12.mp3"/><Relationship Id="rId4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3.mp3"/><Relationship Id="rId3" Type="http://schemas.openxmlformats.org/officeDocument/2006/relationships/video" Target="../media/media13.mp3"/><Relationship Id="rId4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4.mp3"/><Relationship Id="rId3" Type="http://schemas.openxmlformats.org/officeDocument/2006/relationships/video" Target="../media/media14.mp3"/><Relationship Id="rId4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5.mp3"/><Relationship Id="rId3" Type="http://schemas.openxmlformats.org/officeDocument/2006/relationships/video" Target="../media/media15.mp3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3"/><Relationship Id="rId3" Type="http://schemas.openxmlformats.org/officeDocument/2006/relationships/video" Target="../media/media2.mp3"/><Relationship Id="rId4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3"/><Relationship Id="rId3" Type="http://schemas.openxmlformats.org/officeDocument/2006/relationships/video" Target="../media/media3.mp3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3"/><Relationship Id="rId3" Type="http://schemas.openxmlformats.org/officeDocument/2006/relationships/video" Target="../media/media4.mp3"/><Relationship Id="rId4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3"/><Relationship Id="rId3" Type="http://schemas.openxmlformats.org/officeDocument/2006/relationships/video" Target="../media/media5.mp3"/><Relationship Id="rId4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3"/><Relationship Id="rId3" Type="http://schemas.openxmlformats.org/officeDocument/2006/relationships/video" Target="../media/media6.mp3"/><Relationship Id="rId4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3"/><Relationship Id="rId3" Type="http://schemas.openxmlformats.org/officeDocument/2006/relationships/video" Target="../media/media7.mp3"/><Relationship Id="rId4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3"/><Relationship Id="rId3" Type="http://schemas.openxmlformats.org/officeDocument/2006/relationships/video" Target="../media/media8.mp3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>
                <a:solidFill>
                  <a:srgbClr val="FF4500"/>
                </a:solidFill>
              </a:defRPr>
            </a:pPr>
            <a:r>
              <a:t>Mandarin Vocabulary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80FF"/>
                </a:solidFill>
              </a:defRPr>
            </a:pPr>
            <a:r>
              <a:t>Generated by Mandarin PPT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wài gōng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外公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grandfather (maternal)</a:t>
            </a:r>
          </a:p>
        </p:txBody>
      </p:sp>
      <p:pic>
        <p:nvPicPr>
          <p:cNvPr id="5" name="tmp5y652b5e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wài pó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外婆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grandmother (maternal)</a:t>
            </a:r>
          </a:p>
        </p:txBody>
      </p:sp>
      <p:pic>
        <p:nvPicPr>
          <p:cNvPr id="5" name="tmpla2pcis4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hái 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孩子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child</a:t>
            </a:r>
          </a:p>
        </p:txBody>
      </p:sp>
      <p:pic>
        <p:nvPicPr>
          <p:cNvPr id="5" name="tmpv8uuzg2x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ér zi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儿子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son</a:t>
            </a:r>
          </a:p>
        </p:txBody>
      </p:sp>
      <p:pic>
        <p:nvPicPr>
          <p:cNvPr id="5" name="tmp7k4zafcu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nǚ ér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女儿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daughter</a:t>
            </a:r>
          </a:p>
        </p:txBody>
      </p:sp>
      <p:pic>
        <p:nvPicPr>
          <p:cNvPr id="5" name="tmplb9efnzb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jiā rén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家人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family member</a:t>
            </a:r>
          </a:p>
        </p:txBody>
      </p:sp>
      <p:pic>
        <p:nvPicPr>
          <p:cNvPr id="5" name="tmpygarofi5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jiā tíng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家庭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family</a:t>
            </a:r>
          </a:p>
        </p:txBody>
      </p:sp>
      <p:pic>
        <p:nvPicPr>
          <p:cNvPr id="5" name="tmpsdagm2of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mā mā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妈妈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mother</a:t>
            </a:r>
          </a:p>
        </p:txBody>
      </p:sp>
      <p:pic>
        <p:nvPicPr>
          <p:cNvPr id="5" name="tmpd60o50zr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bà bà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爸爸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father</a:t>
            </a:r>
          </a:p>
        </p:txBody>
      </p:sp>
      <p:pic>
        <p:nvPicPr>
          <p:cNvPr id="5" name="tmp9mva1hqj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jiě jiě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姐姐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older sister</a:t>
            </a:r>
          </a:p>
        </p:txBody>
      </p:sp>
      <p:pic>
        <p:nvPicPr>
          <p:cNvPr id="5" name="tmp31f7n8px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gē gē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哥哥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older brother</a:t>
            </a:r>
          </a:p>
        </p:txBody>
      </p:sp>
      <p:pic>
        <p:nvPicPr>
          <p:cNvPr id="5" name="tmpukpp2ro1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mèi mèi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妹妹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younger sister</a:t>
            </a:r>
          </a:p>
        </p:txBody>
      </p:sp>
      <p:pic>
        <p:nvPicPr>
          <p:cNvPr id="5" name="tmp9qh05ovd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dì dì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弟弟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younger brother</a:t>
            </a:r>
          </a:p>
        </p:txBody>
      </p:sp>
      <p:pic>
        <p:nvPicPr>
          <p:cNvPr id="5" name="tmpv5frz9il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yé yé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爷爷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grandfather (paternal)</a:t>
            </a:r>
          </a:p>
        </p:txBody>
      </p:sp>
      <p:pic>
        <p:nvPicPr>
          <p:cNvPr id="5" name="tmpj28za9he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FD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0" y="4572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6400"/>
                </a:solidFill>
              </a:defRPr>
            </a:pPr>
            <a:r>
              <a:t>nǎi nǎi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8288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6000" b="1">
                <a:solidFill>
                  <a:srgbClr val="FF0000"/>
                </a:solidFill>
              </a:defRPr>
            </a:pPr>
            <a:r>
              <a:t>奶奶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41148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800">
                <a:solidFill>
                  <a:srgbClr val="0000FF"/>
                </a:solidFill>
              </a:defRPr>
            </a:pPr>
            <a:r>
              <a:t>grandmother (paternal)</a:t>
            </a:r>
          </a:p>
        </p:txBody>
      </p:sp>
      <p:pic>
        <p:nvPicPr>
          <p:cNvPr id="5" name="tmple6z3t5v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400800" y="5029200"/>
            <a:ext cx="182880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