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media/media1.mp3" ContentType="video/unknown"/>
  <Override PartName="/ppt/media/media10.mp3" ContentType="video/unknown"/>
  <Override PartName="/ppt/media/media11.mp3" ContentType="video/unknown"/>
  <Override PartName="/ppt/media/media12.mp3" ContentType="video/unknown"/>
  <Override PartName="/ppt/media/media13.mp3" ContentType="video/unknown"/>
  <Override PartName="/ppt/media/media14.mp3" ContentType="video/unknown"/>
  <Override PartName="/ppt/media/media15.mp3" ContentType="video/unknown"/>
  <Override PartName="/ppt/media/media2.mp3" ContentType="video/unknown"/>
  <Override PartName="/ppt/media/media3.mp3" ContentType="video/unknown"/>
  <Override PartName="/ppt/media/media4.mp3" ContentType="video/unknown"/>
  <Override PartName="/ppt/media/media5.mp3" ContentType="video/unknown"/>
  <Override PartName="/ppt/media/media6.mp3" ContentType="video/unknown"/>
  <Override PartName="/ppt/media/media7.mp3" ContentType="video/unknown"/>
  <Override PartName="/ppt/media/media8.mp3" ContentType="video/unknown"/>
  <Override PartName="/ppt/media/media9.mp3" ContentType="video/unknown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1" autoAdjust="0"/>
    <p:restoredTop sz="94660"/>
  </p:normalViewPr>
  <p:slideViewPr>
    <p:cSldViewPr snapToGrid="0">
      <p:cViewPr>
        <p:scale>
          <a:sx n="100" d="100"/>
          <a:sy n="100" d="100"/>
        </p:scale>
        <p:origin x="966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7D606-6CF4-39DA-FF16-D3864789D7D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521994" y="1214438"/>
            <a:ext cx="9144000" cy="2387600"/>
          </a:xfrm>
        </p:spPr>
        <p:txBody>
          <a:bodyPr anchor="b"/>
          <a:lstStyle>
            <a:lvl1pPr algn="ctr">
              <a:defRPr sz="6000">
                <a:latin typeface="SimSun" panose="02010600030101010101" pitchFamily="2" charset="-122"/>
                <a:ea typeface="SimSun" panose="02010600030101010101" pitchFamily="2" charset="-122"/>
              </a:defRPr>
            </a:lvl1pPr>
          </a:lstStyle>
          <a:p>
            <a:r>
              <a:rPr lang="en-US" dirty="0"/>
              <a:t>CHINESE_PLACEHOLDER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EAB0BF-53FC-3E6F-CC4A-8AAA351E5AB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521994" y="3584576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ENGLISH_PLACEHOLDER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8F2C7-55F9-3955-453A-F1F080AC5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2A298-FE0A-494A-A1EF-D472B9F0D5FD}" type="datetimeFigureOut">
              <a:rPr lang="en-GB" smtClean="0"/>
              <a:t>12/04/2025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966D83-5644-6455-5742-671014DB1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B9FAD8-2376-D501-E383-47005C2B9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B3976-9DA2-48D4-B0B6-B282FAC5E066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BC34B48-9337-D154-260B-05A0EB899A1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21994" y="2327327"/>
            <a:ext cx="9144000" cy="9144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PINYIN_PLACEHOLDER</a:t>
            </a:r>
            <a:endParaRPr lang="en-GB" dirty="0"/>
          </a:p>
        </p:txBody>
      </p:sp>
      <p:sp>
        <p:nvSpPr>
          <p:cNvPr id="15" name="Media Placeholder 14">
            <a:extLst>
              <a:ext uri="{FF2B5EF4-FFF2-40B4-BE49-F238E27FC236}">
                <a16:creationId xmlns:a16="http://schemas.microsoft.com/office/drawing/2014/main" id="{0EE00E17-09B6-BE57-213C-D2D77ADBC464}"/>
              </a:ext>
            </a:extLst>
          </p:cNvPr>
          <p:cNvSpPr>
            <a:spLocks noGrp="1"/>
          </p:cNvSpPr>
          <p:nvPr>
            <p:ph type="media" sz="quarter" idx="15"/>
          </p:nvPr>
        </p:nvSpPr>
        <p:spPr>
          <a:xfrm>
            <a:off x="8127206" y="4412457"/>
            <a:ext cx="1933575" cy="849313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04769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0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418D7-E555-336A-6A53-D7C4A41C8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DC96A8-33B1-1CD8-C025-A9E52ACF3E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5402F2-96E0-98EA-A967-A214B33C5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2A298-FE0A-494A-A1EF-D472B9F0D5FD}" type="datetimeFigureOut">
              <a:rPr lang="en-GB" smtClean="0"/>
              <a:t>12/04/2025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B66CF-5D3A-2A5F-2281-23450D43E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18EE3A-228E-77FA-9932-213D00555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B3976-9DA2-48D4-B0B6-B282FAC5E0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2341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3BBA67-63ED-630A-8C5E-07EF1DC275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216956-DC4F-5C39-1E81-B6D827B215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C4642F-BEE8-938D-D4B4-DFDBD0C61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2A298-FE0A-494A-A1EF-D472B9F0D5FD}" type="datetimeFigureOut">
              <a:rPr lang="en-GB" smtClean="0"/>
              <a:t>12/04/2025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220923-6C78-0D55-5AE8-950140AF0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1FC3F2-5D0E-D623-A14E-87ACAAA3B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B3976-9DA2-48D4-B0B6-B282FAC5E0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8965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7FAC6-713B-CF66-81E9-E725C806D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84C839-E347-5C1B-D4F6-110591BB3E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AEF94C-EB99-6D7F-3D9A-5F3839A73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2A298-FE0A-494A-A1EF-D472B9F0D5FD}" type="datetimeFigureOut">
              <a:rPr lang="en-GB" smtClean="0"/>
              <a:t>12/04/2025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2B8E8D-34D5-7635-4B51-771E0B87E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23E0E5-9523-C02D-DA11-6030A371A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B3976-9DA2-48D4-B0B6-B282FAC5E0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0920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E9296-6B75-A28C-4A31-926E2AFF7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5F9506-E53C-56F8-3D29-F2D0F124A8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322104-5830-EBD4-8DC1-DDC5D7BE2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2A298-FE0A-494A-A1EF-D472B9F0D5FD}" type="datetimeFigureOut">
              <a:rPr lang="en-GB" smtClean="0"/>
              <a:t>12/04/2025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53E9CF-94EA-2E78-9DE8-F27292070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736241-5A76-5544-1CC8-14185F32C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B3976-9DA2-48D4-B0B6-B282FAC5E0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3330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EED91-F43F-D2DD-9B9D-0A171392D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134FB3-D734-2B00-0554-283A382070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C1B888-0620-8C72-5053-0B38682AF8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8EBF3A-0FB9-2A91-C742-805431989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2A298-FE0A-494A-A1EF-D472B9F0D5FD}" type="datetimeFigureOut">
              <a:rPr lang="en-GB" smtClean="0"/>
              <a:t>12/04/2025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632C3E-B171-B1B6-B2CC-AB79BD4A8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FDAEE9-3CDB-A5BE-AAFB-DAF04E42D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B3976-9DA2-48D4-B0B6-B282FAC5E0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3994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821C7-DF6E-45EB-594C-6E6452AA7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F43E05-A553-CAB5-6E4C-A7983096B8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83709B-9573-D470-5893-C5EB346264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64E815-38D5-C46C-0D17-509369419E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61E033-4CC9-89AF-36A2-B59774D4C5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99E0EC-6D6E-EC69-013B-431462383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2A298-FE0A-494A-A1EF-D472B9F0D5FD}" type="datetimeFigureOut">
              <a:rPr lang="en-GB" smtClean="0"/>
              <a:t>12/04/2025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C0DFD2-8404-E216-1BEC-87FAF5768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EC7659-5E73-0BC7-B6BE-8A6B79BBA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B3976-9DA2-48D4-B0B6-B282FAC5E0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1446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4EE2B-8AF7-9C2C-A9F6-CAEFEA749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B3403F-CF59-5E02-309C-99693CA02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2A298-FE0A-494A-A1EF-D472B9F0D5FD}" type="datetimeFigureOut">
              <a:rPr lang="en-GB" smtClean="0"/>
              <a:t>12/04/2025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4DD1E0-1103-53AD-E421-2E27AF09C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A76715-BE9E-D30C-61A7-2E37BBC76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B3976-9DA2-48D4-B0B6-B282FAC5E0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825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1A18DB-B9E6-24C3-A956-65E3F5EB3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2A298-FE0A-494A-A1EF-D472B9F0D5FD}" type="datetimeFigureOut">
              <a:rPr lang="en-GB" smtClean="0"/>
              <a:t>12/04/2025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36CFCE-737F-BF5D-E118-3FFB2A52D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EF4DFC-C54E-99D9-B975-9C86A7D4A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B3976-9DA2-48D4-B0B6-B282FAC5E0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3526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08FA8-CC74-E1E9-0760-F757B9A1C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C6C2E-5465-F0A3-10BC-A6BB765A56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6160D2-20C3-76D6-2BB7-1C66DB6382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92E7C1-D7D6-0B19-6A4E-E4AFE6251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2A298-FE0A-494A-A1EF-D472B9F0D5FD}" type="datetimeFigureOut">
              <a:rPr lang="en-GB" smtClean="0"/>
              <a:t>12/04/2025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F41980-2FC8-8B40-E018-527BF14AA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FBBF47-F095-DD06-5E16-39131EA3E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B3976-9DA2-48D4-B0B6-B282FAC5E0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1747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E1155-C919-DE84-8ACF-D16998C3C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A266FC-5756-7A4A-B7CC-BC8F32DE20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041EBC-DCF2-11E9-CDA4-A5A9B364EC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07FB98-1A25-C27B-BCCD-176D7AE5A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2A298-FE0A-494A-A1EF-D472B9F0D5FD}" type="datetimeFigureOut">
              <a:rPr lang="en-GB" smtClean="0"/>
              <a:t>12/04/2025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094A7-9038-4798-4BD8-A948698A7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39CFDA-9160-777E-88F2-D6D9843E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B3976-9DA2-48D4-B0B6-B282FAC5E0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0920953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98E53A-1DE0-028D-62BE-11D0EFB0D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106B70-7EAF-4B94-4506-293850D4C0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3A8CE9-FA91-6FCF-FABF-27658AF397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572A298-FE0A-494A-A1EF-D472B9F0D5FD}" type="datetimeFigureOut">
              <a:rPr lang="en-GB" smtClean="0"/>
              <a:t>12/04/2025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6803E7-93F9-E609-40F9-716AA0B9EF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31CA1-DC29-D258-D41C-E11EB695E9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3CB3976-9DA2-48D4-B0B6-B282FAC5E0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8124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microsoft.com/office/2007/relationships/media" Target="../media/media9.mp3"/><Relationship Id="rId3" Type="http://schemas.openxmlformats.org/officeDocument/2006/relationships/video" Target="../media/media9.mp3"/><Relationship Id="rId4" Type="http://schemas.openxmlformats.org/officeDocument/2006/relationships/image" Target="../media/image1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microsoft.com/office/2007/relationships/media" Target="../media/media10.mp3"/><Relationship Id="rId3" Type="http://schemas.openxmlformats.org/officeDocument/2006/relationships/video" Target="../media/media10.mp3"/><Relationship Id="rId4" Type="http://schemas.openxmlformats.org/officeDocument/2006/relationships/image" Target="../media/image1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microsoft.com/office/2007/relationships/media" Target="../media/media11.mp3"/><Relationship Id="rId3" Type="http://schemas.openxmlformats.org/officeDocument/2006/relationships/video" Target="../media/media11.mp3"/><Relationship Id="rId4" Type="http://schemas.openxmlformats.org/officeDocument/2006/relationships/image" Target="../media/image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microsoft.com/office/2007/relationships/media" Target="../media/media12.mp3"/><Relationship Id="rId3" Type="http://schemas.openxmlformats.org/officeDocument/2006/relationships/video" Target="../media/media12.mp3"/><Relationship Id="rId4" Type="http://schemas.openxmlformats.org/officeDocument/2006/relationships/image" Target="../media/image1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microsoft.com/office/2007/relationships/media" Target="../media/media13.mp3"/><Relationship Id="rId3" Type="http://schemas.openxmlformats.org/officeDocument/2006/relationships/video" Target="../media/media13.mp3"/><Relationship Id="rId4" Type="http://schemas.openxmlformats.org/officeDocument/2006/relationships/image" Target="../media/image1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microsoft.com/office/2007/relationships/media" Target="../media/media14.mp3"/><Relationship Id="rId3" Type="http://schemas.openxmlformats.org/officeDocument/2006/relationships/video" Target="../media/media14.mp3"/><Relationship Id="rId4" Type="http://schemas.openxmlformats.org/officeDocument/2006/relationships/image" Target="../media/image1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microsoft.com/office/2007/relationships/media" Target="../media/media15.mp3"/><Relationship Id="rId3" Type="http://schemas.openxmlformats.org/officeDocument/2006/relationships/video" Target="../media/media15.mp3"/><Relationship Id="rId4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microsoft.com/office/2007/relationships/media" Target="../media/media1.mp3"/><Relationship Id="rId3" Type="http://schemas.openxmlformats.org/officeDocument/2006/relationships/video" Target="../media/media1.mp3"/><Relationship Id="rId4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microsoft.com/office/2007/relationships/media" Target="../media/media2.mp3"/><Relationship Id="rId3" Type="http://schemas.openxmlformats.org/officeDocument/2006/relationships/video" Target="../media/media2.mp3"/><Relationship Id="rId4" Type="http://schemas.openxmlformats.org/officeDocument/2006/relationships/image" Target="../media/image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microsoft.com/office/2007/relationships/media" Target="../media/media3.mp3"/><Relationship Id="rId3" Type="http://schemas.openxmlformats.org/officeDocument/2006/relationships/video" Target="../media/media3.mp3"/><Relationship Id="rId4" Type="http://schemas.openxmlformats.org/officeDocument/2006/relationships/image" Target="../media/image1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microsoft.com/office/2007/relationships/media" Target="../media/media4.mp3"/><Relationship Id="rId3" Type="http://schemas.openxmlformats.org/officeDocument/2006/relationships/video" Target="../media/media4.mp3"/><Relationship Id="rId4" Type="http://schemas.openxmlformats.org/officeDocument/2006/relationships/image" Target="../media/image1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microsoft.com/office/2007/relationships/media" Target="../media/media5.mp3"/><Relationship Id="rId3" Type="http://schemas.openxmlformats.org/officeDocument/2006/relationships/video" Target="../media/media5.mp3"/><Relationship Id="rId4" Type="http://schemas.openxmlformats.org/officeDocument/2006/relationships/image" Target="../media/image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microsoft.com/office/2007/relationships/media" Target="../media/media6.mp3"/><Relationship Id="rId3" Type="http://schemas.openxmlformats.org/officeDocument/2006/relationships/video" Target="../media/media6.mp3"/><Relationship Id="rId4" Type="http://schemas.openxmlformats.org/officeDocument/2006/relationships/image" Target="../media/image1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microsoft.com/office/2007/relationships/media" Target="../media/media7.mp3"/><Relationship Id="rId3" Type="http://schemas.openxmlformats.org/officeDocument/2006/relationships/video" Target="../media/media7.mp3"/><Relationship Id="rId4" Type="http://schemas.openxmlformats.org/officeDocument/2006/relationships/image" Target="../media/image1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microsoft.com/office/2007/relationships/media" Target="../media/media8.mp3"/><Relationship Id="rId3" Type="http://schemas.openxmlformats.org/officeDocument/2006/relationships/video" Target="../media/media8.mp3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EA7F6-1E87-77CA-9779-CA73E7248D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0A36AF-0E4A-71E0-3C39-F8514DE38C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A6BDE2-202E-5363-702A-F115D3524B6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Media Placeholder 4">
            <a:extLst>
              <a:ext uri="{FF2B5EF4-FFF2-40B4-BE49-F238E27FC236}">
                <a16:creationId xmlns:a16="http://schemas.microsoft.com/office/drawing/2014/main" id="{73596ADA-E6FD-0E31-C0FE-EB133A110065}"/>
              </a:ext>
            </a:extLst>
          </p:cNvPr>
          <p:cNvSpPr>
            <a:spLocks noGrp="1"/>
          </p:cNvSpPr>
          <p:nvPr>
            <p:ph type="media" sz="quarter" idx="15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395793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外公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grandfather (maternal)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wài gōng</a:t>
            </a:r>
          </a:p>
        </p:txBody>
      </p:sp>
      <p:sp>
        <p:nvSpPr>
          <p:cNvPr id="5" name="Media Placeholder 4"/>
          <p:cNvSpPr>
            <a:spLocks noGrp="1"/>
          </p:cNvSpPr>
          <p:nvPr>
            <p:ph type="media" idx="15" sz="quarter"/>
          </p:nvPr>
        </p:nvSpPr>
        <p:spPr/>
      </p:sp>
      <p:pic>
        <p:nvPicPr>
          <p:cNvPr id="6" name="外公.mp3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127206" y="4412457"/>
            <a:ext cx="1933575" cy="8493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外婆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grandmother (maternal)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wài pó</a:t>
            </a:r>
          </a:p>
        </p:txBody>
      </p:sp>
      <p:sp>
        <p:nvSpPr>
          <p:cNvPr id="5" name="Media Placeholder 4"/>
          <p:cNvSpPr>
            <a:spLocks noGrp="1"/>
          </p:cNvSpPr>
          <p:nvPr>
            <p:ph type="media" idx="15" sz="quarter"/>
          </p:nvPr>
        </p:nvSpPr>
        <p:spPr/>
      </p:sp>
      <p:pic>
        <p:nvPicPr>
          <p:cNvPr id="6" name="外婆.mp3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127206" y="4412457"/>
            <a:ext cx="1933575" cy="8493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孩子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child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hái zi</a:t>
            </a:r>
          </a:p>
        </p:txBody>
      </p:sp>
      <p:sp>
        <p:nvSpPr>
          <p:cNvPr id="5" name="Media Placeholder 4"/>
          <p:cNvSpPr>
            <a:spLocks noGrp="1"/>
          </p:cNvSpPr>
          <p:nvPr>
            <p:ph type="media" idx="15" sz="quarter"/>
          </p:nvPr>
        </p:nvSpPr>
        <p:spPr/>
      </p:sp>
      <p:pic>
        <p:nvPicPr>
          <p:cNvPr id="6" name="孩子.mp3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127206" y="4412457"/>
            <a:ext cx="1933575" cy="8493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儿子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son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ér zi</a:t>
            </a:r>
          </a:p>
        </p:txBody>
      </p:sp>
      <p:sp>
        <p:nvSpPr>
          <p:cNvPr id="5" name="Media Placeholder 4"/>
          <p:cNvSpPr>
            <a:spLocks noGrp="1"/>
          </p:cNvSpPr>
          <p:nvPr>
            <p:ph type="media" idx="15" sz="quarter"/>
          </p:nvPr>
        </p:nvSpPr>
        <p:spPr/>
      </p:sp>
      <p:pic>
        <p:nvPicPr>
          <p:cNvPr id="6" name="儿子.mp3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127206" y="4412457"/>
            <a:ext cx="1933575" cy="8493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女儿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daughter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nǚ ér</a:t>
            </a:r>
          </a:p>
        </p:txBody>
      </p:sp>
      <p:sp>
        <p:nvSpPr>
          <p:cNvPr id="5" name="Media Placeholder 4"/>
          <p:cNvSpPr>
            <a:spLocks noGrp="1"/>
          </p:cNvSpPr>
          <p:nvPr>
            <p:ph type="media" idx="15" sz="quarter"/>
          </p:nvPr>
        </p:nvSpPr>
        <p:spPr/>
      </p:sp>
      <p:pic>
        <p:nvPicPr>
          <p:cNvPr id="6" name="女儿.mp3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127206" y="4412457"/>
            <a:ext cx="1933575" cy="8493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家人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family member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jiā rén</a:t>
            </a:r>
          </a:p>
        </p:txBody>
      </p:sp>
      <p:sp>
        <p:nvSpPr>
          <p:cNvPr id="5" name="Media Placeholder 4"/>
          <p:cNvSpPr>
            <a:spLocks noGrp="1"/>
          </p:cNvSpPr>
          <p:nvPr>
            <p:ph type="media" idx="15" sz="quarter"/>
          </p:nvPr>
        </p:nvSpPr>
        <p:spPr/>
      </p:sp>
      <p:pic>
        <p:nvPicPr>
          <p:cNvPr id="6" name="家人.mp3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127206" y="4412457"/>
            <a:ext cx="1933575" cy="8493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家庭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family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jiā tíng</a:t>
            </a:r>
          </a:p>
        </p:txBody>
      </p:sp>
      <p:sp>
        <p:nvSpPr>
          <p:cNvPr id="5" name="Media Placeholder 4"/>
          <p:cNvSpPr>
            <a:spLocks noGrp="1"/>
          </p:cNvSpPr>
          <p:nvPr>
            <p:ph type="media" idx="15" sz="quarter"/>
          </p:nvPr>
        </p:nvSpPr>
        <p:spPr/>
      </p:sp>
      <p:pic>
        <p:nvPicPr>
          <p:cNvPr id="6" name="家庭.mp3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127206" y="4412457"/>
            <a:ext cx="1933575" cy="8493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妈妈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mother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mā mā</a:t>
            </a:r>
          </a:p>
        </p:txBody>
      </p:sp>
      <p:sp>
        <p:nvSpPr>
          <p:cNvPr id="5" name="Media Placeholder 4"/>
          <p:cNvSpPr>
            <a:spLocks noGrp="1"/>
          </p:cNvSpPr>
          <p:nvPr>
            <p:ph type="media" idx="15" sz="quarter"/>
          </p:nvPr>
        </p:nvSpPr>
        <p:spPr/>
      </p:sp>
      <p:pic>
        <p:nvPicPr>
          <p:cNvPr id="6" name="妈妈.mp3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127206" y="4412457"/>
            <a:ext cx="1933575" cy="8493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爸爸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father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bà bà</a:t>
            </a:r>
          </a:p>
        </p:txBody>
      </p:sp>
      <p:sp>
        <p:nvSpPr>
          <p:cNvPr id="5" name="Media Placeholder 4"/>
          <p:cNvSpPr>
            <a:spLocks noGrp="1"/>
          </p:cNvSpPr>
          <p:nvPr>
            <p:ph type="media" idx="15" sz="quarter"/>
          </p:nvPr>
        </p:nvSpPr>
        <p:spPr/>
      </p:sp>
      <p:pic>
        <p:nvPicPr>
          <p:cNvPr id="6" name="爸爸.mp3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127206" y="4412457"/>
            <a:ext cx="1933575" cy="8493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姐姐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older sister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jiě jiě</a:t>
            </a:r>
          </a:p>
        </p:txBody>
      </p:sp>
      <p:sp>
        <p:nvSpPr>
          <p:cNvPr id="5" name="Media Placeholder 4"/>
          <p:cNvSpPr>
            <a:spLocks noGrp="1"/>
          </p:cNvSpPr>
          <p:nvPr>
            <p:ph type="media" idx="15" sz="quarter"/>
          </p:nvPr>
        </p:nvSpPr>
        <p:spPr/>
      </p:sp>
      <p:pic>
        <p:nvPicPr>
          <p:cNvPr id="6" name="姐姐.mp3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127206" y="4412457"/>
            <a:ext cx="1933575" cy="8493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哥哥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older brother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gē gē</a:t>
            </a:r>
          </a:p>
        </p:txBody>
      </p:sp>
      <p:sp>
        <p:nvSpPr>
          <p:cNvPr id="5" name="Media Placeholder 4"/>
          <p:cNvSpPr>
            <a:spLocks noGrp="1"/>
          </p:cNvSpPr>
          <p:nvPr>
            <p:ph type="media" idx="15" sz="quarter"/>
          </p:nvPr>
        </p:nvSpPr>
        <p:spPr/>
      </p:sp>
      <p:pic>
        <p:nvPicPr>
          <p:cNvPr id="6" name="哥哥.mp3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127206" y="4412457"/>
            <a:ext cx="1933575" cy="8493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妹妹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younger sister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mèi mèi</a:t>
            </a:r>
          </a:p>
        </p:txBody>
      </p:sp>
      <p:sp>
        <p:nvSpPr>
          <p:cNvPr id="5" name="Media Placeholder 4"/>
          <p:cNvSpPr>
            <a:spLocks noGrp="1"/>
          </p:cNvSpPr>
          <p:nvPr>
            <p:ph type="media" idx="15" sz="quarter"/>
          </p:nvPr>
        </p:nvSpPr>
        <p:spPr/>
      </p:sp>
      <p:pic>
        <p:nvPicPr>
          <p:cNvPr id="6" name="妹妹.mp3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127206" y="4412457"/>
            <a:ext cx="1933575" cy="8493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弟弟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younger brother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dì dì</a:t>
            </a:r>
          </a:p>
        </p:txBody>
      </p:sp>
      <p:sp>
        <p:nvSpPr>
          <p:cNvPr id="5" name="Media Placeholder 4"/>
          <p:cNvSpPr>
            <a:spLocks noGrp="1"/>
          </p:cNvSpPr>
          <p:nvPr>
            <p:ph type="media" idx="15" sz="quarter"/>
          </p:nvPr>
        </p:nvSpPr>
        <p:spPr/>
      </p:sp>
      <p:pic>
        <p:nvPicPr>
          <p:cNvPr id="6" name="弟弟.mp3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127206" y="4412457"/>
            <a:ext cx="1933575" cy="8493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爷爷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grandfather (paternal)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yé yé</a:t>
            </a:r>
          </a:p>
        </p:txBody>
      </p:sp>
      <p:sp>
        <p:nvSpPr>
          <p:cNvPr id="5" name="Media Placeholder 4"/>
          <p:cNvSpPr>
            <a:spLocks noGrp="1"/>
          </p:cNvSpPr>
          <p:nvPr>
            <p:ph type="media" idx="15" sz="quarter"/>
          </p:nvPr>
        </p:nvSpPr>
        <p:spPr/>
      </p:sp>
      <p:pic>
        <p:nvPicPr>
          <p:cNvPr id="6" name="爷爷.mp3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127206" y="4412457"/>
            <a:ext cx="1933575" cy="8493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奶奶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grandmother (paternal)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nǎi nǎi</a:t>
            </a:r>
          </a:p>
        </p:txBody>
      </p:sp>
      <p:sp>
        <p:nvSpPr>
          <p:cNvPr id="5" name="Media Placeholder 4"/>
          <p:cNvSpPr>
            <a:spLocks noGrp="1"/>
          </p:cNvSpPr>
          <p:nvPr>
            <p:ph type="media" idx="15" sz="quarter"/>
          </p:nvPr>
        </p:nvSpPr>
        <p:spPr/>
      </p:sp>
      <p:pic>
        <p:nvPicPr>
          <p:cNvPr id="6" name="奶奶.mp3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127206" y="4412457"/>
            <a:ext cx="1933575" cy="8493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SimSun</vt:lpstr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xiaoyan ye</dc:creator>
  <cp:lastModifiedBy>xiaoyan ye</cp:lastModifiedBy>
  <cp:revision>20</cp:revision>
  <dcterms:created xsi:type="dcterms:W3CDTF">2025-04-12T01:31:05Z</dcterms:created>
  <dcterms:modified xsi:type="dcterms:W3CDTF">2025-04-12T14:25:54Z</dcterms:modified>
</cp:coreProperties>
</file>