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606-6CF4-39DA-FF16-D3864789D7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994" y="1214438"/>
            <a:ext cx="9144000" cy="2387600"/>
          </a:xfrm>
        </p:spPr>
        <p:txBody>
          <a:bodyPr anchor="b"/>
          <a:lstStyle>
            <a:lvl1pPr algn="ctr">
              <a:defRPr sz="60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dirty="0"/>
              <a:t>CHINESE_PLACEHOLDER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B0BF-53FC-3E6F-CC4A-8AAA351E5A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994" y="35845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ENGLISH_PLACEHOLDER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F2C7-55F9-3955-453A-F1F080AC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6D83-5644-6455-5742-671014DB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AD8-2376-D501-E383-47005C2B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C34B48-9337-D154-260B-05A0EB899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994" y="2327327"/>
            <a:ext cx="9144000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PINYIN_PLACEHOLDER</a:t>
            </a:r>
            <a:endParaRPr lang="en-GB" dirty="0"/>
          </a:p>
        </p:txBody>
      </p:sp>
      <p:sp>
        <p:nvSpPr>
          <p:cNvPr id="21" name="Media Placeholder 20">
            <a:extLst>
              <a:ext uri="{FF2B5EF4-FFF2-40B4-BE49-F238E27FC236}">
                <a16:creationId xmlns:a16="http://schemas.microsoft.com/office/drawing/2014/main" id="{965BFF0B-8856-3B82-4F31-2EC33524716C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8193087" y="4348162"/>
            <a:ext cx="1801813" cy="8921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2104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8D7-E555-336A-6A53-D7C4A41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96A8-33B1-1CD8-C025-A9E52ACF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2F2-96E0-98EA-A967-A214B33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66CF-5D3A-2A5F-2281-23450D4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EE3A-228E-77FA-9932-213D0055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BA67-63ED-630A-8C5E-07EF1DC2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6956-DC4F-5C39-1E81-B6D827B2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642F-BEE8-938D-D4B4-DFDBD0C6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0923-6C78-0D55-5AE8-950140A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C3F2-5D0E-D623-A14E-87ACAAA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AC6-713B-CF66-81E9-E725C80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839-E347-5C1B-D4F6-110591BB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F94C-EB99-6D7F-3D9A-5F3839A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8E8D-34D5-7635-4B51-771E0B87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E0E5-9523-C02D-DA11-6030A371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296-6B75-A28C-4A31-926E2AFF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9506-E53C-56F8-3D29-F2D0F124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2104-5830-EBD4-8DC1-DDC5D7BE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9CF-94EA-2E78-9DE8-F2729207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6241-5A76-5544-1CC8-14185F3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ED91-F43F-D2DD-9B9D-0A17139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4FB3-D734-2B00-0554-283A38207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B888-0620-8C72-5053-0B38682A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BF3A-0FB9-2A91-C742-8054319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2C3E-B171-B1B6-B2CC-AB79BD4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AEE9-3CDB-A5BE-AAFB-DAF04E4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C7-DF6E-45EB-594C-6E6452A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3E05-A553-CAB5-6E4C-A798309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709B-9573-D470-5893-C5EB3462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4E815-38D5-C46C-0D17-50936941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E033-4CC9-89AF-36A2-B59774D4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9E0EC-6D6E-EC69-013B-4314623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0DFD2-8404-E216-1BEC-87FAF57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7659-5E73-0BC7-B6BE-8A6B79B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EE2B-8AF7-9C2C-A9F6-CAEFEA7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403F-CF59-5E02-309C-99693CA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DD1E0-1103-53AD-E421-2E27AF0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6715-BE9E-D30C-61A7-2E37BBC7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A18DB-B9E6-24C3-A956-65E3F5E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CFCE-737F-BF5D-E118-3FFB2A5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4DFC-C54E-99D9-B975-9C86A7D4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FA8-CC74-E1E9-0760-F757B9A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6C2E-5465-F0A3-10BC-A6BB765A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60D2-20C3-76D6-2BB7-1C66DB63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E7C1-D7D6-0B19-6A4E-E4AFE625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1980-2FC8-8B40-E018-527BF14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BF47-F095-DD06-5E16-39131EA3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155-C919-DE84-8ACF-D16998C3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266FC-5756-7A4A-B7CC-BC8F32DE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1EBC-DCF2-11E9-CDA4-A5A9B364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FB98-1A25-C27B-BCCD-176D7AE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94A7-9038-4798-4BD8-A948698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CFDA-9160-777E-88F2-D6D9843E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8E53A-1DE0-028D-62BE-11D0EFB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B70-7EAF-4B94-4506-293850D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8CE9-FA91-6FCF-FABF-27658AF3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03E7-93F9-E609-40F9-716AA0B9E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1CA1-DC29-D258-D41C-E11EB695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DEF-1E0B-B99B-45C4-213931C45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20061-2554-D0CB-CAF1-6E8F58C12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88AB-A8C1-3B6B-9E15-187F196B42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35F20C-F96A-BC4C-03AB-4CBD887FEDA0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xiaoyan ye</dc:creator>
  <cp:lastModifiedBy>xiaoyan ye</cp:lastModifiedBy>
  <cp:revision>29</cp:revision>
  <dcterms:created xsi:type="dcterms:W3CDTF">2025-04-12T01:31:05Z</dcterms:created>
  <dcterms:modified xsi:type="dcterms:W3CDTF">2025-04-12T19:36:35Z</dcterms:modified>
</cp:coreProperties>
</file>