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B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>
        <p:scale>
          <a:sx n="83" d="100"/>
          <a:sy n="83" d="100"/>
        </p:scale>
        <p:origin x="30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DCB760-2563-4BCD-B0D1-2AC06E24CDEC}"/>
              </a:ext>
            </a:extLst>
          </p:cNvPr>
          <p:cNvSpPr txBox="1"/>
          <p:nvPr userDrawn="1"/>
        </p:nvSpPr>
        <p:spPr>
          <a:xfrm rot="16200000">
            <a:off x="-864076" y="5366787"/>
            <a:ext cx="24080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Patrick@Steranka.com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81FFB197-D9CF-4A99-BB96-B55401FFF404}"/>
              </a:ext>
            </a:extLst>
          </p:cNvPr>
          <p:cNvSpPr txBox="1">
            <a:spLocks/>
          </p:cNvSpPr>
          <p:nvPr userDrawn="1"/>
        </p:nvSpPr>
        <p:spPr>
          <a:xfrm>
            <a:off x="10521276" y="6550326"/>
            <a:ext cx="1828650" cy="37988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/>
              <a:t>V1.0 2018-11-15</a:t>
            </a:r>
          </a:p>
        </p:txBody>
      </p:sp>
      <p:sp>
        <p:nvSpPr>
          <p:cNvPr id="15" name="Date Placeholder 14">
            <a:extLst>
              <a:ext uri="{FF2B5EF4-FFF2-40B4-BE49-F238E27FC236}">
                <a16:creationId xmlns:a16="http://schemas.microsoft.com/office/drawing/2014/main" id="{D252759B-A9DA-42EB-B1ED-559BCDD14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11/15/2018</a:t>
            </a:fld>
            <a:endParaRPr lang="en-US" dirty="0"/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88CC26FF-5FC3-411D-85E3-CF7257A1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F94ADBF5-C479-466E-B3A6-8F04D5FFD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-175554" y="3966923"/>
            <a:ext cx="779767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0D422-683D-4F29-84CE-47C16E996E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37455" y="1272396"/>
            <a:ext cx="8915399" cy="2262781"/>
          </a:xfrm>
        </p:spPr>
        <p:txBody>
          <a:bodyPr/>
          <a:lstStyle/>
          <a:p>
            <a:r>
              <a:rPr lang="en-US" dirty="0"/>
              <a:t>Web101 Meetup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DAA661-2F58-493C-BA67-F2641A2E57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2730" y="3621440"/>
            <a:ext cx="8915399" cy="1126283"/>
          </a:xfrm>
        </p:spPr>
        <p:txBody>
          <a:bodyPr/>
          <a:lstStyle/>
          <a:p>
            <a:r>
              <a:rPr lang="en-US" dirty="0"/>
              <a:t>Software Development, Design and Deployment Diagrams </a:t>
            </a:r>
          </a:p>
          <a:p>
            <a:r>
              <a:rPr lang="en-US" dirty="0"/>
              <a:t>To support the Web101 React App Meetup</a:t>
            </a:r>
          </a:p>
        </p:txBody>
      </p:sp>
    </p:spTree>
    <p:extLst>
      <p:ext uri="{BB962C8B-B14F-4D97-AF65-F5344CB8AC3E}">
        <p14:creationId xmlns:p14="http://schemas.microsoft.com/office/powerpoint/2010/main" val="1338689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1DAA661-2F58-493C-BA67-F2641A2E57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9169" y="195583"/>
            <a:ext cx="4961774" cy="455979"/>
          </a:xfrm>
        </p:spPr>
        <p:txBody>
          <a:bodyPr>
            <a:normAutofit/>
          </a:bodyPr>
          <a:lstStyle/>
          <a:p>
            <a:r>
              <a:rPr lang="en-US" b="1" dirty="0"/>
              <a:t>Web101 Deployment View (for developer)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E911281-4A51-4E69-AA12-B7C336CE083A}"/>
              </a:ext>
            </a:extLst>
          </p:cNvPr>
          <p:cNvSpPr/>
          <p:nvPr/>
        </p:nvSpPr>
        <p:spPr>
          <a:xfrm>
            <a:off x="7723517" y="713117"/>
            <a:ext cx="3122763" cy="14163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F4C41D-194A-4AE0-BC6D-C8407C8C52CA}"/>
              </a:ext>
            </a:extLst>
          </p:cNvPr>
          <p:cNvSpPr/>
          <p:nvPr/>
        </p:nvSpPr>
        <p:spPr>
          <a:xfrm>
            <a:off x="7671672" y="343785"/>
            <a:ext cx="14366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/>
              <a:t>Stripe Services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67D8561-0C9C-4A38-8A9D-47ACB915AE0F}"/>
              </a:ext>
            </a:extLst>
          </p:cNvPr>
          <p:cNvSpPr/>
          <p:nvPr/>
        </p:nvSpPr>
        <p:spPr>
          <a:xfrm>
            <a:off x="7970808" y="906601"/>
            <a:ext cx="1846052" cy="66135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B7A441D-8250-46DD-877A-6EE06BB71973}"/>
              </a:ext>
            </a:extLst>
          </p:cNvPr>
          <p:cNvSpPr/>
          <p:nvPr/>
        </p:nvSpPr>
        <p:spPr>
          <a:xfrm>
            <a:off x="7848286" y="1585575"/>
            <a:ext cx="19944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/>
              <a:t>https://stripe/.../:port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CEACBC1-D412-4AA5-A0DF-12034025B2F9}"/>
              </a:ext>
            </a:extLst>
          </p:cNvPr>
          <p:cNvSpPr/>
          <p:nvPr/>
        </p:nvSpPr>
        <p:spPr>
          <a:xfrm>
            <a:off x="2127805" y="2999621"/>
            <a:ext cx="7815619" cy="3435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DE20425-457C-4940-9231-E5640BFAE75A}"/>
              </a:ext>
            </a:extLst>
          </p:cNvPr>
          <p:cNvSpPr/>
          <p:nvPr/>
        </p:nvSpPr>
        <p:spPr>
          <a:xfrm>
            <a:off x="7723517" y="2440418"/>
            <a:ext cx="18245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/>
              <a:t>Developers Laptop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9482D9B-3D31-4FA1-943B-928AFEA84205}"/>
              </a:ext>
            </a:extLst>
          </p:cNvPr>
          <p:cNvSpPr/>
          <p:nvPr/>
        </p:nvSpPr>
        <p:spPr>
          <a:xfrm>
            <a:off x="8022653" y="3266536"/>
            <a:ext cx="1397392" cy="39805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>
                <a:solidFill>
                  <a:schemeClr val="tx1"/>
                </a:solidFill>
              </a:rPr>
              <a:t>mongod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9B86506-8F55-4083-AABC-24D0C71562FA}"/>
              </a:ext>
            </a:extLst>
          </p:cNvPr>
          <p:cNvSpPr/>
          <p:nvPr/>
        </p:nvSpPr>
        <p:spPr>
          <a:xfrm>
            <a:off x="7900131" y="3682208"/>
            <a:ext cx="6896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/>
              <a:t>27017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F0D150E-6689-460C-B569-6A990A45A09B}"/>
              </a:ext>
            </a:extLst>
          </p:cNvPr>
          <p:cNvSpPr/>
          <p:nvPr/>
        </p:nvSpPr>
        <p:spPr>
          <a:xfrm>
            <a:off x="8022653" y="3428441"/>
            <a:ext cx="264456" cy="23615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F495183-66D1-4E98-8ADF-B5FD087DC84C}"/>
              </a:ext>
            </a:extLst>
          </p:cNvPr>
          <p:cNvSpPr/>
          <p:nvPr/>
        </p:nvSpPr>
        <p:spPr>
          <a:xfrm>
            <a:off x="6158137" y="4319452"/>
            <a:ext cx="1397392" cy="39805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node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418B5D9-8219-4598-A5DE-98BF0843E0A4}"/>
              </a:ext>
            </a:extLst>
          </p:cNvPr>
          <p:cNvSpPr/>
          <p:nvPr/>
        </p:nvSpPr>
        <p:spPr>
          <a:xfrm>
            <a:off x="6035615" y="4735124"/>
            <a:ext cx="38664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/>
              <a:t>80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B3EBF7E-4940-42C4-9A37-25ECBBC1638C}"/>
              </a:ext>
            </a:extLst>
          </p:cNvPr>
          <p:cNvSpPr/>
          <p:nvPr/>
        </p:nvSpPr>
        <p:spPr>
          <a:xfrm>
            <a:off x="6158137" y="4481357"/>
            <a:ext cx="264456" cy="23615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Single Corner Snipped 17">
            <a:extLst>
              <a:ext uri="{FF2B5EF4-FFF2-40B4-BE49-F238E27FC236}">
                <a16:creationId xmlns:a16="http://schemas.microsoft.com/office/drawing/2014/main" id="{68A3BA5F-0C35-428F-BA13-0748B49D83BE}"/>
              </a:ext>
            </a:extLst>
          </p:cNvPr>
          <p:cNvSpPr/>
          <p:nvPr/>
        </p:nvSpPr>
        <p:spPr>
          <a:xfrm>
            <a:off x="7173091" y="4681834"/>
            <a:ext cx="1972574" cy="506083"/>
          </a:xfrm>
          <a:prstGeom prst="snip1Rect">
            <a:avLst/>
          </a:prstGeom>
          <a:solidFill>
            <a:srgbClr val="F7FBD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ecomerceWeb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BCFBD11-77D1-44CE-88AD-D59FB04349AE}"/>
              </a:ext>
            </a:extLst>
          </p:cNvPr>
          <p:cNvSpPr/>
          <p:nvPr/>
        </p:nvSpPr>
        <p:spPr>
          <a:xfrm>
            <a:off x="2856619" y="3302862"/>
            <a:ext cx="1397392" cy="39805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browser</a:t>
            </a:r>
          </a:p>
        </p:txBody>
      </p:sp>
      <p:sp>
        <p:nvSpPr>
          <p:cNvPr id="20" name="Rectangle: Single Corner Snipped 19">
            <a:extLst>
              <a:ext uri="{FF2B5EF4-FFF2-40B4-BE49-F238E27FC236}">
                <a16:creationId xmlns:a16="http://schemas.microsoft.com/office/drawing/2014/main" id="{C499D4DE-E173-41B0-9792-D237E5D8B917}"/>
              </a:ext>
            </a:extLst>
          </p:cNvPr>
          <p:cNvSpPr/>
          <p:nvPr/>
        </p:nvSpPr>
        <p:spPr>
          <a:xfrm>
            <a:off x="7188679" y="5255143"/>
            <a:ext cx="1972574" cy="506083"/>
          </a:xfrm>
          <a:prstGeom prst="snip1Rect">
            <a:avLst/>
          </a:prstGeom>
          <a:solidFill>
            <a:srgbClr val="F7FBD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ecomerceWebApi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9505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26B6749A-75CE-4E5B-AAA6-6141B67A531A}"/>
              </a:ext>
            </a:extLst>
          </p:cNvPr>
          <p:cNvSpPr/>
          <p:nvPr/>
        </p:nvSpPr>
        <p:spPr>
          <a:xfrm>
            <a:off x="8904126" y="4710023"/>
            <a:ext cx="2016959" cy="9208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DAA661-2F58-493C-BA67-F2641A2E57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9169" y="195583"/>
            <a:ext cx="4961774" cy="455979"/>
          </a:xfrm>
        </p:spPr>
        <p:txBody>
          <a:bodyPr>
            <a:normAutofit/>
          </a:bodyPr>
          <a:lstStyle/>
          <a:p>
            <a:r>
              <a:rPr lang="en-US" b="1" dirty="0"/>
              <a:t>Web101 Deployment View (for production)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E911281-4A51-4E69-AA12-B7C336CE083A}"/>
              </a:ext>
            </a:extLst>
          </p:cNvPr>
          <p:cNvSpPr/>
          <p:nvPr/>
        </p:nvSpPr>
        <p:spPr>
          <a:xfrm>
            <a:off x="7723516" y="680847"/>
            <a:ext cx="3122763" cy="14163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F4C41D-194A-4AE0-BC6D-C8407C8C52CA}"/>
              </a:ext>
            </a:extLst>
          </p:cNvPr>
          <p:cNvSpPr/>
          <p:nvPr/>
        </p:nvSpPr>
        <p:spPr>
          <a:xfrm>
            <a:off x="7671672" y="343785"/>
            <a:ext cx="14366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/>
              <a:t>Stripe Services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67D8561-0C9C-4A38-8A9D-47ACB915AE0F}"/>
              </a:ext>
            </a:extLst>
          </p:cNvPr>
          <p:cNvSpPr/>
          <p:nvPr/>
        </p:nvSpPr>
        <p:spPr>
          <a:xfrm>
            <a:off x="7970808" y="906602"/>
            <a:ext cx="1846052" cy="36366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Not sure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B7A441D-8250-46DD-877A-6EE06BB71973}"/>
              </a:ext>
            </a:extLst>
          </p:cNvPr>
          <p:cNvSpPr/>
          <p:nvPr/>
        </p:nvSpPr>
        <p:spPr>
          <a:xfrm>
            <a:off x="7848286" y="1585575"/>
            <a:ext cx="19944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/>
              <a:t>https://stripe/.../:port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DE20425-457C-4940-9231-E5640BFAE75A}"/>
              </a:ext>
            </a:extLst>
          </p:cNvPr>
          <p:cNvSpPr/>
          <p:nvPr/>
        </p:nvSpPr>
        <p:spPr>
          <a:xfrm>
            <a:off x="8942669" y="4321666"/>
            <a:ext cx="177133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/>
              <a:t>CloudMongo</a:t>
            </a:r>
            <a:endParaRPr lang="en-US" sz="1400" b="1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652F88B-D4E5-4CCC-858C-B044DE2CE79D}"/>
              </a:ext>
            </a:extLst>
          </p:cNvPr>
          <p:cNvGrpSpPr/>
          <p:nvPr/>
        </p:nvGrpSpPr>
        <p:grpSpPr>
          <a:xfrm>
            <a:off x="9194093" y="4864284"/>
            <a:ext cx="1519914" cy="723449"/>
            <a:chOff x="8538486" y="4760767"/>
            <a:chExt cx="1519914" cy="723449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9482D9B-3D31-4FA1-943B-928AFEA84205}"/>
                </a:ext>
              </a:extLst>
            </p:cNvPr>
            <p:cNvSpPr/>
            <p:nvPr/>
          </p:nvSpPr>
          <p:spPr>
            <a:xfrm>
              <a:off x="8661008" y="4760767"/>
              <a:ext cx="1397392" cy="398057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err="1">
                  <a:solidFill>
                    <a:schemeClr val="tx1"/>
                  </a:solidFill>
                </a:rPr>
                <a:t>mongod</a:t>
              </a:r>
              <a:endParaRPr 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9B86506-8F55-4083-AABC-24D0C71562FA}"/>
                </a:ext>
              </a:extLst>
            </p:cNvPr>
            <p:cNvSpPr/>
            <p:nvPr/>
          </p:nvSpPr>
          <p:spPr>
            <a:xfrm>
              <a:off x="8538486" y="5176439"/>
              <a:ext cx="68961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/>
                <a:t>98437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F0D150E-6689-460C-B569-6A990A45A09B}"/>
                </a:ext>
              </a:extLst>
            </p:cNvPr>
            <p:cNvSpPr/>
            <p:nvPr/>
          </p:nvSpPr>
          <p:spPr>
            <a:xfrm>
              <a:off x="8661008" y="4922672"/>
              <a:ext cx="264456" cy="23615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0C2715E2-15F1-4776-A55F-1F7CA84981E6}"/>
              </a:ext>
            </a:extLst>
          </p:cNvPr>
          <p:cNvSpPr/>
          <p:nvPr/>
        </p:nvSpPr>
        <p:spPr>
          <a:xfrm>
            <a:off x="566469" y="978890"/>
            <a:ext cx="1699404" cy="7118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BCFBD11-77D1-44CE-88AD-D59FB04349AE}"/>
              </a:ext>
            </a:extLst>
          </p:cNvPr>
          <p:cNvSpPr/>
          <p:nvPr/>
        </p:nvSpPr>
        <p:spPr>
          <a:xfrm>
            <a:off x="730457" y="1126573"/>
            <a:ext cx="1397392" cy="39805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browser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FB95E22-D8B4-45D2-BEC3-EC8A1BB55C7D}"/>
              </a:ext>
            </a:extLst>
          </p:cNvPr>
          <p:cNvSpPr/>
          <p:nvPr/>
        </p:nvSpPr>
        <p:spPr>
          <a:xfrm>
            <a:off x="408230" y="652649"/>
            <a:ext cx="9124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/>
              <a:t>End user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2D5F45B-05FC-455D-9251-237BFE942724}"/>
              </a:ext>
            </a:extLst>
          </p:cNvPr>
          <p:cNvSpPr/>
          <p:nvPr/>
        </p:nvSpPr>
        <p:spPr>
          <a:xfrm>
            <a:off x="3644432" y="2720247"/>
            <a:ext cx="3745530" cy="18345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760BFCB-FBB5-4B1A-8FB6-B0DD684E9221}"/>
              </a:ext>
            </a:extLst>
          </p:cNvPr>
          <p:cNvSpPr/>
          <p:nvPr/>
        </p:nvSpPr>
        <p:spPr>
          <a:xfrm>
            <a:off x="3592588" y="2383185"/>
            <a:ext cx="15039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/>
              <a:t>MyBakery.com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3C6BCCB-BCC8-4315-A471-ACB62162AE99}"/>
              </a:ext>
            </a:extLst>
          </p:cNvPr>
          <p:cNvSpPr/>
          <p:nvPr/>
        </p:nvSpPr>
        <p:spPr>
          <a:xfrm>
            <a:off x="4128054" y="3030384"/>
            <a:ext cx="1397392" cy="39805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node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6043851-B3A2-4C1E-9CD3-455F12F3A54B}"/>
              </a:ext>
            </a:extLst>
          </p:cNvPr>
          <p:cNvSpPr/>
          <p:nvPr/>
        </p:nvSpPr>
        <p:spPr>
          <a:xfrm>
            <a:off x="4005532" y="3446056"/>
            <a:ext cx="4876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/>
              <a:t>443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EE772520-FB59-416D-B8A8-9C516CC2F16F}"/>
              </a:ext>
            </a:extLst>
          </p:cNvPr>
          <p:cNvSpPr/>
          <p:nvPr/>
        </p:nvSpPr>
        <p:spPr>
          <a:xfrm>
            <a:off x="4128054" y="3192289"/>
            <a:ext cx="264456" cy="23615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: Single Corner Snipped 27">
            <a:extLst>
              <a:ext uri="{FF2B5EF4-FFF2-40B4-BE49-F238E27FC236}">
                <a16:creationId xmlns:a16="http://schemas.microsoft.com/office/drawing/2014/main" id="{4682AB35-59AF-4811-B2A5-AC8915C756BD}"/>
              </a:ext>
            </a:extLst>
          </p:cNvPr>
          <p:cNvSpPr/>
          <p:nvPr/>
        </p:nvSpPr>
        <p:spPr>
          <a:xfrm>
            <a:off x="5143008" y="3392766"/>
            <a:ext cx="1972574" cy="506083"/>
          </a:xfrm>
          <a:prstGeom prst="snip1Rect">
            <a:avLst/>
          </a:prstGeom>
          <a:solidFill>
            <a:srgbClr val="F7FBD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ecomerceWeb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" name="Rectangle: Single Corner Snipped 28">
            <a:extLst>
              <a:ext uri="{FF2B5EF4-FFF2-40B4-BE49-F238E27FC236}">
                <a16:creationId xmlns:a16="http://schemas.microsoft.com/office/drawing/2014/main" id="{D04614DF-10B1-4AA3-B2DD-001639E4E66E}"/>
              </a:ext>
            </a:extLst>
          </p:cNvPr>
          <p:cNvSpPr/>
          <p:nvPr/>
        </p:nvSpPr>
        <p:spPr>
          <a:xfrm>
            <a:off x="5158596" y="3966075"/>
            <a:ext cx="1972574" cy="506083"/>
          </a:xfrm>
          <a:prstGeom prst="snip1Rect">
            <a:avLst/>
          </a:prstGeom>
          <a:solidFill>
            <a:srgbClr val="F7FBD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ecomerceWebApi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8607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1DAA661-2F58-493C-BA67-F2641A2E57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9169" y="195583"/>
            <a:ext cx="4426938" cy="455979"/>
          </a:xfrm>
        </p:spPr>
        <p:txBody>
          <a:bodyPr/>
          <a:lstStyle/>
          <a:p>
            <a:r>
              <a:rPr lang="en-US" b="1" dirty="0"/>
              <a:t>Web101 Runtime View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E911281-4A51-4E69-AA12-B7C336CE083A}"/>
              </a:ext>
            </a:extLst>
          </p:cNvPr>
          <p:cNvSpPr/>
          <p:nvPr/>
        </p:nvSpPr>
        <p:spPr>
          <a:xfrm>
            <a:off x="7723517" y="713117"/>
            <a:ext cx="3122763" cy="14163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F4C41D-194A-4AE0-BC6D-C8407C8C52CA}"/>
              </a:ext>
            </a:extLst>
          </p:cNvPr>
          <p:cNvSpPr/>
          <p:nvPr/>
        </p:nvSpPr>
        <p:spPr>
          <a:xfrm>
            <a:off x="7671672" y="343785"/>
            <a:ext cx="14366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/>
              <a:t>Stripe Services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67D8561-0C9C-4A38-8A9D-47ACB915AE0F}"/>
              </a:ext>
            </a:extLst>
          </p:cNvPr>
          <p:cNvSpPr/>
          <p:nvPr/>
        </p:nvSpPr>
        <p:spPr>
          <a:xfrm>
            <a:off x="7970808" y="906601"/>
            <a:ext cx="1846052" cy="66135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B7A441D-8250-46DD-877A-6EE06BB71973}"/>
              </a:ext>
            </a:extLst>
          </p:cNvPr>
          <p:cNvSpPr/>
          <p:nvPr/>
        </p:nvSpPr>
        <p:spPr>
          <a:xfrm>
            <a:off x="7848286" y="1585575"/>
            <a:ext cx="19944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/>
              <a:t>https://stripe/.../:port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CEACBC1-D412-4AA5-A0DF-12034025B2F9}"/>
              </a:ext>
            </a:extLst>
          </p:cNvPr>
          <p:cNvSpPr/>
          <p:nvPr/>
        </p:nvSpPr>
        <p:spPr>
          <a:xfrm>
            <a:off x="2127805" y="2999621"/>
            <a:ext cx="7815619" cy="3435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DE20425-457C-4940-9231-E5640BFAE75A}"/>
              </a:ext>
            </a:extLst>
          </p:cNvPr>
          <p:cNvSpPr/>
          <p:nvPr/>
        </p:nvSpPr>
        <p:spPr>
          <a:xfrm>
            <a:off x="7723517" y="2440418"/>
            <a:ext cx="18245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/>
              <a:t>Developers Laptop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9482D9B-3D31-4FA1-943B-928AFEA84205}"/>
              </a:ext>
            </a:extLst>
          </p:cNvPr>
          <p:cNvSpPr/>
          <p:nvPr/>
        </p:nvSpPr>
        <p:spPr>
          <a:xfrm>
            <a:off x="8022653" y="3266536"/>
            <a:ext cx="1397392" cy="39805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>
                <a:solidFill>
                  <a:schemeClr val="tx1"/>
                </a:solidFill>
              </a:rPr>
              <a:t>mongod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9B86506-8F55-4083-AABC-24D0C71562FA}"/>
              </a:ext>
            </a:extLst>
          </p:cNvPr>
          <p:cNvSpPr/>
          <p:nvPr/>
        </p:nvSpPr>
        <p:spPr>
          <a:xfrm>
            <a:off x="7900131" y="3682208"/>
            <a:ext cx="6896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/>
              <a:t>27017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F0D150E-6689-460C-B569-6A990A45A09B}"/>
              </a:ext>
            </a:extLst>
          </p:cNvPr>
          <p:cNvSpPr/>
          <p:nvPr/>
        </p:nvSpPr>
        <p:spPr>
          <a:xfrm>
            <a:off x="8022653" y="3428441"/>
            <a:ext cx="264456" cy="23615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F495183-66D1-4E98-8ADF-B5FD087DC84C}"/>
              </a:ext>
            </a:extLst>
          </p:cNvPr>
          <p:cNvSpPr/>
          <p:nvPr/>
        </p:nvSpPr>
        <p:spPr>
          <a:xfrm>
            <a:off x="6158137" y="4319452"/>
            <a:ext cx="1397392" cy="39805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node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418B5D9-8219-4598-A5DE-98BF0843E0A4}"/>
              </a:ext>
            </a:extLst>
          </p:cNvPr>
          <p:cNvSpPr/>
          <p:nvPr/>
        </p:nvSpPr>
        <p:spPr>
          <a:xfrm>
            <a:off x="6035615" y="4735124"/>
            <a:ext cx="38664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/>
              <a:t>80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B3EBF7E-4940-42C4-9A37-25ECBBC1638C}"/>
              </a:ext>
            </a:extLst>
          </p:cNvPr>
          <p:cNvSpPr/>
          <p:nvPr/>
        </p:nvSpPr>
        <p:spPr>
          <a:xfrm>
            <a:off x="6158137" y="4481357"/>
            <a:ext cx="264456" cy="23615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Single Corner Snipped 17">
            <a:extLst>
              <a:ext uri="{FF2B5EF4-FFF2-40B4-BE49-F238E27FC236}">
                <a16:creationId xmlns:a16="http://schemas.microsoft.com/office/drawing/2014/main" id="{68A3BA5F-0C35-428F-BA13-0748B49D83BE}"/>
              </a:ext>
            </a:extLst>
          </p:cNvPr>
          <p:cNvSpPr/>
          <p:nvPr/>
        </p:nvSpPr>
        <p:spPr>
          <a:xfrm>
            <a:off x="7188679" y="4595887"/>
            <a:ext cx="1972574" cy="506083"/>
          </a:xfrm>
          <a:prstGeom prst="snip1Rect">
            <a:avLst/>
          </a:prstGeom>
          <a:solidFill>
            <a:srgbClr val="F7FBD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ecomerceWeb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BCFBD11-77D1-44CE-88AD-D59FB04349AE}"/>
              </a:ext>
            </a:extLst>
          </p:cNvPr>
          <p:cNvSpPr/>
          <p:nvPr/>
        </p:nvSpPr>
        <p:spPr>
          <a:xfrm>
            <a:off x="2696027" y="3836096"/>
            <a:ext cx="1397392" cy="39805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browser</a:t>
            </a:r>
          </a:p>
        </p:txBody>
      </p:sp>
      <p:sp>
        <p:nvSpPr>
          <p:cNvPr id="20" name="Rectangle: Single Corner Snipped 19">
            <a:extLst>
              <a:ext uri="{FF2B5EF4-FFF2-40B4-BE49-F238E27FC236}">
                <a16:creationId xmlns:a16="http://schemas.microsoft.com/office/drawing/2014/main" id="{C499D4DE-E173-41B0-9792-D237E5D8B917}"/>
              </a:ext>
            </a:extLst>
          </p:cNvPr>
          <p:cNvSpPr/>
          <p:nvPr/>
        </p:nvSpPr>
        <p:spPr>
          <a:xfrm>
            <a:off x="7188679" y="5255143"/>
            <a:ext cx="1972574" cy="506083"/>
          </a:xfrm>
          <a:prstGeom prst="snip1Rect">
            <a:avLst/>
          </a:prstGeom>
          <a:solidFill>
            <a:srgbClr val="F7FBD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ecomerceWebApi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" name="Rectangle: Single Corner Snipped 20">
            <a:extLst>
              <a:ext uri="{FF2B5EF4-FFF2-40B4-BE49-F238E27FC236}">
                <a16:creationId xmlns:a16="http://schemas.microsoft.com/office/drawing/2014/main" id="{BC687B03-A426-41F7-8AF8-24EF9EA912CD}"/>
              </a:ext>
            </a:extLst>
          </p:cNvPr>
          <p:cNvSpPr/>
          <p:nvPr/>
        </p:nvSpPr>
        <p:spPr>
          <a:xfrm>
            <a:off x="2816066" y="4265438"/>
            <a:ext cx="1277353" cy="330449"/>
          </a:xfrm>
          <a:prstGeom prst="snip1Rect">
            <a:avLst/>
          </a:prstGeom>
          <a:solidFill>
            <a:srgbClr val="F7FBD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React SPA</a:t>
            </a:r>
          </a:p>
        </p:txBody>
      </p:sp>
    </p:spTree>
    <p:extLst>
      <p:ext uri="{BB962C8B-B14F-4D97-AF65-F5344CB8AC3E}">
        <p14:creationId xmlns:p14="http://schemas.microsoft.com/office/powerpoint/2010/main" val="3464211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1DAA661-2F58-493C-BA67-F2641A2E57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9169" y="195583"/>
            <a:ext cx="4426938" cy="455979"/>
          </a:xfrm>
        </p:spPr>
        <p:txBody>
          <a:bodyPr/>
          <a:lstStyle/>
          <a:p>
            <a:r>
              <a:rPr lang="en-US" b="1" dirty="0"/>
              <a:t>Web101 Developer View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E911281-4A51-4E69-AA12-B7C336CE083A}"/>
              </a:ext>
            </a:extLst>
          </p:cNvPr>
          <p:cNvSpPr/>
          <p:nvPr/>
        </p:nvSpPr>
        <p:spPr>
          <a:xfrm>
            <a:off x="7723517" y="713117"/>
            <a:ext cx="3122763" cy="14163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F4C41D-194A-4AE0-BC6D-C8407C8C52CA}"/>
              </a:ext>
            </a:extLst>
          </p:cNvPr>
          <p:cNvSpPr/>
          <p:nvPr/>
        </p:nvSpPr>
        <p:spPr>
          <a:xfrm>
            <a:off x="7671672" y="343785"/>
            <a:ext cx="14366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/>
              <a:t>Stripe Services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67D8561-0C9C-4A38-8A9D-47ACB915AE0F}"/>
              </a:ext>
            </a:extLst>
          </p:cNvPr>
          <p:cNvSpPr/>
          <p:nvPr/>
        </p:nvSpPr>
        <p:spPr>
          <a:xfrm>
            <a:off x="7970808" y="906601"/>
            <a:ext cx="1846052" cy="66135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B7A441D-8250-46DD-877A-6EE06BB71973}"/>
              </a:ext>
            </a:extLst>
          </p:cNvPr>
          <p:cNvSpPr/>
          <p:nvPr/>
        </p:nvSpPr>
        <p:spPr>
          <a:xfrm>
            <a:off x="7848286" y="1585575"/>
            <a:ext cx="19944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/>
              <a:t>https://stripe/.../:port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CEACBC1-D412-4AA5-A0DF-12034025B2F9}"/>
              </a:ext>
            </a:extLst>
          </p:cNvPr>
          <p:cNvSpPr/>
          <p:nvPr/>
        </p:nvSpPr>
        <p:spPr>
          <a:xfrm>
            <a:off x="2127805" y="2999621"/>
            <a:ext cx="7815619" cy="3435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DE20425-457C-4940-9231-E5640BFAE75A}"/>
              </a:ext>
            </a:extLst>
          </p:cNvPr>
          <p:cNvSpPr/>
          <p:nvPr/>
        </p:nvSpPr>
        <p:spPr>
          <a:xfrm>
            <a:off x="7723517" y="2440418"/>
            <a:ext cx="18245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/>
              <a:t>Developers Laptop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9482D9B-3D31-4FA1-943B-928AFEA84205}"/>
              </a:ext>
            </a:extLst>
          </p:cNvPr>
          <p:cNvSpPr/>
          <p:nvPr/>
        </p:nvSpPr>
        <p:spPr>
          <a:xfrm>
            <a:off x="8022653" y="3266536"/>
            <a:ext cx="1397392" cy="39805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>
                <a:solidFill>
                  <a:schemeClr val="tx1"/>
                </a:solidFill>
              </a:rPr>
              <a:t>mongod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9B86506-8F55-4083-AABC-24D0C71562FA}"/>
              </a:ext>
            </a:extLst>
          </p:cNvPr>
          <p:cNvSpPr/>
          <p:nvPr/>
        </p:nvSpPr>
        <p:spPr>
          <a:xfrm>
            <a:off x="7900131" y="3682208"/>
            <a:ext cx="6896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/>
              <a:t>27017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F0D150E-6689-460C-B569-6A990A45A09B}"/>
              </a:ext>
            </a:extLst>
          </p:cNvPr>
          <p:cNvSpPr/>
          <p:nvPr/>
        </p:nvSpPr>
        <p:spPr>
          <a:xfrm>
            <a:off x="8022653" y="3428441"/>
            <a:ext cx="264456" cy="23615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F495183-66D1-4E98-8ADF-B5FD087DC84C}"/>
              </a:ext>
            </a:extLst>
          </p:cNvPr>
          <p:cNvSpPr/>
          <p:nvPr/>
        </p:nvSpPr>
        <p:spPr>
          <a:xfrm>
            <a:off x="6480190" y="4819819"/>
            <a:ext cx="1397392" cy="39805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node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418B5D9-8219-4598-A5DE-98BF0843E0A4}"/>
              </a:ext>
            </a:extLst>
          </p:cNvPr>
          <p:cNvSpPr/>
          <p:nvPr/>
        </p:nvSpPr>
        <p:spPr>
          <a:xfrm>
            <a:off x="6357668" y="5235491"/>
            <a:ext cx="38664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/>
              <a:t>80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B3EBF7E-4940-42C4-9A37-25ECBBC1638C}"/>
              </a:ext>
            </a:extLst>
          </p:cNvPr>
          <p:cNvSpPr/>
          <p:nvPr/>
        </p:nvSpPr>
        <p:spPr>
          <a:xfrm>
            <a:off x="6480190" y="4981724"/>
            <a:ext cx="264456" cy="23615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Single Corner Snipped 17">
            <a:extLst>
              <a:ext uri="{FF2B5EF4-FFF2-40B4-BE49-F238E27FC236}">
                <a16:creationId xmlns:a16="http://schemas.microsoft.com/office/drawing/2014/main" id="{68A3BA5F-0C35-428F-BA13-0748B49D83BE}"/>
              </a:ext>
            </a:extLst>
          </p:cNvPr>
          <p:cNvSpPr/>
          <p:nvPr/>
        </p:nvSpPr>
        <p:spPr>
          <a:xfrm>
            <a:off x="7510732" y="5096254"/>
            <a:ext cx="1972574" cy="506083"/>
          </a:xfrm>
          <a:prstGeom prst="snip1Rect">
            <a:avLst/>
          </a:prstGeom>
          <a:solidFill>
            <a:srgbClr val="F7FBD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ecomerceWeb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BCFBD11-77D1-44CE-88AD-D59FB04349AE}"/>
              </a:ext>
            </a:extLst>
          </p:cNvPr>
          <p:cNvSpPr/>
          <p:nvPr/>
        </p:nvSpPr>
        <p:spPr>
          <a:xfrm>
            <a:off x="2696027" y="3836096"/>
            <a:ext cx="1397392" cy="39805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browser</a:t>
            </a:r>
          </a:p>
        </p:txBody>
      </p:sp>
      <p:sp>
        <p:nvSpPr>
          <p:cNvPr id="20" name="Rectangle: Single Corner Snipped 19">
            <a:extLst>
              <a:ext uri="{FF2B5EF4-FFF2-40B4-BE49-F238E27FC236}">
                <a16:creationId xmlns:a16="http://schemas.microsoft.com/office/drawing/2014/main" id="{C499D4DE-E173-41B0-9792-D237E5D8B917}"/>
              </a:ext>
            </a:extLst>
          </p:cNvPr>
          <p:cNvSpPr/>
          <p:nvPr/>
        </p:nvSpPr>
        <p:spPr>
          <a:xfrm>
            <a:off x="7510732" y="5755510"/>
            <a:ext cx="1972574" cy="506083"/>
          </a:xfrm>
          <a:prstGeom prst="snip1Rect">
            <a:avLst/>
          </a:prstGeom>
          <a:solidFill>
            <a:srgbClr val="F7FBD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ecomerceWebApi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" name="Rectangle: Single Corner Snipped 20">
            <a:extLst>
              <a:ext uri="{FF2B5EF4-FFF2-40B4-BE49-F238E27FC236}">
                <a16:creationId xmlns:a16="http://schemas.microsoft.com/office/drawing/2014/main" id="{BC687B03-A426-41F7-8AF8-24EF9EA912CD}"/>
              </a:ext>
            </a:extLst>
          </p:cNvPr>
          <p:cNvSpPr/>
          <p:nvPr/>
        </p:nvSpPr>
        <p:spPr>
          <a:xfrm>
            <a:off x="2816066" y="4265438"/>
            <a:ext cx="1277353" cy="330449"/>
          </a:xfrm>
          <a:prstGeom prst="snip1Rect">
            <a:avLst/>
          </a:prstGeom>
          <a:solidFill>
            <a:srgbClr val="F7FBD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React SPA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977E751-A5E2-42AE-ADDA-5133F8ED9DF5}"/>
              </a:ext>
            </a:extLst>
          </p:cNvPr>
          <p:cNvSpPr/>
          <p:nvPr/>
        </p:nvSpPr>
        <p:spPr>
          <a:xfrm>
            <a:off x="4002527" y="1546774"/>
            <a:ext cx="2816339" cy="3615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github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9CDF881-D73B-44C0-AD4D-5483E5CA44CF}"/>
              </a:ext>
            </a:extLst>
          </p:cNvPr>
          <p:cNvSpPr/>
          <p:nvPr/>
        </p:nvSpPr>
        <p:spPr>
          <a:xfrm>
            <a:off x="1779102" y="1657987"/>
            <a:ext cx="1140309" cy="33520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npm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7" name="Rectangle: Single Corner Snipped 26">
            <a:extLst>
              <a:ext uri="{FF2B5EF4-FFF2-40B4-BE49-F238E27FC236}">
                <a16:creationId xmlns:a16="http://schemas.microsoft.com/office/drawing/2014/main" id="{84926DDB-3D43-42FF-90CD-4935C1D4783F}"/>
              </a:ext>
            </a:extLst>
          </p:cNvPr>
          <p:cNvSpPr/>
          <p:nvPr/>
        </p:nvSpPr>
        <p:spPr>
          <a:xfrm>
            <a:off x="4087755" y="341547"/>
            <a:ext cx="1972574" cy="506083"/>
          </a:xfrm>
          <a:prstGeom prst="snip1Rect">
            <a:avLst/>
          </a:prstGeom>
          <a:solidFill>
            <a:srgbClr val="F7FBD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ecomerceWeb</a:t>
            </a:r>
            <a:r>
              <a:rPr lang="en-US" sz="1400" dirty="0">
                <a:solidFill>
                  <a:schemeClr val="tx1"/>
                </a:solidFill>
              </a:rPr>
              <a:t> git repo</a:t>
            </a:r>
          </a:p>
        </p:txBody>
      </p:sp>
      <p:sp>
        <p:nvSpPr>
          <p:cNvPr id="28" name="Rectangle: Single Corner Snipped 27">
            <a:extLst>
              <a:ext uri="{FF2B5EF4-FFF2-40B4-BE49-F238E27FC236}">
                <a16:creationId xmlns:a16="http://schemas.microsoft.com/office/drawing/2014/main" id="{CD80663E-E56D-40E9-B293-AD0925DB0216}"/>
              </a:ext>
            </a:extLst>
          </p:cNvPr>
          <p:cNvSpPr/>
          <p:nvPr/>
        </p:nvSpPr>
        <p:spPr>
          <a:xfrm>
            <a:off x="4919349" y="915227"/>
            <a:ext cx="1972574" cy="506083"/>
          </a:xfrm>
          <a:prstGeom prst="snip1Rect">
            <a:avLst/>
          </a:prstGeom>
          <a:solidFill>
            <a:srgbClr val="F7FBD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ecomerceWebApi</a:t>
            </a:r>
            <a:r>
              <a:rPr lang="en-US" sz="1400" dirty="0">
                <a:solidFill>
                  <a:schemeClr val="tx1"/>
                </a:solidFill>
              </a:rPr>
              <a:t> git repo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600C827-4B7B-47A8-894F-D44578C147BF}"/>
              </a:ext>
            </a:extLst>
          </p:cNvPr>
          <p:cNvGrpSpPr/>
          <p:nvPr/>
        </p:nvGrpSpPr>
        <p:grpSpPr>
          <a:xfrm>
            <a:off x="1187856" y="807355"/>
            <a:ext cx="1891415" cy="705513"/>
            <a:chOff x="1109412" y="982583"/>
            <a:chExt cx="1891415" cy="705513"/>
          </a:xfrm>
        </p:grpSpPr>
        <p:sp>
          <p:nvSpPr>
            <p:cNvPr id="29" name="Rectangle: Single Corner Snipped 28">
              <a:extLst>
                <a:ext uri="{FF2B5EF4-FFF2-40B4-BE49-F238E27FC236}">
                  <a16:creationId xmlns:a16="http://schemas.microsoft.com/office/drawing/2014/main" id="{EEABDF4B-3F26-4DC2-B325-64B7794246EA}"/>
                </a:ext>
              </a:extLst>
            </p:cNvPr>
            <p:cNvSpPr/>
            <p:nvPr/>
          </p:nvSpPr>
          <p:spPr>
            <a:xfrm>
              <a:off x="1109412" y="982583"/>
              <a:ext cx="1586615" cy="400713"/>
            </a:xfrm>
            <a:prstGeom prst="snip1Rect">
              <a:avLst/>
            </a:prstGeom>
            <a:solidFill>
              <a:srgbClr val="F7FBD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400" dirty="0" err="1">
                  <a:solidFill>
                    <a:schemeClr val="tx1"/>
                  </a:solidFill>
                </a:rPr>
                <a:t>Npm</a:t>
              </a:r>
              <a:r>
                <a:rPr lang="en-US" sz="1400" dirty="0">
                  <a:solidFill>
                    <a:schemeClr val="tx1"/>
                  </a:solidFill>
                </a:rPr>
                <a:t> packages</a:t>
              </a:r>
            </a:p>
          </p:txBody>
        </p:sp>
        <p:sp>
          <p:nvSpPr>
            <p:cNvPr id="30" name="Rectangle: Single Corner Snipped 29">
              <a:extLst>
                <a:ext uri="{FF2B5EF4-FFF2-40B4-BE49-F238E27FC236}">
                  <a16:creationId xmlns:a16="http://schemas.microsoft.com/office/drawing/2014/main" id="{A9422381-92CC-4F8D-A440-E8124E6DDECE}"/>
                </a:ext>
              </a:extLst>
            </p:cNvPr>
            <p:cNvSpPr/>
            <p:nvPr/>
          </p:nvSpPr>
          <p:spPr>
            <a:xfrm>
              <a:off x="1261812" y="1134983"/>
              <a:ext cx="1586615" cy="400713"/>
            </a:xfrm>
            <a:prstGeom prst="snip1Rect">
              <a:avLst/>
            </a:prstGeom>
            <a:solidFill>
              <a:srgbClr val="F7FBD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400" dirty="0" err="1">
                  <a:solidFill>
                    <a:schemeClr val="tx1"/>
                  </a:solidFill>
                </a:rPr>
                <a:t>Npm</a:t>
              </a:r>
              <a:r>
                <a:rPr lang="en-US" sz="1400" dirty="0">
                  <a:solidFill>
                    <a:schemeClr val="tx1"/>
                  </a:solidFill>
                </a:rPr>
                <a:t> packages</a:t>
              </a:r>
            </a:p>
          </p:txBody>
        </p:sp>
        <p:sp>
          <p:nvSpPr>
            <p:cNvPr id="31" name="Rectangle: Single Corner Snipped 30">
              <a:extLst>
                <a:ext uri="{FF2B5EF4-FFF2-40B4-BE49-F238E27FC236}">
                  <a16:creationId xmlns:a16="http://schemas.microsoft.com/office/drawing/2014/main" id="{1C988B7E-98F7-4095-BD65-CB174BA5B056}"/>
                </a:ext>
              </a:extLst>
            </p:cNvPr>
            <p:cNvSpPr/>
            <p:nvPr/>
          </p:nvSpPr>
          <p:spPr>
            <a:xfrm>
              <a:off x="1414212" y="1287383"/>
              <a:ext cx="1586615" cy="400713"/>
            </a:xfrm>
            <a:prstGeom prst="snip1Rect">
              <a:avLst/>
            </a:prstGeom>
            <a:solidFill>
              <a:srgbClr val="F7FBD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400" dirty="0" err="1">
                  <a:solidFill>
                    <a:schemeClr val="tx1"/>
                  </a:solidFill>
                </a:rPr>
                <a:t>Npm</a:t>
              </a:r>
              <a:r>
                <a:rPr lang="en-US" sz="1400" dirty="0">
                  <a:solidFill>
                    <a:schemeClr val="tx1"/>
                  </a:solidFill>
                </a:rPr>
                <a:t> packages</a:t>
              </a:r>
            </a:p>
          </p:txBody>
        </p:sp>
      </p:grpSp>
      <p:sp>
        <p:nvSpPr>
          <p:cNvPr id="32" name="Oval 31">
            <a:extLst>
              <a:ext uri="{FF2B5EF4-FFF2-40B4-BE49-F238E27FC236}">
                <a16:creationId xmlns:a16="http://schemas.microsoft.com/office/drawing/2014/main" id="{7843E3D7-E0B3-4D8E-8854-4CB5D5F6A4CB}"/>
              </a:ext>
            </a:extLst>
          </p:cNvPr>
          <p:cNvSpPr/>
          <p:nvPr/>
        </p:nvSpPr>
        <p:spPr>
          <a:xfrm>
            <a:off x="2605135" y="5403283"/>
            <a:ext cx="1397392" cy="39805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shell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B6E29179-E699-4A34-B3A1-E981C794A8C7}"/>
              </a:ext>
            </a:extLst>
          </p:cNvPr>
          <p:cNvSpPr/>
          <p:nvPr/>
        </p:nvSpPr>
        <p:spPr>
          <a:xfrm>
            <a:off x="5913722" y="3819326"/>
            <a:ext cx="1397392" cy="39805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mongo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2EA2EC23-7711-44E8-8CAE-A999EF6F6C35}"/>
              </a:ext>
            </a:extLst>
          </p:cNvPr>
          <p:cNvSpPr/>
          <p:nvPr/>
        </p:nvSpPr>
        <p:spPr>
          <a:xfrm>
            <a:off x="5852294" y="3229412"/>
            <a:ext cx="1397392" cy="39805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>
                <a:solidFill>
                  <a:schemeClr val="tx1"/>
                </a:solidFill>
              </a:rPr>
              <a:t>Robo</a:t>
            </a:r>
            <a:r>
              <a:rPr lang="en-US" sz="1400" b="1" dirty="0">
                <a:solidFill>
                  <a:schemeClr val="tx1"/>
                </a:solidFill>
              </a:rPr>
              <a:t> 3T</a:t>
            </a:r>
          </a:p>
        </p:txBody>
      </p:sp>
      <p:sp>
        <p:nvSpPr>
          <p:cNvPr id="35" name="Rectangle: Single Corner Snipped 34">
            <a:extLst>
              <a:ext uri="{FF2B5EF4-FFF2-40B4-BE49-F238E27FC236}">
                <a16:creationId xmlns:a16="http://schemas.microsoft.com/office/drawing/2014/main" id="{95A8A14A-881A-48F6-8C39-3CD87B5008D8}"/>
              </a:ext>
            </a:extLst>
          </p:cNvPr>
          <p:cNvSpPr/>
          <p:nvPr/>
        </p:nvSpPr>
        <p:spPr>
          <a:xfrm>
            <a:off x="2756046" y="3205145"/>
            <a:ext cx="1277353" cy="520837"/>
          </a:xfrm>
          <a:prstGeom prst="snip1Rect">
            <a:avLst/>
          </a:prstGeom>
          <a:solidFill>
            <a:srgbClr val="F7FBD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Stripe Dashboard</a:t>
            </a:r>
          </a:p>
        </p:txBody>
      </p:sp>
    </p:spTree>
    <p:extLst>
      <p:ext uri="{BB962C8B-B14F-4D97-AF65-F5344CB8AC3E}">
        <p14:creationId xmlns:p14="http://schemas.microsoft.com/office/powerpoint/2010/main" val="22714314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1DAA661-2F58-493C-BA67-F2641A2E57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9169" y="195583"/>
            <a:ext cx="9516522" cy="618196"/>
          </a:xfrm>
        </p:spPr>
        <p:txBody>
          <a:bodyPr>
            <a:normAutofit fontScale="85000" lnSpcReduction="20000"/>
          </a:bodyPr>
          <a:lstStyle/>
          <a:p>
            <a:r>
              <a:rPr lang="en-US" sz="2100" b="1" dirty="0"/>
              <a:t>Scenario: Making a credit card payment </a:t>
            </a:r>
            <a:r>
              <a:rPr lang="en-US" sz="2100" b="1"/>
              <a:t>using Stripe</a:t>
            </a:r>
            <a:endParaRPr lang="en-US" sz="2100" b="1" dirty="0"/>
          </a:p>
          <a:p>
            <a:r>
              <a:rPr lang="en-US" sz="1600" b="1" dirty="0"/>
              <a:t>Use Sequence Diagrams to describe interactions between logical parts of the software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BCFBD11-77D1-44CE-88AD-D59FB04349AE}"/>
              </a:ext>
            </a:extLst>
          </p:cNvPr>
          <p:cNvSpPr/>
          <p:nvPr/>
        </p:nvSpPr>
        <p:spPr>
          <a:xfrm>
            <a:off x="430155" y="906601"/>
            <a:ext cx="2646599" cy="39805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browser</a:t>
            </a:r>
          </a:p>
        </p:txBody>
      </p:sp>
      <p:sp>
        <p:nvSpPr>
          <p:cNvPr id="21" name="Rectangle: Single Corner Snipped 20">
            <a:extLst>
              <a:ext uri="{FF2B5EF4-FFF2-40B4-BE49-F238E27FC236}">
                <a16:creationId xmlns:a16="http://schemas.microsoft.com/office/drawing/2014/main" id="{BC687B03-A426-41F7-8AF8-24EF9EA912CD}"/>
              </a:ext>
            </a:extLst>
          </p:cNvPr>
          <p:cNvSpPr/>
          <p:nvPr/>
        </p:nvSpPr>
        <p:spPr>
          <a:xfrm>
            <a:off x="343161" y="1394472"/>
            <a:ext cx="1277353" cy="330449"/>
          </a:xfrm>
          <a:prstGeom prst="snip1Rect">
            <a:avLst/>
          </a:prstGeom>
          <a:solidFill>
            <a:srgbClr val="F7FBD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React SPA</a:t>
            </a:r>
          </a:p>
        </p:txBody>
      </p:sp>
      <p:sp>
        <p:nvSpPr>
          <p:cNvPr id="36" name="Rectangle: Single Corner Snipped 35">
            <a:extLst>
              <a:ext uri="{FF2B5EF4-FFF2-40B4-BE49-F238E27FC236}">
                <a16:creationId xmlns:a16="http://schemas.microsoft.com/office/drawing/2014/main" id="{5AC348FE-F73A-413B-967F-F07B9FF89E7E}"/>
              </a:ext>
            </a:extLst>
          </p:cNvPr>
          <p:cNvSpPr/>
          <p:nvPr/>
        </p:nvSpPr>
        <p:spPr>
          <a:xfrm>
            <a:off x="1754038" y="1421310"/>
            <a:ext cx="1277353" cy="330449"/>
          </a:xfrm>
          <a:prstGeom prst="snip1Rect">
            <a:avLst/>
          </a:prstGeom>
          <a:solidFill>
            <a:srgbClr val="F7FBD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StripeJS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" name="Rectangle: Single Corner Snipped 36">
            <a:extLst>
              <a:ext uri="{FF2B5EF4-FFF2-40B4-BE49-F238E27FC236}">
                <a16:creationId xmlns:a16="http://schemas.microsoft.com/office/drawing/2014/main" id="{B7828721-17FE-40B5-9E82-5C34DCC378B6}"/>
              </a:ext>
            </a:extLst>
          </p:cNvPr>
          <p:cNvSpPr/>
          <p:nvPr/>
        </p:nvSpPr>
        <p:spPr>
          <a:xfrm>
            <a:off x="3214780" y="1421310"/>
            <a:ext cx="1277353" cy="330449"/>
          </a:xfrm>
          <a:prstGeom prst="snip1Rect">
            <a:avLst/>
          </a:prstGeom>
          <a:solidFill>
            <a:srgbClr val="F7FBD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xxx</a:t>
            </a:r>
          </a:p>
        </p:txBody>
      </p:sp>
      <p:sp>
        <p:nvSpPr>
          <p:cNvPr id="38" name="Rectangle: Single Corner Snipped 37">
            <a:extLst>
              <a:ext uri="{FF2B5EF4-FFF2-40B4-BE49-F238E27FC236}">
                <a16:creationId xmlns:a16="http://schemas.microsoft.com/office/drawing/2014/main" id="{40BC5B42-3D35-4FEE-BA3D-0E38136F10B6}"/>
              </a:ext>
            </a:extLst>
          </p:cNvPr>
          <p:cNvSpPr/>
          <p:nvPr/>
        </p:nvSpPr>
        <p:spPr>
          <a:xfrm>
            <a:off x="7297947" y="1421309"/>
            <a:ext cx="1277353" cy="330449"/>
          </a:xfrm>
          <a:prstGeom prst="snip1Rect">
            <a:avLst/>
          </a:prstGeom>
          <a:solidFill>
            <a:srgbClr val="F7FBD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mongod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" name="Rectangle: Single Corner Snipped 38">
            <a:extLst>
              <a:ext uri="{FF2B5EF4-FFF2-40B4-BE49-F238E27FC236}">
                <a16:creationId xmlns:a16="http://schemas.microsoft.com/office/drawing/2014/main" id="{045B017D-B23F-4DD7-AEFF-672F8821A22A}"/>
              </a:ext>
            </a:extLst>
          </p:cNvPr>
          <p:cNvSpPr/>
          <p:nvPr/>
        </p:nvSpPr>
        <p:spPr>
          <a:xfrm>
            <a:off x="9482018" y="1387995"/>
            <a:ext cx="1277353" cy="330449"/>
          </a:xfrm>
          <a:prstGeom prst="snip1Rect">
            <a:avLst/>
          </a:prstGeom>
          <a:solidFill>
            <a:srgbClr val="F7FBD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stripe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E4AB2AC3-5437-4304-90F8-56376814EB87}"/>
              </a:ext>
            </a:extLst>
          </p:cNvPr>
          <p:cNvSpPr/>
          <p:nvPr/>
        </p:nvSpPr>
        <p:spPr>
          <a:xfrm>
            <a:off x="3168833" y="906600"/>
            <a:ext cx="2646599" cy="39805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>
                <a:solidFill>
                  <a:schemeClr val="tx1"/>
                </a:solidFill>
              </a:rPr>
              <a:t>nodejs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A4FB4D1A-05D6-4CAB-BEDC-D98D5785014B}"/>
              </a:ext>
            </a:extLst>
          </p:cNvPr>
          <p:cNvSpPr/>
          <p:nvPr/>
        </p:nvSpPr>
        <p:spPr>
          <a:xfrm>
            <a:off x="7101331" y="903593"/>
            <a:ext cx="1670586" cy="39805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>
                <a:solidFill>
                  <a:schemeClr val="tx1"/>
                </a:solidFill>
              </a:rPr>
              <a:t>mongod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42" name="Subtitle 2">
            <a:extLst>
              <a:ext uri="{FF2B5EF4-FFF2-40B4-BE49-F238E27FC236}">
                <a16:creationId xmlns:a16="http://schemas.microsoft.com/office/drawing/2014/main" id="{A6A9AAE7-5131-4DFC-82AD-80C2B622358B}"/>
              </a:ext>
            </a:extLst>
          </p:cNvPr>
          <p:cNvSpPr txBox="1">
            <a:spLocks/>
          </p:cNvSpPr>
          <p:nvPr/>
        </p:nvSpPr>
        <p:spPr>
          <a:xfrm>
            <a:off x="2735863" y="2728874"/>
            <a:ext cx="6655428" cy="2930054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Scenarios to discuss.  To decide what to document/present.</a:t>
            </a:r>
          </a:p>
          <a:p>
            <a:pPr marL="342900" indent="-342900">
              <a:buAutoNum type="arabicPeriod"/>
            </a:pPr>
            <a:r>
              <a:rPr lang="en-US" b="1" dirty="0"/>
              <a:t>Authentication…</a:t>
            </a:r>
          </a:p>
          <a:p>
            <a:pPr marL="342900" indent="-342900">
              <a:buAutoNum type="arabicPeriod"/>
            </a:pPr>
            <a:r>
              <a:rPr lang="en-US" b="1" dirty="0"/>
              <a:t>How does payment through Stripe work (discussed at last meetup 11/14.</a:t>
            </a:r>
          </a:p>
          <a:p>
            <a:pPr marL="342900" indent="-342900">
              <a:buAutoNum type="arabicPeriod"/>
            </a:pPr>
            <a:r>
              <a:rPr lang="en-US" b="1" dirty="0"/>
              <a:t>How are items in DB retrieved or updated.</a:t>
            </a:r>
          </a:p>
          <a:p>
            <a:pPr marL="342900" indent="-342900">
              <a:buAutoNum type="arabicPeriod"/>
            </a:pPr>
            <a:r>
              <a:rPr lang="en-US" b="1" dirty="0"/>
              <a:t>Not sure if we are using redux or flux or something to support centralized/global data.  But if so that could be discussed.</a:t>
            </a:r>
          </a:p>
        </p:txBody>
      </p:sp>
    </p:spTree>
    <p:extLst>
      <p:ext uri="{BB962C8B-B14F-4D97-AF65-F5344CB8AC3E}">
        <p14:creationId xmlns:p14="http://schemas.microsoft.com/office/powerpoint/2010/main" val="2451749012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632</TotalTime>
  <Words>222</Words>
  <Application>Microsoft Office PowerPoint</Application>
  <PresentationFormat>Widescreen</PresentationFormat>
  <Paragraphs>78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Wisp</vt:lpstr>
      <vt:lpstr>Web101 Meetup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Web101 Meetup</dc:title>
  <dc:creator>PatS</dc:creator>
  <cp:lastModifiedBy>PatS</cp:lastModifiedBy>
  <cp:revision>32</cp:revision>
  <dcterms:created xsi:type="dcterms:W3CDTF">2018-11-15T01:06:05Z</dcterms:created>
  <dcterms:modified xsi:type="dcterms:W3CDTF">2018-11-15T11:38:58Z</dcterms:modified>
</cp:coreProperties>
</file>