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5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148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2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143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62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8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0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4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9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048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78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doc/book/pipeline/" TargetMode="External"/><Relationship Id="rId2" Type="http://schemas.openxmlformats.org/officeDocument/2006/relationships/hyperlink" Target="https://github.com/jenkinsci/docker/blob/master/READM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nkins.io/doc/tutorials/build-a-node-js-and-react-app-with-np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6015-34F1-6842-B82E-673708193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9CA17-0D32-CB48-8218-1F7851184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Jeff Joyce</a:t>
            </a:r>
          </a:p>
        </p:txBody>
      </p:sp>
    </p:spTree>
    <p:extLst>
      <p:ext uri="{BB962C8B-B14F-4D97-AF65-F5344CB8AC3E}">
        <p14:creationId xmlns:p14="http://schemas.microsoft.com/office/powerpoint/2010/main" val="293039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20D9-ADAD-2042-B4F8-FA8B01B1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6E326-7C0D-7547-BFF2-F6FCE2623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automation server written in Java</a:t>
            </a:r>
          </a:p>
          <a:p>
            <a:r>
              <a:rPr lang="en-US" dirty="0"/>
              <a:t>CICD - Continuous Integration and Continuous Delivery</a:t>
            </a:r>
          </a:p>
          <a:p>
            <a:r>
              <a:rPr lang="en-US" dirty="0"/>
              <a:t>Server 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10018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1144-0558-3C4C-B058-142EA2FB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Popularity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8ABF-F7E7-3546-BCA9-1D8FFF5F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Installation – Platform agnostic</a:t>
            </a:r>
          </a:p>
          <a:p>
            <a:r>
              <a:rPr lang="en-US" dirty="0"/>
              <a:t>Easy Configuration – Web UI</a:t>
            </a:r>
          </a:p>
          <a:p>
            <a:r>
              <a:rPr lang="en-US" dirty="0"/>
              <a:t>Plugins – Large library</a:t>
            </a:r>
          </a:p>
          <a:p>
            <a:r>
              <a:rPr lang="en-US" dirty="0"/>
              <a:t>Extensible – Ability to combine Plugins</a:t>
            </a:r>
          </a:p>
          <a:p>
            <a:r>
              <a:rPr lang="en-US" dirty="0"/>
              <a:t>Distributed – Flexible</a:t>
            </a:r>
          </a:p>
        </p:txBody>
      </p:sp>
    </p:spTree>
    <p:extLst>
      <p:ext uri="{BB962C8B-B14F-4D97-AF65-F5344CB8AC3E}">
        <p14:creationId xmlns:p14="http://schemas.microsoft.com/office/powerpoint/2010/main" val="404471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D81F-2126-4C47-ADEC-6B1CBD3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Freestyle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5C51-AA97-FC48-93C9-CD7B4F0A2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Freestyle jobs are can be used for ad hoc or complex tasks</a:t>
            </a:r>
          </a:p>
          <a:p>
            <a:pPr lvl="1"/>
            <a:r>
              <a:rPr lang="en-US" dirty="0"/>
              <a:t>Bash scripts</a:t>
            </a:r>
          </a:p>
          <a:p>
            <a:pPr lvl="1"/>
            <a:r>
              <a:rPr lang="en-US" dirty="0"/>
              <a:t>Ansible Playbooks</a:t>
            </a:r>
          </a:p>
          <a:p>
            <a:r>
              <a:rPr lang="en-US" dirty="0"/>
              <a:t>Highly flexible and easy-to-use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3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1A6F-FFDD-B44C-B04E-555C8814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6263-8DF3-9143-90CD-F96900D0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 Pipeline is a suite of plugins that supports implementing and integrating continuous delivery pipelines into Jenkins</a:t>
            </a:r>
          </a:p>
          <a:p>
            <a:r>
              <a:rPr lang="en-US" dirty="0"/>
              <a:t>Pipelines are scripts that give Jenkins one to many jobs in order to do some task. </a:t>
            </a:r>
          </a:p>
          <a:p>
            <a:pPr lvl="1"/>
            <a:r>
              <a:rPr lang="en-US" dirty="0"/>
              <a:t>Jobs can include code, scripts, build languages, plugins, etc. </a:t>
            </a:r>
          </a:p>
        </p:txBody>
      </p:sp>
    </p:spTree>
    <p:extLst>
      <p:ext uri="{BB962C8B-B14F-4D97-AF65-F5344CB8AC3E}">
        <p14:creationId xmlns:p14="http://schemas.microsoft.com/office/powerpoint/2010/main" val="319673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D0A8A-A70E-1642-BB9B-D9BBF907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Jenkinsfile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61FA-06B2-A646-97E6-B609B7E5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4961535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Text file that contains the definition of a Jenkins Pipeline and is checked into source control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4C7523A-6BF1-ED43-9242-F973C01A7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1992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5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4FC5-01C1-4646-903A-4FA30BD0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5EB8-1C8F-BB40-B074-7DA1CC28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pPr lvl="1"/>
            <a:r>
              <a:rPr lang="en-US" dirty="0">
                <a:hlinkClick r:id="rId2"/>
              </a:rPr>
              <a:t>https://github.com/jenkinsci/docker/blob/master/README.md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https://jenkins.io/doc/book/pipeline/</a:t>
            </a:r>
            <a:endParaRPr lang="en-US" dirty="0"/>
          </a:p>
          <a:p>
            <a:r>
              <a:rPr lang="en-US" dirty="0"/>
              <a:t>Advanced</a:t>
            </a:r>
          </a:p>
          <a:p>
            <a:pPr lvl="1"/>
            <a:r>
              <a:rPr lang="en-US" dirty="0">
                <a:hlinkClick r:id="rId4"/>
              </a:rPr>
              <a:t>https://jenkins.io/doc/tutorials/build-a-node-js-and-react-app-with-npm/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90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183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Jenkins</vt:lpstr>
      <vt:lpstr>Jenkins Background</vt:lpstr>
      <vt:lpstr>Jenkins Popularity </vt:lpstr>
      <vt:lpstr>Jenkins Freestyle Project</vt:lpstr>
      <vt:lpstr>Jenkins Pipeline</vt:lpstr>
      <vt:lpstr>Jenkinsfile</vt:lpstr>
      <vt:lpstr>Demo Docs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Jeff Joyce</dc:creator>
  <cp:lastModifiedBy>Jeff Joyce</cp:lastModifiedBy>
  <cp:revision>4</cp:revision>
  <dcterms:created xsi:type="dcterms:W3CDTF">2019-12-11T22:14:03Z</dcterms:created>
  <dcterms:modified xsi:type="dcterms:W3CDTF">2019-12-12T01:04:31Z</dcterms:modified>
</cp:coreProperties>
</file>