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269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9B4B-0FF8-4EA7-ADD4-336B3439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F4D34-A077-491F-B7B6-8CD19C774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BE87-CEDB-44AA-93F7-98A2AD90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8400-7697-41FE-BC64-EC825A6B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E292-6A75-492D-B948-DFEDEBB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76F7-D30F-4041-9D03-3EE62709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F62A3-8786-44F8-8056-2DDA1B68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E09D-C887-47BD-8230-29F43375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94D3-8EC4-4905-AFC5-B1AE5977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B288-C751-4635-8850-BFFD062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1E07E-49D6-4A56-978B-595B3CEC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B245E-50B2-47D9-8FBA-4988232B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EC6F-3F97-4B21-818D-EE1D619B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9FF9-6E4D-4E64-8890-4F7F8794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521C-0B36-4D80-B4C4-40BE8359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12F9-AF2B-42D8-8F91-504C7BF5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79E9-DD66-4D11-A8E5-BF63EDBD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09CA-255B-4A1B-A3CF-5E4FBEBD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BA5F-1F7A-4A77-BEDA-EA203291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F7C5-9BA3-4E59-AAF2-6DB7438E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A996-1CD0-450A-BC75-4AC51955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7E93-BE71-4F85-B183-A8D46353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252B-F834-48F5-BCE0-148F33B7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465E-A5F0-47DB-9866-40272B26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C8DA-07EA-4D72-B7B1-4DAA1F1A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AD26-2474-4C6E-A587-82628A6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1D21-D8D9-49FB-AD6C-8B49F473B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0DF5-6C23-469D-8346-C6688BA5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28397-68E8-4B21-86B6-4904C9AD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D637F-56CB-4831-B117-B1AB9A34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ABCC-78DE-460C-B505-6145282F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15CF-29CF-4005-BB4C-6565FF9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88EF-ACFF-476A-9525-5FA83F735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53EB-938B-4B88-BFA6-008CEB343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ED5E8-FD32-4E67-8CFE-FC9D4280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46987-D7A3-4627-8BFB-1B780C087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ABD66-F168-482E-BF82-262C7B74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09416-D942-44B1-A08C-319636E3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DA761-58BA-494A-AD9C-97D741E3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2D8-F7B0-4957-97C7-BCA5D494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C1826-3FE0-430F-A2C2-B8AF28E4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83C79-CF6B-40C0-816B-F421DF84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C9090-EF8B-4274-8F15-4AE280F8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7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B909C-43AA-4489-BA76-D215929A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07848-8E54-4839-802F-7F0C4664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EC2B-0554-4BDF-BBB3-4D4622E3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5E3F-5FB3-4A55-B142-EF171328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E3B-AD77-41D8-B73E-8EF2320F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D1344-128C-4BF4-A435-49C59662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40BE4-2DAC-432E-881E-7D698794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398F-8808-44FB-A82E-54FB84C3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14721-462A-40E7-8266-53CC007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5B0C-8B33-4EA2-8BE9-0AB5BC6F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B692B-7CA8-4308-AE60-4917F264B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A74F-A924-4B1E-9496-ACB014B6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CC6B-3C33-4A76-AF4E-70B04540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2308-AB67-4057-82A9-6313F316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16853-92A7-4D82-B9E0-A4173F8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CC917-085D-449A-B22E-27B0015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486E5-81D1-4709-8C9B-8099FCB5A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E252-215E-4CD2-BAC4-FC1627BE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BF9A-3B4A-4557-AD4C-36DB84E19CBE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9E72-F152-4FF9-A53E-E36503A87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F513-D6AA-4083-B8A0-B41E040F9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7364-53D9-4B04-A357-07E0721D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0CBDF71-C98E-4C7E-B156-44338A7D0A45}"/>
              </a:ext>
            </a:extLst>
          </p:cNvPr>
          <p:cNvSpPr txBox="1"/>
          <p:nvPr/>
        </p:nvSpPr>
        <p:spPr>
          <a:xfrm>
            <a:off x="4811393" y="180794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CCF3E-BB90-4DB4-96A2-2BE5648D1A1D}"/>
              </a:ext>
            </a:extLst>
          </p:cNvPr>
          <p:cNvSpPr txBox="1"/>
          <p:nvPr/>
        </p:nvSpPr>
        <p:spPr>
          <a:xfrm>
            <a:off x="4399272" y="-70340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080DF-E396-4BB0-AC36-6D89F3BD6DEB}"/>
              </a:ext>
            </a:extLst>
          </p:cNvPr>
          <p:cNvSpPr txBox="1"/>
          <p:nvPr/>
        </p:nvSpPr>
        <p:spPr>
          <a:xfrm>
            <a:off x="4821472" y="644246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ADA81C-A120-43F9-8849-87FEDFF1B37D}"/>
              </a:ext>
            </a:extLst>
          </p:cNvPr>
          <p:cNvSpPr txBox="1"/>
          <p:nvPr/>
        </p:nvSpPr>
        <p:spPr>
          <a:xfrm>
            <a:off x="4399272" y="369385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1BD0C-5B4C-442D-898A-1370DF5B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751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FCAD0B-03CE-409B-93F8-60B4AC646F31}"/>
              </a:ext>
            </a:extLst>
          </p:cNvPr>
          <p:cNvCxnSpPr/>
          <p:nvPr/>
        </p:nvCxnSpPr>
        <p:spPr>
          <a:xfrm>
            <a:off x="4135902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7C0608-7E2C-4541-85F6-3345220C0249}"/>
              </a:ext>
            </a:extLst>
          </p:cNvPr>
          <p:cNvSpPr txBox="1"/>
          <p:nvPr/>
        </p:nvSpPr>
        <p:spPr>
          <a:xfrm>
            <a:off x="4262511" y="2278966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16EEC-0C0E-467F-9835-DD004B29384E}"/>
              </a:ext>
            </a:extLst>
          </p:cNvPr>
          <p:cNvCxnSpPr>
            <a:cxnSpLocks/>
          </p:cNvCxnSpPr>
          <p:nvPr/>
        </p:nvCxnSpPr>
        <p:spPr>
          <a:xfrm>
            <a:off x="4949482" y="1319515"/>
            <a:ext cx="0" cy="5538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5DFF8A-E280-4ED0-A2D2-CC890887DD68}"/>
              </a:ext>
            </a:extLst>
          </p:cNvPr>
          <p:cNvSpPr txBox="1"/>
          <p:nvPr/>
        </p:nvSpPr>
        <p:spPr>
          <a:xfrm>
            <a:off x="5076091" y="2278966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8C870F-25D0-4ACD-A12B-2D62A8A17FD0}"/>
              </a:ext>
            </a:extLst>
          </p:cNvPr>
          <p:cNvCxnSpPr>
            <a:cxnSpLocks/>
          </p:cNvCxnSpPr>
          <p:nvPr/>
        </p:nvCxnSpPr>
        <p:spPr>
          <a:xfrm>
            <a:off x="6238136" y="1606550"/>
            <a:ext cx="0" cy="436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33962A-DC0D-45BB-8996-01B4E4E3E0F9}"/>
              </a:ext>
            </a:extLst>
          </p:cNvPr>
          <p:cNvSpPr txBox="1"/>
          <p:nvPr/>
        </p:nvSpPr>
        <p:spPr>
          <a:xfrm>
            <a:off x="6306030" y="1639084"/>
            <a:ext cx="106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39719F-C32D-4684-AE87-AF51BCA3DA7A}"/>
              </a:ext>
            </a:extLst>
          </p:cNvPr>
          <p:cNvCxnSpPr>
            <a:cxnSpLocks/>
          </p:cNvCxnSpPr>
          <p:nvPr/>
        </p:nvCxnSpPr>
        <p:spPr>
          <a:xfrm>
            <a:off x="6412519" y="2046850"/>
            <a:ext cx="0" cy="2314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E184CC-0C6A-4029-A1A8-79393D753914}"/>
              </a:ext>
            </a:extLst>
          </p:cNvPr>
          <p:cNvSpPr txBox="1"/>
          <p:nvPr/>
        </p:nvSpPr>
        <p:spPr>
          <a:xfrm>
            <a:off x="6412519" y="3019251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4468D2-4373-4BA2-BC35-AE354F25D544}"/>
              </a:ext>
            </a:extLst>
          </p:cNvPr>
          <p:cNvCxnSpPr>
            <a:cxnSpLocks/>
          </p:cNvCxnSpPr>
          <p:nvPr/>
        </p:nvCxnSpPr>
        <p:spPr>
          <a:xfrm>
            <a:off x="7493384" y="2278966"/>
            <a:ext cx="0" cy="1814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0D928F-486B-4FED-ACD0-698DCF737186}"/>
              </a:ext>
            </a:extLst>
          </p:cNvPr>
          <p:cNvSpPr txBox="1"/>
          <p:nvPr/>
        </p:nvSpPr>
        <p:spPr>
          <a:xfrm>
            <a:off x="7493384" y="3019251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0416F1-6C01-4D4A-B8A0-001B7F02BC85}"/>
              </a:ext>
            </a:extLst>
          </p:cNvPr>
          <p:cNvCxnSpPr>
            <a:cxnSpLocks/>
          </p:cNvCxnSpPr>
          <p:nvPr/>
        </p:nvCxnSpPr>
        <p:spPr>
          <a:xfrm>
            <a:off x="8379651" y="2804773"/>
            <a:ext cx="0" cy="815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06E107-0582-4789-A977-B56EC32CF50D}"/>
              </a:ext>
            </a:extLst>
          </p:cNvPr>
          <p:cNvSpPr txBox="1"/>
          <p:nvPr/>
        </p:nvSpPr>
        <p:spPr>
          <a:xfrm>
            <a:off x="8418338" y="3019251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702C37-80EA-4DFC-BDFC-DAEC212F3BC7}"/>
              </a:ext>
            </a:extLst>
          </p:cNvPr>
          <p:cNvCxnSpPr>
            <a:cxnSpLocks/>
          </p:cNvCxnSpPr>
          <p:nvPr/>
        </p:nvCxnSpPr>
        <p:spPr>
          <a:xfrm>
            <a:off x="6530922" y="4517680"/>
            <a:ext cx="0" cy="3162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EF8F09-86A8-4AA7-851E-33B9A54885FF}"/>
              </a:ext>
            </a:extLst>
          </p:cNvPr>
          <p:cNvSpPr txBox="1"/>
          <p:nvPr/>
        </p:nvSpPr>
        <p:spPr>
          <a:xfrm>
            <a:off x="6536378" y="4471653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49A93F-E419-4B06-843B-536E3F7E7E28}"/>
              </a:ext>
            </a:extLst>
          </p:cNvPr>
          <p:cNvCxnSpPr>
            <a:cxnSpLocks/>
          </p:cNvCxnSpPr>
          <p:nvPr/>
        </p:nvCxnSpPr>
        <p:spPr>
          <a:xfrm>
            <a:off x="6373832" y="5343881"/>
            <a:ext cx="0" cy="815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9E3B72-AD68-420E-B3C4-87528A96840E}"/>
              </a:ext>
            </a:extLst>
          </p:cNvPr>
          <p:cNvSpPr txBox="1"/>
          <p:nvPr/>
        </p:nvSpPr>
        <p:spPr>
          <a:xfrm>
            <a:off x="6412519" y="5558359"/>
            <a:ext cx="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4B5925-0076-4B76-B5A9-B3EAD802B847}"/>
              </a:ext>
            </a:extLst>
          </p:cNvPr>
          <p:cNvCxnSpPr>
            <a:cxnSpLocks/>
          </p:cNvCxnSpPr>
          <p:nvPr/>
        </p:nvCxnSpPr>
        <p:spPr>
          <a:xfrm>
            <a:off x="4839174" y="228600"/>
            <a:ext cx="0" cy="296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AF20FE-27CB-4924-BA3E-8D03E027D447}"/>
              </a:ext>
            </a:extLst>
          </p:cNvPr>
          <p:cNvCxnSpPr>
            <a:cxnSpLocks/>
          </p:cNvCxnSpPr>
          <p:nvPr/>
        </p:nvCxnSpPr>
        <p:spPr>
          <a:xfrm>
            <a:off x="4446316" y="53"/>
            <a:ext cx="0" cy="22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3281D8-0B7A-4746-A657-EEC62B8118AD}"/>
              </a:ext>
            </a:extLst>
          </p:cNvPr>
          <p:cNvCxnSpPr>
            <a:cxnSpLocks/>
          </p:cNvCxnSpPr>
          <p:nvPr/>
        </p:nvCxnSpPr>
        <p:spPr>
          <a:xfrm>
            <a:off x="4839174" y="668918"/>
            <a:ext cx="0" cy="319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D7FD02-1963-4384-9695-2C5D10C91608}"/>
              </a:ext>
            </a:extLst>
          </p:cNvPr>
          <p:cNvCxnSpPr>
            <a:cxnSpLocks/>
          </p:cNvCxnSpPr>
          <p:nvPr/>
        </p:nvCxnSpPr>
        <p:spPr>
          <a:xfrm>
            <a:off x="4418507" y="480053"/>
            <a:ext cx="0" cy="15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56E645-E273-4824-96D9-4B02006F1DD4}"/>
              </a:ext>
            </a:extLst>
          </p:cNvPr>
          <p:cNvSpPr txBox="1"/>
          <p:nvPr/>
        </p:nvSpPr>
        <p:spPr>
          <a:xfrm>
            <a:off x="5759738" y="1969981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3781A0-C6EA-4145-AD2C-91ED4EE32133}"/>
              </a:ext>
            </a:extLst>
          </p:cNvPr>
          <p:cNvCxnSpPr>
            <a:cxnSpLocks/>
          </p:cNvCxnSpPr>
          <p:nvPr/>
        </p:nvCxnSpPr>
        <p:spPr>
          <a:xfrm>
            <a:off x="5778973" y="2080649"/>
            <a:ext cx="0" cy="15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8886B1E-DD33-4AE4-960B-C46FF00206EC}"/>
              </a:ext>
            </a:extLst>
          </p:cNvPr>
          <p:cNvSpPr txBox="1"/>
          <p:nvPr/>
        </p:nvSpPr>
        <p:spPr>
          <a:xfrm>
            <a:off x="4399272" y="966909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67233B-EBB4-4467-9314-F2396C06EFBA}"/>
              </a:ext>
            </a:extLst>
          </p:cNvPr>
          <p:cNvCxnSpPr>
            <a:cxnSpLocks/>
          </p:cNvCxnSpPr>
          <p:nvPr/>
        </p:nvCxnSpPr>
        <p:spPr>
          <a:xfrm>
            <a:off x="4418507" y="1060851"/>
            <a:ext cx="0" cy="2586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2994A5E-1862-4291-A620-8BDD90E4B2E4}"/>
              </a:ext>
            </a:extLst>
          </p:cNvPr>
          <p:cNvCxnSpPr>
            <a:cxnSpLocks/>
          </p:cNvCxnSpPr>
          <p:nvPr/>
        </p:nvCxnSpPr>
        <p:spPr>
          <a:xfrm flipV="1">
            <a:off x="99044" y="1319515"/>
            <a:ext cx="10147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F70466-4C4A-4B8D-8372-37D14BBD73E6}"/>
              </a:ext>
            </a:extLst>
          </p:cNvPr>
          <p:cNvSpPr txBox="1"/>
          <p:nvPr/>
        </p:nvSpPr>
        <p:spPr>
          <a:xfrm>
            <a:off x="5759738" y="1391785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3DB98C-CBD4-447F-BD71-E852404A68F2}"/>
              </a:ext>
            </a:extLst>
          </p:cNvPr>
          <p:cNvCxnSpPr>
            <a:cxnSpLocks/>
          </p:cNvCxnSpPr>
          <p:nvPr/>
        </p:nvCxnSpPr>
        <p:spPr>
          <a:xfrm>
            <a:off x="5778973" y="1502453"/>
            <a:ext cx="0" cy="15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59A327-57E6-4CD1-906C-7128DD6A965F}"/>
              </a:ext>
            </a:extLst>
          </p:cNvPr>
          <p:cNvSpPr txBox="1"/>
          <p:nvPr/>
        </p:nvSpPr>
        <p:spPr>
          <a:xfrm>
            <a:off x="6257372" y="1227911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D71BD3-CCF1-4A9C-B58A-B60B4267D03C}"/>
              </a:ext>
            </a:extLst>
          </p:cNvPr>
          <p:cNvCxnSpPr>
            <a:cxnSpLocks/>
          </p:cNvCxnSpPr>
          <p:nvPr/>
        </p:nvCxnSpPr>
        <p:spPr>
          <a:xfrm>
            <a:off x="6238136" y="1320060"/>
            <a:ext cx="0" cy="15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D96A59-4C27-4D1B-BEB4-3A8809AC48F9}"/>
              </a:ext>
            </a:extLst>
          </p:cNvPr>
          <p:cNvSpPr txBox="1"/>
          <p:nvPr/>
        </p:nvSpPr>
        <p:spPr>
          <a:xfrm>
            <a:off x="5778973" y="4264127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A47864-1682-44A3-BA78-F850AFEF6EAC}"/>
              </a:ext>
            </a:extLst>
          </p:cNvPr>
          <p:cNvCxnSpPr>
            <a:cxnSpLocks/>
          </p:cNvCxnSpPr>
          <p:nvPr/>
        </p:nvCxnSpPr>
        <p:spPr>
          <a:xfrm>
            <a:off x="5798208" y="4374795"/>
            <a:ext cx="0" cy="15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D6FC699-2045-4566-9533-B76EF50BD1A2}"/>
              </a:ext>
            </a:extLst>
          </p:cNvPr>
          <p:cNvSpPr txBox="1"/>
          <p:nvPr/>
        </p:nvSpPr>
        <p:spPr>
          <a:xfrm>
            <a:off x="5778973" y="4753600"/>
            <a:ext cx="65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4B02CC-33B8-4B5C-BB57-3286B88F9922}"/>
              </a:ext>
            </a:extLst>
          </p:cNvPr>
          <p:cNvCxnSpPr>
            <a:cxnSpLocks/>
          </p:cNvCxnSpPr>
          <p:nvPr/>
        </p:nvCxnSpPr>
        <p:spPr>
          <a:xfrm>
            <a:off x="5798208" y="4864268"/>
            <a:ext cx="0" cy="1599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BEAUS IRANZO</dc:creator>
  <cp:lastModifiedBy>RAFAEL BEAUS IRANZO</cp:lastModifiedBy>
  <cp:revision>4</cp:revision>
  <dcterms:created xsi:type="dcterms:W3CDTF">2020-05-10T18:24:56Z</dcterms:created>
  <dcterms:modified xsi:type="dcterms:W3CDTF">2020-05-10T22:59:42Z</dcterms:modified>
</cp:coreProperties>
</file>