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574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910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421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2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779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8062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874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6512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3320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1516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0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598E-B981-E219-A321-52BC3276D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7441-CFEE-B32F-A175-381BF2BE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685" y="4747023"/>
            <a:ext cx="4104995" cy="498217"/>
          </a:xfrm>
        </p:spPr>
        <p:txBody>
          <a:bodyPr/>
          <a:lstStyle/>
          <a:p>
            <a:r>
              <a:rPr lang="sl-SI" dirty="0"/>
              <a:t>T</a:t>
            </a:r>
            <a:r>
              <a:rPr lang="en-SI" dirty="0" err="1"/>
              <a:t>ikei</a:t>
            </a:r>
            <a:r>
              <a:rPr lang="en-SI" dirty="0"/>
              <a:t> </a:t>
            </a:r>
            <a:r>
              <a:rPr lang="sl-SI" dirty="0"/>
              <a:t>R</a:t>
            </a:r>
            <a:r>
              <a:rPr lang="en-SI" dirty="0" err="1"/>
              <a:t>adovac</a:t>
            </a:r>
            <a:r>
              <a:rPr lang="en-SI" dirty="0"/>
              <a:t>, A</a:t>
            </a:r>
            <a:r>
              <a:rPr lang="sl-SI" dirty="0"/>
              <a:t>l</a:t>
            </a:r>
            <a:r>
              <a:rPr lang="en-SI" dirty="0" err="1"/>
              <a:t>eš</a:t>
            </a:r>
            <a:r>
              <a:rPr lang="en-SI" dirty="0"/>
              <a:t> </a:t>
            </a:r>
            <a:r>
              <a:rPr lang="en-SI" dirty="0" err="1"/>
              <a:t>špeh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3076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F5C0-7875-FE45-8DF6-16DC4165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Random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3E13-6D72-D546-2956-088CA7BA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342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E2A8-B517-8AAF-428A-5C78C6B0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Simulated Annealing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0F19-3AB9-61BB-046C-2B1148632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2715"/>
                <a:ext cx="10058400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SI" dirty="0"/>
                  <a:t>  </a:t>
                </a:r>
                <a:r>
                  <a:rPr lang="en-GB" dirty="0"/>
                  <a:t>Step size is proportional to temperature</a:t>
                </a:r>
                <a:endParaRPr lang="en-SI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SI" dirty="0"/>
                  <a:t>  </a:t>
                </a:r>
                <a:r>
                  <a:rPr lang="sl-SI" dirty="0" err="1"/>
                  <a:t>Logarithmic</a:t>
                </a:r>
                <a:r>
                  <a:rPr lang="sl-SI" dirty="0"/>
                  <a:t> </a:t>
                </a:r>
                <a:r>
                  <a:rPr lang="sl-SI" dirty="0" err="1"/>
                  <a:t>cooling</a:t>
                </a:r>
                <a:r>
                  <a:rPr lang="sl-SI" dirty="0"/>
                  <a:t>:</a:t>
                </a:r>
                <a:r>
                  <a:rPr lang="en-SI" dirty="0"/>
                  <a:t> </a:t>
                </a:r>
                <a14:m>
                  <m:oMath xmlns:m="http://schemas.openxmlformats.org/officeDocument/2006/math">
                    <m:r>
                      <a:rPr lang="en-SI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I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S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I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I" b="0" i="1" smtClean="0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num>
                      <m:den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SI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⁡(1+</m:t>
                        </m:r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𝑖𝑡𝑒𝑟𝑎𝑡𝑖𝑜𝑛</m:t>
                        </m:r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SI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SI" dirty="0"/>
                  <a:t>  Re-annealing (</a:t>
                </a:r>
                <a:r>
                  <a:rPr lang="en-SI" dirty="0" err="1"/>
                  <a:t>complet</a:t>
                </a:r>
                <a:r>
                  <a:rPr lang="sl-SI" dirty="0"/>
                  <a:t>e</a:t>
                </a:r>
                <a:r>
                  <a:rPr lang="en-SI" dirty="0" err="1"/>
                  <a:t>ly</a:t>
                </a:r>
                <a:r>
                  <a:rPr lang="en-SI" dirty="0"/>
                  <a:t> randomly)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SI" dirty="0"/>
                  <a:t>  Stops when final temperature is reached or after max iterations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0F19-3AB9-61BB-046C-2B1148632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2715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00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4E9B-4078-72FF-282A-3ABD3C49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Whale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7D37-97BF-5EEF-9092-29C6D4F7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4291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B296-9578-6905-65DF-36BE56B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/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D9F-3B1C-4178-C54B-D3944A5E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86895"/>
            <a:ext cx="1038679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I" dirty="0"/>
              <a:t>  </a:t>
            </a:r>
            <a:r>
              <a:rPr lang="en-GB" dirty="0"/>
              <a:t>Enhances local search by allowing escape from local optima</a:t>
            </a:r>
            <a:endParaRPr lang="en-SI" dirty="0"/>
          </a:p>
          <a:p>
            <a:pPr>
              <a:buFont typeface="Wingdings" panose="05000000000000000000" pitchFamily="2" charset="2"/>
              <a:buChar char="§"/>
            </a:pPr>
            <a:r>
              <a:rPr lang="en-SI" dirty="0"/>
              <a:t>  </a:t>
            </a:r>
            <a:r>
              <a:rPr lang="en-GB" dirty="0"/>
              <a:t>Uses a tabu list to avoid revisiting recent solutions</a:t>
            </a:r>
            <a:endParaRPr lang="en-SI" dirty="0"/>
          </a:p>
          <a:p>
            <a:pPr>
              <a:buFont typeface="Wingdings" panose="05000000000000000000" pitchFamily="2" charset="2"/>
              <a:buChar char="§"/>
            </a:pPr>
            <a:r>
              <a:rPr lang="en-SI" dirty="0"/>
              <a:t>  </a:t>
            </a:r>
            <a:r>
              <a:rPr lang="en-GB" dirty="0"/>
              <a:t>Especially effective for discrete optimization problems</a:t>
            </a:r>
            <a:endParaRPr lang="en-SI" dirty="0"/>
          </a:p>
          <a:p>
            <a:pPr>
              <a:buFont typeface="Wingdings" panose="05000000000000000000" pitchFamily="2" charset="2"/>
              <a:buChar char="§"/>
            </a:pPr>
            <a:r>
              <a:rPr lang="en-SI" dirty="0"/>
              <a:t>  </a:t>
            </a:r>
            <a:r>
              <a:rPr lang="en-GB" dirty="0"/>
              <a:t>Instead of exact matches, checks if a point is within a certain distance of any point in the tabu list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1457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D1DF-4492-5B27-4531-511353D9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D</a:t>
            </a:r>
            <a:r>
              <a:rPr lang="sl-SI" dirty="0" err="1"/>
              <a:t>ifferential</a:t>
            </a:r>
            <a:r>
              <a:rPr lang="sl-SI" dirty="0"/>
              <a:t> </a:t>
            </a:r>
            <a:r>
              <a:rPr lang="en-SI" dirty="0"/>
              <a:t>E</a:t>
            </a:r>
            <a:r>
              <a:rPr lang="sl-SI" dirty="0" err="1"/>
              <a:t>volution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E395-ADB4-911E-2811-FC9C013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79941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105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Wingdings</vt:lpstr>
      <vt:lpstr>Retrospect</vt:lpstr>
      <vt:lpstr>ASSIGNMENT 5</vt:lpstr>
      <vt:lpstr>Random Search</vt:lpstr>
      <vt:lpstr>Simulated Annealing</vt:lpstr>
      <vt:lpstr>Whale Algorithm</vt:lpstr>
      <vt:lpstr>Tabu Search</vt:lpstr>
      <vt:lpstr>Differential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Tikei Radovac</dc:creator>
  <cp:lastModifiedBy>Tikei Radovac</cp:lastModifiedBy>
  <cp:revision>6</cp:revision>
  <dcterms:created xsi:type="dcterms:W3CDTF">2025-06-01T09:57:40Z</dcterms:created>
  <dcterms:modified xsi:type="dcterms:W3CDTF">2025-06-01T11:01:01Z</dcterms:modified>
</cp:coreProperties>
</file>