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0597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4895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1023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2844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0428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857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406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05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5460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466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12E728E-58B5-4A60-8EF8-8B342E6C1755}" type="datetimeFigureOut">
              <a:rPr lang="en-SI" smtClean="0"/>
              <a:t>07/01/2025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056003-0B0F-4BE0-A811-CD10542E720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0461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66A6-E8E4-8989-1050-5049E6A3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729" y="1214438"/>
            <a:ext cx="10284542" cy="2387600"/>
          </a:xfrm>
        </p:spPr>
        <p:txBody>
          <a:bodyPr/>
          <a:lstStyle/>
          <a:p>
            <a:r>
              <a:rPr lang="en-SI" dirty="0"/>
              <a:t>UPRAVLJANJE S POMNILNIKOM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1534E-317E-B8E4-064D-A7034C69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3148"/>
            <a:ext cx="9144000" cy="1655762"/>
          </a:xfrm>
        </p:spPr>
        <p:txBody>
          <a:bodyPr>
            <a:normAutofit/>
          </a:bodyPr>
          <a:lstStyle/>
          <a:p>
            <a:r>
              <a:rPr lang="en-SI" sz="2800" dirty="0" err="1"/>
              <a:t>Sistemska</a:t>
            </a:r>
            <a:r>
              <a:rPr lang="en-SI" sz="2800" dirty="0"/>
              <a:t> </a:t>
            </a:r>
            <a:r>
              <a:rPr lang="en-SI" sz="2800" dirty="0" err="1"/>
              <a:t>programska</a:t>
            </a:r>
            <a:r>
              <a:rPr lang="en-SI" sz="2800" dirty="0"/>
              <a:t> </a:t>
            </a:r>
            <a:r>
              <a:rPr lang="en-SI" sz="2800" dirty="0" err="1"/>
              <a:t>oprema</a:t>
            </a:r>
            <a:endParaRPr lang="en-SI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4004B4-0E49-4185-A076-44ED04CC70BF}"/>
              </a:ext>
            </a:extLst>
          </p:cNvPr>
          <p:cNvSpPr txBox="1">
            <a:spLocks/>
          </p:cNvSpPr>
          <p:nvPr/>
        </p:nvSpPr>
        <p:spPr>
          <a:xfrm>
            <a:off x="8945572" y="5643562"/>
            <a:ext cx="2292699" cy="7285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I" dirty="0"/>
              <a:t>Tikei Radovac</a:t>
            </a:r>
          </a:p>
        </p:txBody>
      </p:sp>
    </p:spTree>
    <p:extLst>
      <p:ext uri="{BB962C8B-B14F-4D97-AF65-F5344CB8AC3E}">
        <p14:creationId xmlns:p14="http://schemas.microsoft.com/office/powerpoint/2010/main" val="41643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2882-B785-F8EB-0E6A-D6452F70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477" y="3112564"/>
            <a:ext cx="1547045" cy="632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I" sz="3200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72106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44F9-CF65-4850-55F1-B1209CCA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Upravljanje</a:t>
            </a:r>
            <a:r>
              <a:rPr lang="en-SI" dirty="0"/>
              <a:t> </a:t>
            </a:r>
            <a:r>
              <a:rPr lang="en-SI" dirty="0" err="1"/>
              <a:t>pomnilnika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3F21-6F37-7E5B-B254-853562DA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67541"/>
            <a:ext cx="7729728" cy="348745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/>
              <a:t>P</a:t>
            </a:r>
            <a:r>
              <a:rPr lang="sl-SI" dirty="0" err="1"/>
              <a:t>roces</a:t>
            </a:r>
            <a:r>
              <a:rPr lang="sl-SI" dirty="0"/>
              <a:t> nadzora in usklajevanja glavnega pomnilnika 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Sočasno</a:t>
            </a:r>
            <a:r>
              <a:rPr lang="en-SI" dirty="0"/>
              <a:t> </a:t>
            </a:r>
            <a:r>
              <a:rPr lang="en-SI" dirty="0" err="1"/>
              <a:t>izvajanje</a:t>
            </a:r>
            <a:r>
              <a:rPr lang="en-SI" dirty="0"/>
              <a:t> </a:t>
            </a:r>
            <a:r>
              <a:rPr lang="en-SI" dirty="0" err="1"/>
              <a:t>več</a:t>
            </a:r>
            <a:r>
              <a:rPr lang="en-SI" dirty="0"/>
              <a:t> </a:t>
            </a:r>
            <a:r>
              <a:rPr lang="en-SI" dirty="0" err="1"/>
              <a:t>procesov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/>
              <a:t>3 </a:t>
            </a:r>
            <a:r>
              <a:rPr lang="en-SI" dirty="0" err="1"/>
              <a:t>nivoji</a:t>
            </a:r>
            <a:r>
              <a:rPr lang="en-SI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SI" dirty="0" err="1"/>
              <a:t>Strojna</a:t>
            </a:r>
            <a:r>
              <a:rPr lang="en-SI" dirty="0"/>
              <a:t> </a:t>
            </a:r>
            <a:r>
              <a:rPr lang="en-SI" dirty="0" err="1"/>
              <a:t>oprema</a:t>
            </a:r>
            <a:endParaRPr lang="en-SI" dirty="0"/>
          </a:p>
          <a:p>
            <a:pPr lvl="1">
              <a:lnSpc>
                <a:spcPct val="150000"/>
              </a:lnSpc>
            </a:pPr>
            <a:r>
              <a:rPr lang="en-SI" dirty="0" err="1"/>
              <a:t>Operacijski</a:t>
            </a:r>
            <a:r>
              <a:rPr lang="en-SI" dirty="0"/>
              <a:t> </a:t>
            </a:r>
            <a:r>
              <a:rPr lang="en-SI" dirty="0" err="1"/>
              <a:t>sistem</a:t>
            </a:r>
            <a:endParaRPr lang="en-SI" dirty="0"/>
          </a:p>
          <a:p>
            <a:pPr lvl="1">
              <a:lnSpc>
                <a:spcPct val="150000"/>
              </a:lnSpc>
            </a:pPr>
            <a:r>
              <a:rPr lang="en-SI" dirty="0"/>
              <a:t>Program/</a:t>
            </a:r>
            <a:r>
              <a:rPr lang="en-SI" dirty="0" err="1"/>
              <a:t>aplikacija</a:t>
            </a:r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34C6D-9CA5-6870-6753-F0FA7DBA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7" t="11706" r="1032"/>
          <a:stretch/>
        </p:blipFill>
        <p:spPr>
          <a:xfrm>
            <a:off x="5524519" y="3631133"/>
            <a:ext cx="5919042" cy="21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8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CA3-2267-FDFE-BF20-DD96B812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PROGRAMSKI/APLIKACIJSKI </a:t>
            </a:r>
            <a:r>
              <a:rPr lang="en-SI" dirty="0" err="1"/>
              <a:t>nivo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7A39-672E-8987-FCC8-CDEDA0611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Vsak</a:t>
            </a:r>
            <a:r>
              <a:rPr lang="en-SI" dirty="0"/>
              <a:t> program </a:t>
            </a:r>
            <a:r>
              <a:rPr lang="en-SI" dirty="0" err="1"/>
              <a:t>zase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Sklad</a:t>
            </a:r>
            <a:r>
              <a:rPr lang="en-SI" dirty="0"/>
              <a:t> - </a:t>
            </a:r>
            <a:r>
              <a:rPr lang="en-SI" dirty="0" err="1"/>
              <a:t>statično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Kopica</a:t>
            </a:r>
            <a:r>
              <a:rPr lang="en-SI" dirty="0"/>
              <a:t> - </a:t>
            </a:r>
            <a:r>
              <a:rPr lang="en-SI" dirty="0" err="1"/>
              <a:t>dinamično</a:t>
            </a:r>
            <a:r>
              <a:rPr lang="en-SI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ECE06-C658-2049-C85F-F0B9C4DF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53" y="2460028"/>
            <a:ext cx="4566741" cy="385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5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C641-C8C9-B03E-E57B-DE8794FB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90114"/>
            <a:ext cx="7729728" cy="52042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Alokacija</a:t>
            </a:r>
            <a:r>
              <a:rPr lang="en-SI" dirty="0"/>
              <a:t> in </a:t>
            </a:r>
            <a:r>
              <a:rPr lang="en-SI" dirty="0" err="1"/>
              <a:t>dealokacija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l-SI" dirty="0"/>
              <a:t>R</a:t>
            </a:r>
            <a:r>
              <a:rPr lang="en-SI" dirty="0" err="1"/>
              <a:t>očno</a:t>
            </a:r>
            <a:r>
              <a:rPr lang="en-SI" dirty="0"/>
              <a:t> (malloc in free) </a:t>
            </a:r>
            <a:r>
              <a:rPr lang="en-SI" dirty="0" err="1"/>
              <a:t>ali</a:t>
            </a:r>
            <a:r>
              <a:rPr lang="en-SI" dirty="0"/>
              <a:t> </a:t>
            </a:r>
            <a:r>
              <a:rPr lang="en-SI" dirty="0" err="1"/>
              <a:t>samodejno</a:t>
            </a:r>
            <a:r>
              <a:rPr lang="en-SI" dirty="0"/>
              <a:t> (garbage collector)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Tehnike</a:t>
            </a:r>
            <a:r>
              <a:rPr lang="en-SI" dirty="0"/>
              <a:t> za </a:t>
            </a:r>
            <a:r>
              <a:rPr lang="en-SI" dirty="0" err="1"/>
              <a:t>dodeljevanje</a:t>
            </a:r>
            <a:r>
              <a:rPr lang="en-SI" dirty="0"/>
              <a:t> </a:t>
            </a:r>
            <a:r>
              <a:rPr lang="en-SI" dirty="0" err="1"/>
              <a:t>pomnilnika</a:t>
            </a:r>
            <a:r>
              <a:rPr lang="en-SI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SI" dirty="0"/>
              <a:t>First-Fit</a:t>
            </a:r>
          </a:p>
          <a:p>
            <a:pPr lvl="1">
              <a:lnSpc>
                <a:spcPct val="150000"/>
              </a:lnSpc>
            </a:pPr>
            <a:r>
              <a:rPr lang="en-SI" dirty="0"/>
              <a:t>Buddy system</a:t>
            </a:r>
          </a:p>
          <a:p>
            <a:pPr lvl="1">
              <a:lnSpc>
                <a:spcPct val="150000"/>
              </a:lnSpc>
            </a:pPr>
            <a:r>
              <a:rPr lang="en-SI" dirty="0"/>
              <a:t>Sub-Allocators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Izvi</a:t>
            </a:r>
            <a:r>
              <a:rPr lang="en-SI" dirty="0"/>
              <a:t> in </a:t>
            </a:r>
            <a:r>
              <a:rPr lang="en-SI" dirty="0" err="1"/>
              <a:t>napake</a:t>
            </a:r>
            <a:r>
              <a:rPr lang="en-SI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SI" dirty="0"/>
              <a:t>Stack Overflow</a:t>
            </a:r>
          </a:p>
          <a:p>
            <a:pPr lvl="1">
              <a:lnSpc>
                <a:spcPct val="150000"/>
              </a:lnSpc>
            </a:pPr>
            <a:r>
              <a:rPr lang="en-SI" dirty="0"/>
              <a:t>Memory leak</a:t>
            </a:r>
          </a:p>
          <a:p>
            <a:pPr lvl="1">
              <a:lnSpc>
                <a:spcPct val="150000"/>
              </a:lnSpc>
            </a:pPr>
            <a:r>
              <a:rPr lang="en-SI" dirty="0" err="1"/>
              <a:t>Fragmentacija</a:t>
            </a:r>
            <a:endParaRPr lang="en-SI" dirty="0"/>
          </a:p>
          <a:p>
            <a:pPr marL="228600" lvl="1" indent="0">
              <a:lnSpc>
                <a:spcPct val="150000"/>
              </a:lnSpc>
              <a:buNone/>
            </a:pPr>
            <a:endParaRPr lang="en-SI" dirty="0"/>
          </a:p>
          <a:p>
            <a:pPr lvl="1">
              <a:lnSpc>
                <a:spcPct val="150000"/>
              </a:lnSpc>
            </a:pPr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1D77E-B648-5A4A-B70E-B9C9E57A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" b="10317"/>
          <a:stretch/>
        </p:blipFill>
        <p:spPr>
          <a:xfrm>
            <a:off x="6096000" y="2110290"/>
            <a:ext cx="5409363" cy="39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ABFE-C5ED-B3F7-A87A-366CEC1B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DINAMIČNA </a:t>
            </a:r>
            <a:r>
              <a:rPr lang="en-SI" dirty="0" err="1"/>
              <a:t>alokacija</a:t>
            </a:r>
            <a:r>
              <a:rPr lang="en-SI" dirty="0"/>
              <a:t> v C-</a:t>
            </a:r>
            <a:r>
              <a:rPr lang="en-SI" dirty="0" err="1"/>
              <a:t>ju</a:t>
            </a:r>
            <a:r>
              <a:rPr lang="en-SI" dirty="0"/>
              <a:t> (malloc)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C3DE-53F0-04EF-088E-1D7F2CA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l-SI" dirty="0"/>
              <a:t>M</a:t>
            </a:r>
            <a:r>
              <a:rPr lang="en-SI" dirty="0" err="1"/>
              <a:t>alloc</a:t>
            </a:r>
            <a:r>
              <a:rPr lang="en-SI" dirty="0"/>
              <a:t> je </a:t>
            </a:r>
            <a:r>
              <a:rPr lang="en-SI" dirty="0" err="1"/>
              <a:t>posrednik</a:t>
            </a:r>
            <a:r>
              <a:rPr lang="en-SI" dirty="0"/>
              <a:t> med OS in </a:t>
            </a:r>
            <a:r>
              <a:rPr lang="en-SI" dirty="0" err="1"/>
              <a:t>programom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/>
              <a:t>Glibc (Linux) in MSVCRT (Windows)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l-SI" dirty="0"/>
              <a:t>M</a:t>
            </a:r>
            <a:r>
              <a:rPr lang="en-SI" dirty="0"/>
              <a:t>map in </a:t>
            </a:r>
            <a:r>
              <a:rPr lang="en-SI" dirty="0" err="1"/>
              <a:t>sbrk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VirtualAlloc</a:t>
            </a:r>
            <a:r>
              <a:rPr lang="en-SI" dirty="0"/>
              <a:t> in </a:t>
            </a:r>
            <a:r>
              <a:rPr lang="en-SI" dirty="0" err="1"/>
              <a:t>HeapAlloc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1465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B081-FBE2-A42A-BD60-24FD2177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A3BF-0730-73CF-9F32-BCC37225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81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l-SI" dirty="0" err="1"/>
              <a:t>Automatic</a:t>
            </a:r>
            <a:r>
              <a:rPr lang="sl-SI" dirty="0"/>
              <a:t> </a:t>
            </a:r>
            <a:r>
              <a:rPr lang="sl-SI" dirty="0" err="1"/>
              <a:t>application</a:t>
            </a:r>
            <a:r>
              <a:rPr lang="sl-SI" dirty="0"/>
              <a:t> </a:t>
            </a:r>
            <a:r>
              <a:rPr lang="sl-SI" dirty="0" err="1"/>
              <a:t>memory</a:t>
            </a:r>
            <a:r>
              <a:rPr lang="sl-SI" dirty="0"/>
              <a:t> management</a:t>
            </a:r>
            <a:r>
              <a:rPr lang="en-SI" dirty="0"/>
              <a:t> (AAMM)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l-SI" dirty="0"/>
              <a:t>S</a:t>
            </a:r>
            <a:r>
              <a:rPr lang="en-SI" dirty="0" err="1"/>
              <a:t>toritev</a:t>
            </a:r>
            <a:r>
              <a:rPr lang="en-SI" dirty="0"/>
              <a:t>, del </a:t>
            </a:r>
            <a:r>
              <a:rPr lang="en-SI" dirty="0" err="1"/>
              <a:t>ali</a:t>
            </a:r>
            <a:r>
              <a:rPr lang="en-SI" dirty="0"/>
              <a:t> </a:t>
            </a:r>
            <a:r>
              <a:rPr lang="en-SI" dirty="0" err="1"/>
              <a:t>razširitev</a:t>
            </a:r>
            <a:r>
              <a:rPr lang="en-SI" dirty="0"/>
              <a:t> prog. </a:t>
            </a:r>
            <a:r>
              <a:rPr lang="en-SI" dirty="0" err="1"/>
              <a:t>jezika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Objekt</a:t>
            </a:r>
            <a:r>
              <a:rPr lang="en-SI" dirty="0"/>
              <a:t> X je </a:t>
            </a:r>
            <a:r>
              <a:rPr lang="en-SI" dirty="0" err="1"/>
              <a:t>dosegljiv</a:t>
            </a:r>
            <a:r>
              <a:rPr lang="en-SI" dirty="0"/>
              <a:t>, </a:t>
            </a:r>
            <a:r>
              <a:rPr lang="en-SI" dirty="0" err="1"/>
              <a:t>če</a:t>
            </a:r>
            <a:r>
              <a:rPr lang="en-SI" dirty="0"/>
              <a:t> in </a:t>
            </a:r>
            <a:r>
              <a:rPr lang="en-SI" dirty="0" err="1"/>
              <a:t>samo</a:t>
            </a:r>
            <a:r>
              <a:rPr lang="en-SI" dirty="0"/>
              <a:t> </a:t>
            </a:r>
            <a:r>
              <a:rPr lang="en-SI" dirty="0" err="1"/>
              <a:t>če</a:t>
            </a:r>
            <a:r>
              <a:rPr lang="en-SI" dirty="0"/>
              <a:t>: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register vsebuje kazalec na X ali,</a:t>
            </a:r>
            <a:endParaRPr lang="en-SI" dirty="0"/>
          </a:p>
          <a:p>
            <a:pPr lvl="1">
              <a:lnSpc>
                <a:spcPct val="150000"/>
              </a:lnSpc>
            </a:pPr>
            <a:r>
              <a:rPr lang="pl-PL" dirty="0"/>
              <a:t>drug dosegljiv objekt vsebuje kazalec na X. 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l-SI" dirty="0"/>
              <a:t>D</a:t>
            </a:r>
            <a:r>
              <a:rPr lang="en-SI" dirty="0" err="1"/>
              <a:t>ouble</a:t>
            </a:r>
            <a:r>
              <a:rPr lang="en-SI" dirty="0"/>
              <a:t> free, dangling pointers, memory leaks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Poraba</a:t>
            </a:r>
            <a:r>
              <a:rPr lang="en-SI" dirty="0"/>
              <a:t> </a:t>
            </a:r>
            <a:r>
              <a:rPr lang="en-SI" dirty="0" err="1"/>
              <a:t>računaliških</a:t>
            </a:r>
            <a:r>
              <a:rPr lang="en-SI" dirty="0"/>
              <a:t> </a:t>
            </a:r>
            <a:r>
              <a:rPr lang="en-SI" dirty="0" err="1"/>
              <a:t>virov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50568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9F49-3F26-F949-27DA-BCB8DC3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RAZLIČNE VRSTE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2323-3624-5170-2366-C1EE19CB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SI" dirty="0" err="1"/>
              <a:t>Označi</a:t>
            </a:r>
            <a:r>
              <a:rPr lang="en-SI" dirty="0"/>
              <a:t> in </a:t>
            </a:r>
            <a:r>
              <a:rPr lang="en-SI" dirty="0" err="1"/>
              <a:t>počisti</a:t>
            </a:r>
            <a:r>
              <a:rPr lang="en-SI" dirty="0"/>
              <a:t> </a:t>
            </a:r>
            <a:r>
              <a:rPr lang="en-SI"/>
              <a:t>- Mark-and-sweep </a:t>
            </a:r>
            <a:r>
              <a:rPr lang="en-SI" dirty="0"/>
              <a:t>(JS)</a:t>
            </a:r>
          </a:p>
          <a:p>
            <a:pPr>
              <a:lnSpc>
                <a:spcPct val="150000"/>
              </a:lnSpc>
            </a:pPr>
            <a:r>
              <a:rPr lang="en-SI" dirty="0" err="1"/>
              <a:t>Štetje</a:t>
            </a:r>
            <a:r>
              <a:rPr lang="en-SI" dirty="0"/>
              <a:t> </a:t>
            </a:r>
            <a:r>
              <a:rPr lang="en-SI" dirty="0" err="1"/>
              <a:t>referenc</a:t>
            </a:r>
            <a:r>
              <a:rPr lang="en-SI" dirty="0"/>
              <a:t> (Python)</a:t>
            </a:r>
          </a:p>
          <a:p>
            <a:pPr>
              <a:lnSpc>
                <a:spcPct val="150000"/>
              </a:lnSpc>
            </a:pPr>
            <a:r>
              <a:rPr lang="en-SI" dirty="0"/>
              <a:t>Escape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0342E-7E5C-6F99-00D1-A8141AB7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27" y="2289955"/>
            <a:ext cx="4686954" cy="408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E2682-4CA0-927F-886E-581BD21C0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31" y="4193498"/>
            <a:ext cx="5434541" cy="22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1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2E6B-1D06-49BC-4853-9FFE1666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MOJ ALOKATOR V C-</a:t>
            </a:r>
            <a:r>
              <a:rPr lang="en-SI" dirty="0" err="1"/>
              <a:t>ju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C10E-9539-CA73-13EE-76AAFAE1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087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Talloc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Tfree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Statična</a:t>
            </a:r>
            <a:r>
              <a:rPr lang="en-SI" dirty="0"/>
              <a:t> </a:t>
            </a:r>
            <a:r>
              <a:rPr lang="en-SI" dirty="0" err="1"/>
              <a:t>tabela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Brez</a:t>
            </a:r>
            <a:r>
              <a:rPr lang="en-SI" dirty="0"/>
              <a:t> </a:t>
            </a:r>
            <a:r>
              <a:rPr lang="en-SI" dirty="0" err="1"/>
              <a:t>drugih</a:t>
            </a:r>
            <a:r>
              <a:rPr lang="en-SI" dirty="0"/>
              <a:t> </a:t>
            </a:r>
            <a:r>
              <a:rPr lang="en-SI" dirty="0" err="1"/>
              <a:t>alokatorjev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/>
              <a:t>First-Fit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Izvorna</a:t>
            </a:r>
            <a:r>
              <a:rPr lang="en-SI" dirty="0"/>
              <a:t> </a:t>
            </a:r>
            <a:r>
              <a:rPr lang="en-SI" dirty="0" err="1"/>
              <a:t>koda</a:t>
            </a:r>
            <a:r>
              <a:rPr lang="en-SI" dirty="0"/>
              <a:t>: </a:t>
            </a:r>
            <a:r>
              <a:rPr lang="sl-SI" dirty="0"/>
              <a:t>https://github.com/t1k3i/talloc</a:t>
            </a:r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51261-BD97-4FCD-56FA-B66142DB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603" y="2638044"/>
            <a:ext cx="5468826" cy="1945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AD2AC-49FC-3B2E-D66D-6AFB0786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946"/>
          <a:stretch/>
        </p:blipFill>
        <p:spPr>
          <a:xfrm>
            <a:off x="5634603" y="4858335"/>
            <a:ext cx="5849166" cy="4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FB1A-1BBD-78D3-227A-85378823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</a:t>
            </a:r>
            <a:r>
              <a:rPr lang="en-SI" dirty="0" err="1"/>
              <a:t>mplementacisjke</a:t>
            </a:r>
            <a:r>
              <a:rPr lang="en-SI" dirty="0"/>
              <a:t> </a:t>
            </a:r>
            <a:r>
              <a:rPr lang="en-SI" dirty="0" err="1"/>
              <a:t>podrobnosti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B702-71E5-DEB5-3C54-D3BF8E23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/>
              <a:t>Na </a:t>
            </a:r>
            <a:r>
              <a:rPr lang="en-SI" dirty="0" err="1"/>
              <a:t>kopici</a:t>
            </a:r>
            <a:r>
              <a:rPr lang="en-SI" dirty="0"/>
              <a:t> so </a:t>
            </a:r>
            <a:r>
              <a:rPr lang="en-SI" dirty="0" err="1"/>
              <a:t>tudi</a:t>
            </a:r>
            <a:r>
              <a:rPr lang="en-SI" dirty="0"/>
              <a:t> </a:t>
            </a:r>
            <a:r>
              <a:rPr lang="en-SI" dirty="0" err="1"/>
              <a:t>metapodatki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Povezan</a:t>
            </a:r>
            <a:r>
              <a:rPr lang="en-SI" dirty="0"/>
              <a:t> </a:t>
            </a:r>
            <a:r>
              <a:rPr lang="en-SI" dirty="0" err="1"/>
              <a:t>seznam</a:t>
            </a:r>
            <a:r>
              <a:rPr lang="en-SI" dirty="0"/>
              <a:t> (</a:t>
            </a:r>
            <a:r>
              <a:rPr lang="en-SI" dirty="0" err="1"/>
              <a:t>Freelist</a:t>
            </a:r>
            <a:r>
              <a:rPr lang="en-SI" dirty="0"/>
              <a:t>) za </a:t>
            </a:r>
            <a:r>
              <a:rPr lang="en-SI" dirty="0" err="1"/>
              <a:t>proste</a:t>
            </a:r>
            <a:r>
              <a:rPr lang="en-SI" dirty="0"/>
              <a:t> bloke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Dodeljeni</a:t>
            </a:r>
            <a:r>
              <a:rPr lang="en-SI" dirty="0"/>
              <a:t> </a:t>
            </a:r>
            <a:r>
              <a:rPr lang="en-SI" dirty="0" err="1"/>
              <a:t>bloki</a:t>
            </a:r>
            <a:r>
              <a:rPr lang="en-SI" dirty="0"/>
              <a:t> </a:t>
            </a:r>
            <a:r>
              <a:rPr lang="en-SI" dirty="0" err="1"/>
              <a:t>imajo</a:t>
            </a:r>
            <a:r>
              <a:rPr lang="en-SI" dirty="0"/>
              <a:t> </a:t>
            </a:r>
            <a:r>
              <a:rPr lang="en-SI" dirty="0" err="1"/>
              <a:t>tudi</a:t>
            </a:r>
            <a:r>
              <a:rPr lang="en-SI" dirty="0"/>
              <a:t> </a:t>
            </a:r>
            <a:r>
              <a:rPr lang="en-SI" dirty="0" err="1"/>
              <a:t>informacijo</a:t>
            </a:r>
            <a:r>
              <a:rPr lang="en-SI" dirty="0"/>
              <a:t> o </a:t>
            </a:r>
            <a:r>
              <a:rPr lang="en-SI" dirty="0" err="1"/>
              <a:t>svoji</a:t>
            </a:r>
            <a:r>
              <a:rPr lang="en-SI" dirty="0"/>
              <a:t> </a:t>
            </a:r>
            <a:r>
              <a:rPr lang="en-SI" dirty="0" err="1"/>
              <a:t>velikosti</a:t>
            </a:r>
            <a:endParaRPr lang="en-SI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I" dirty="0" err="1"/>
              <a:t>Združevanje</a:t>
            </a:r>
            <a:r>
              <a:rPr lang="en-SI" dirty="0"/>
              <a:t> </a:t>
            </a:r>
            <a:r>
              <a:rPr lang="en-SI" dirty="0" err="1"/>
              <a:t>sosednjih</a:t>
            </a:r>
            <a:r>
              <a:rPr lang="en-SI" dirty="0"/>
              <a:t> </a:t>
            </a:r>
            <a:r>
              <a:rPr lang="en-SI" dirty="0" err="1"/>
              <a:t>blokov</a:t>
            </a:r>
            <a:endParaRPr lang="en-SI" dirty="0"/>
          </a:p>
          <a:p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3CECC-3D22-174B-29E2-0AB597754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90" y="4780283"/>
            <a:ext cx="8400020" cy="16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666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129</TotalTime>
  <Words>234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Parcel</vt:lpstr>
      <vt:lpstr>UPRAVLJANJE S POMNILNIKOM</vt:lpstr>
      <vt:lpstr>Upravljanje pomnilnika</vt:lpstr>
      <vt:lpstr>PROGRAMSKI/APLIKACIJSKI nivo</vt:lpstr>
      <vt:lpstr>PowerPoint Presentation</vt:lpstr>
      <vt:lpstr>DINAMIČNA alokacija v C-ju (malloc)</vt:lpstr>
      <vt:lpstr>GARBAGE COLLECTION</vt:lpstr>
      <vt:lpstr>RAZLIČNE VRSTE GC</vt:lpstr>
      <vt:lpstr>MOJ ALOKATOR V C-ju</vt:lpstr>
      <vt:lpstr>Implementacisjke podrobnosti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Tikei Radovac</dc:creator>
  <cp:lastModifiedBy>Tikei Radovac</cp:lastModifiedBy>
  <cp:revision>30</cp:revision>
  <dcterms:created xsi:type="dcterms:W3CDTF">2025-01-07T10:01:05Z</dcterms:created>
  <dcterms:modified xsi:type="dcterms:W3CDTF">2025-01-07T20:46:34Z</dcterms:modified>
</cp:coreProperties>
</file>