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4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9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4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59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6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B6D0-1BDE-4399-8B06-337088464BF9}" type="datetimeFigureOut">
              <a:rPr lang="es-EC" smtClean="0"/>
              <a:t>24/2/2022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60B55E-9814-492F-95F4-F3CD80679A8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ntojoentucocina.com/receta/tarta-gelatina-frutas-pastel-encapsulado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neralvegetal.blogspot.com/2010/07/flores-de-duna-y-arenal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B0B719F-2379-4B74-A216-1D0F533DE91E}"/>
              </a:ext>
            </a:extLst>
          </p:cNvPr>
          <p:cNvSpPr txBox="1"/>
          <p:nvPr/>
        </p:nvSpPr>
        <p:spPr>
          <a:xfrm>
            <a:off x="1114703" y="440675"/>
            <a:ext cx="9177050" cy="46166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Fiesta De Las Frutas Y de las Flores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08C651-519B-4967-B9E1-2A63104E3186}"/>
              </a:ext>
            </a:extLst>
          </p:cNvPr>
          <p:cNvSpPr/>
          <p:nvPr/>
        </p:nvSpPr>
        <p:spPr>
          <a:xfrm>
            <a:off x="-873483" y="1667345"/>
            <a:ext cx="132564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 fiesta de las frutas y de las flores es alegría </a:t>
            </a:r>
          </a:p>
          <a:p>
            <a:pPr algn="ctr"/>
            <a:r>
              <a:rPr lang="es-E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Felicidad amor a nuestra tierra</a:t>
            </a:r>
            <a:endParaRPr lang="es-EC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9" name="Gráfico 8" descr="Ramo de flores con relleno sólido">
            <a:extLst>
              <a:ext uri="{FF2B5EF4-FFF2-40B4-BE49-F238E27FC236}">
                <a16:creationId xmlns:a16="http://schemas.microsoft.com/office/drawing/2014/main" id="{FFA89EE0-AA39-4BF7-BA14-C7350D74B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398" y="2592303"/>
            <a:ext cx="2403513" cy="240351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  <a:scene3d>
            <a:camera prst="isometricRightUp"/>
            <a:lightRig rig="threePt" dir="t"/>
          </a:scene3d>
          <a:sp3d>
            <a:bevelT prst="angle"/>
          </a:sp3d>
        </p:spPr>
      </p:pic>
      <p:pic>
        <p:nvPicPr>
          <p:cNvPr id="11" name="Imagen 10" descr="Un postre con frutas&#10;&#10;Descripción generada automáticamente">
            <a:extLst>
              <a:ext uri="{FF2B5EF4-FFF2-40B4-BE49-F238E27FC236}">
                <a16:creationId xmlns:a16="http://schemas.microsoft.com/office/drawing/2014/main" id="{20B0B740-DCD9-41BF-B5E0-158483752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8017" y="2455635"/>
            <a:ext cx="3206551" cy="2071733"/>
          </a:xfrm>
          <a:prstGeom prst="rect">
            <a:avLst/>
          </a:prstGeom>
          <a:scene3d>
            <a:camera prst="perspectiveRelaxedModerately"/>
            <a:lightRig rig="threePt" dir="t"/>
          </a:scene3d>
          <a:sp3d>
            <a:bevelT prst="relaxedInset"/>
          </a:sp3d>
        </p:spPr>
      </p:pic>
      <p:sp>
        <p:nvSpPr>
          <p:cNvPr id="14" name="Sol 13">
            <a:extLst>
              <a:ext uri="{FF2B5EF4-FFF2-40B4-BE49-F238E27FC236}">
                <a16:creationId xmlns:a16="http://schemas.microsoft.com/office/drawing/2014/main" id="{3C702B74-63F6-41E2-BD84-C96C76FCB7EB}"/>
              </a:ext>
            </a:extLst>
          </p:cNvPr>
          <p:cNvSpPr/>
          <p:nvPr/>
        </p:nvSpPr>
        <p:spPr>
          <a:xfrm>
            <a:off x="8273323" y="2665237"/>
            <a:ext cx="1905918" cy="165253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20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2EF2287-773B-4C8A-BABE-70BAC699E4F5}"/>
              </a:ext>
            </a:extLst>
          </p:cNvPr>
          <p:cNvSpPr txBox="1"/>
          <p:nvPr/>
        </p:nvSpPr>
        <p:spPr>
          <a:xfrm>
            <a:off x="2823151" y="1641510"/>
            <a:ext cx="82075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Ambato Tierra hermosa llena de sol trabajadora nunca dejes de sorprenderme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3A86F-8257-4A8C-945B-BBDDD97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7740" y="3429001"/>
            <a:ext cx="1701109" cy="12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3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Galería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35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Espinosa Carvajal Marcelo Alejandro</dc:creator>
  <cp:lastModifiedBy>Espinosa Carvajal Marcelo Alejandro</cp:lastModifiedBy>
  <cp:revision>1</cp:revision>
  <dcterms:created xsi:type="dcterms:W3CDTF">2022-02-24T15:16:16Z</dcterms:created>
  <dcterms:modified xsi:type="dcterms:W3CDTF">2022-02-24T17:27:13Z</dcterms:modified>
</cp:coreProperties>
</file>