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AD603-6E71-4E18-BC5F-F6C9F6591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180ED-F3BF-477D-BEC6-90C82040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46F41-DF76-4B85-B2BE-FA8E3A7E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DDDD-5BA2-476A-80CA-A9495E30CB26}" type="datetimeFigureOut">
              <a:rPr lang="es-EC" smtClean="0"/>
              <a:t>21/1/2022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42148-DB8C-464A-B6F1-CEE14B02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F0F24-B66E-468A-844E-DB550794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5733-195F-4762-95F6-2498B0191CA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778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0C11F-7060-4099-B8D4-19E12F80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6659D3-360F-4ECC-9E86-BF10DA671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20461-F9F4-473F-982B-0B4C9DB5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DDDD-5BA2-476A-80CA-A9495E30CB26}" type="datetimeFigureOut">
              <a:rPr lang="es-EC" smtClean="0"/>
              <a:t>21/1/2022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B5696E-7627-4277-9E67-8E32984E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2B42A-6B83-42C2-A1B0-B0513D0A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5733-195F-4762-95F6-2498B0191CA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30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B1B627-0B86-4050-B9D4-549CE1924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1D7524-E27A-4F84-8006-36D9CB130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C1919-AD42-467D-BD45-A7219D22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DDDD-5BA2-476A-80CA-A9495E30CB26}" type="datetimeFigureOut">
              <a:rPr lang="es-EC" smtClean="0"/>
              <a:t>21/1/2022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2B9B32-A574-46D4-8E20-1886DE5A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27DE36-B1A9-458C-A44F-08C330FA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5733-195F-4762-95F6-2498B0191CA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759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B1747-C94B-45A2-81A9-3ED20AED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B33846-AD4A-402C-A6F8-F5D6715D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07F49-DD3D-429E-A834-E93BF7F2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DDDD-5BA2-476A-80CA-A9495E30CB26}" type="datetimeFigureOut">
              <a:rPr lang="es-EC" smtClean="0"/>
              <a:t>21/1/2022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0241C-251F-4BBF-96FB-59484E6E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C6932-F452-4E3A-ABC4-8E29031F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5733-195F-4762-95F6-2498B0191CA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3710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F17FD-B2F7-4134-B974-AA32C27D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915B3C-CC9C-4F3E-95B1-01B202AA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E3836-6742-4AD1-A37E-7DF0B7E3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DDDD-5BA2-476A-80CA-A9495E30CB26}" type="datetimeFigureOut">
              <a:rPr lang="es-EC" smtClean="0"/>
              <a:t>21/1/2022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8FB57-3F52-4651-8A4F-BAC4AACB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8AFDCC-5B0D-413A-9F4D-4836F5B2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5733-195F-4762-95F6-2498B0191CA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6710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CAC49-C4AF-4F69-99FA-060D5AEF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2F8F9-77ED-40FA-A314-B7C0197D3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59AACE-09CA-4F36-B3BD-4D66CBDA6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F7D2D-6592-4717-B5C4-988E7D89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DDDD-5BA2-476A-80CA-A9495E30CB26}" type="datetimeFigureOut">
              <a:rPr lang="es-EC" smtClean="0"/>
              <a:t>21/1/2022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72AF6C-12D6-46C1-95F3-7450DCF4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3FC202-540A-4522-AA89-47BFCAB0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5733-195F-4762-95F6-2498B0191CA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7501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582C-3F66-47DC-B40C-7950F798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FAB59B-7D8C-4ECA-B80F-5E6A0CAF6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4FB3CD-2BB9-46D5-BE93-98EA13F7C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4CE1EB-5E00-4225-B3FB-C18ACCC1D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5454D5-07EE-430A-B29F-7797332AE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34D30E-E314-4CDD-925D-D9D6CFA0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DDDD-5BA2-476A-80CA-A9495E30CB26}" type="datetimeFigureOut">
              <a:rPr lang="es-EC" smtClean="0"/>
              <a:t>21/1/2022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95EAB1-60D1-49E9-963B-6375D4B7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9AB618-6160-4ECE-BF01-9DACE0BA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5733-195F-4762-95F6-2498B0191CA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225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506AE-503C-4F00-9068-BF7E8FB7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7497DB-D024-4FB9-8944-4C877E97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DDDD-5BA2-476A-80CA-A9495E30CB26}" type="datetimeFigureOut">
              <a:rPr lang="es-EC" smtClean="0"/>
              <a:t>21/1/2022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4193FE-C5D0-4F40-8AC8-AD5D953E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DBF3FB-29DE-44B4-84F8-C53A7048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5733-195F-4762-95F6-2498B0191CA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702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F2E836-9A00-4A10-99EC-D993E336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DDDD-5BA2-476A-80CA-A9495E30CB26}" type="datetimeFigureOut">
              <a:rPr lang="es-EC" smtClean="0"/>
              <a:t>21/1/2022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0E0198-B612-42AD-A208-7FEEB53B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A54BD3-5DF7-4C3F-9CBF-792F08D6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5733-195F-4762-95F6-2498B0191CA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181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A4B16-33B1-437C-BC90-FE6CDFF1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1F3C6-69B1-4AC2-8E61-A9625F56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DA9935-4DEB-4DA1-930A-480AA2B14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0197BC-DB67-4E88-A7CF-25306C9F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DDDD-5BA2-476A-80CA-A9495E30CB26}" type="datetimeFigureOut">
              <a:rPr lang="es-EC" smtClean="0"/>
              <a:t>21/1/2022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F5B2CF-F06E-4273-B13B-082434FA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A40A4-E1A8-4E5C-958D-99F06029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5733-195F-4762-95F6-2498B0191CA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8288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7BB84-35E5-4E6D-BA8C-F6EEC9EF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A97E15-38D2-4E77-8D90-9A6CEEE4D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C143BF-3528-4B48-AD7F-DAD182A93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B53F52-8AC9-4078-A843-B9164FF4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DDDD-5BA2-476A-80CA-A9495E30CB26}" type="datetimeFigureOut">
              <a:rPr lang="es-EC" smtClean="0"/>
              <a:t>21/1/2022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BB742A-4DFE-40E1-A8CD-4A49FDBA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F32E25-F349-46E3-B53D-B7B3EB72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5733-195F-4762-95F6-2498B0191CA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960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D4140F-29E6-4BED-A89E-8DA10C87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A7261E-14CD-423F-B084-31F1F491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FD09DC-3C23-47F7-AC5F-B0BE5DE55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DDDD-5BA2-476A-80CA-A9495E30CB26}" type="datetimeFigureOut">
              <a:rPr lang="es-EC" smtClean="0"/>
              <a:t>21/1/2022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A0C884-316C-44CF-984A-C8C0FD38A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F103C-427D-4983-96B2-C7649487D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A5733-195F-4762-95F6-2498B0191CA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173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B4760C-4614-4857-B2BA-F75F1052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64" y="-60480"/>
            <a:ext cx="8947230" cy="679941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3E8F3A4-C56C-4594-BA4A-562336C985EF}"/>
              </a:ext>
            </a:extLst>
          </p:cNvPr>
          <p:cNvSpPr/>
          <p:nvPr/>
        </p:nvSpPr>
        <p:spPr>
          <a:xfrm>
            <a:off x="4884144" y="904499"/>
            <a:ext cx="1211856" cy="626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Pichincha</a:t>
            </a:r>
          </a:p>
          <a:p>
            <a:pPr algn="ctr"/>
            <a:r>
              <a:rPr lang="en-US" dirty="0"/>
              <a:t>5,9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ECD407-C203-49DC-9070-287A4FDCD2AD}"/>
              </a:ext>
            </a:extLst>
          </p:cNvPr>
          <p:cNvSpPr/>
          <p:nvPr/>
        </p:nvSpPr>
        <p:spPr>
          <a:xfrm>
            <a:off x="3033311" y="2712382"/>
            <a:ext cx="1211856" cy="6268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Guayas</a:t>
            </a:r>
          </a:p>
          <a:p>
            <a:pPr algn="ctr"/>
            <a:r>
              <a:rPr lang="en-US" dirty="0"/>
              <a:t>3,6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B2E93C-5770-471B-9440-DFEF233FC35D}"/>
              </a:ext>
            </a:extLst>
          </p:cNvPr>
          <p:cNvSpPr/>
          <p:nvPr/>
        </p:nvSpPr>
        <p:spPr>
          <a:xfrm>
            <a:off x="4046861" y="3990784"/>
            <a:ext cx="1211856" cy="6268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Azuay</a:t>
            </a:r>
          </a:p>
          <a:p>
            <a:pPr algn="ctr"/>
            <a:r>
              <a:rPr lang="en-US" dirty="0"/>
              <a:t>4,4</a:t>
            </a:r>
          </a:p>
        </p:txBody>
      </p:sp>
    </p:spTree>
    <p:extLst>
      <p:ext uri="{BB962C8B-B14F-4D97-AF65-F5344CB8AC3E}">
        <p14:creationId xmlns:p14="http://schemas.microsoft.com/office/powerpoint/2010/main" val="213166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7FB0A0-331E-43FB-8C0C-EB50F8BE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19" y="29098"/>
            <a:ext cx="6706248" cy="66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18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</TotalTime>
  <Words>6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Espinosa Carvajal Marcelo Alejandro</dc:creator>
  <cp:lastModifiedBy>Espinosa Carvajal Marcelo Alejandro</cp:lastModifiedBy>
  <cp:revision>1</cp:revision>
  <dcterms:created xsi:type="dcterms:W3CDTF">2022-01-21T19:02:03Z</dcterms:created>
  <dcterms:modified xsi:type="dcterms:W3CDTF">2022-01-21T23:16:52Z</dcterms:modified>
</cp:coreProperties>
</file>