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1BC3-CBD5-94DF-B1F9-F574F676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FC7CC-4CF1-DF13-08B0-BF722BC92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A1D0C-DA01-9F7E-8DFC-D30790E4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B74E2-0244-4C56-4D0D-8B729AD2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652E19-9581-62BD-2248-B4FB43C8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3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19C50-DBBB-A286-1A33-154CEC2F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8A01BB-0074-06FA-F323-F89D65A67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2A78E-2FD3-EC04-2788-ECB519F1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756CD-A043-762A-F30D-F888305C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98D6E-B652-EB7E-671E-15D991F4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4A1B33-7BE8-21E6-55B7-D92EF1FB3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69F876-28DC-202E-84F3-D0ACC019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F7688-6DB5-3336-7116-523C2F92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8C62B-C301-E264-B98B-F631D199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9E069-8C20-DB6D-C518-C53EFF4D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4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0CD63-FFF6-C7CB-0E35-3CE6CB22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91C9B-F838-6FB6-6E6A-51776ADE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5143E-676B-5A53-02C2-FCAEBDEF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49E79-7CAC-1269-DAC9-5DC8A66F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B640C-77D8-2C36-A893-16A37197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34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5663A-DB14-F83F-DDFF-A8B8B3D2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F0905-0E49-7DF5-098A-1483EC30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0D407-5A81-1642-94FC-E790038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E9F1C-5A4B-C820-929F-2E583E1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7D272-1578-9AD5-FF06-0A5F3F13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5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742AF-E4FF-1EB8-9D43-A4D7B1E7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60E9A-AE3B-5277-5609-769D56B75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199AB3-EBB8-DCB5-61F5-5C15DB243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2DA6F6-1153-F995-917B-21EF5C03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F35CDF-FB25-D570-325F-7C8AE064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C2A092-7BEB-9F83-0B00-1FFCBE98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0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35B25-7857-C5A5-E7AE-FBFDD115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098BA5-78B1-2FCF-B247-6F4D72F0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EC193B-B630-A8A9-A36D-CE97A472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C2E45E-1FE9-D901-C41B-A67CCFD51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107B93-D03E-8D11-4FF8-E52AFF5B4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9AFE48-A383-292C-DB34-62ACA461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2EB3D9-7ACE-F584-2583-17FBB27E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8F065F-EA43-4D38-CEED-CC43C5FD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BF274-2449-D130-E755-4D2327E0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8193B1-5EFC-159C-198F-273EBAD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AFBFA8-9252-8218-DD60-AF9664A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AD9D74-A48E-35B3-A40E-828D0380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7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43913E-D318-1845-1ED7-F204F96D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961CA1-860D-8EA6-B776-5B70DC72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C970C0-096E-85BA-95E9-0FB9ED53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4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12CCE-E793-12FE-A518-88166B0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FA8C8-5869-ED97-4E15-76988059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B37F3F-F20F-152E-D1D4-D4303262C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054FE9-2D42-605D-7EA2-E52C604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024B45-E586-8578-1FE4-2A152AE5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21E5E7-59C3-7869-9752-8D1B9EBF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8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91810-122F-CBD8-7842-380E6692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6AC1E7-0363-636C-53D2-6F237920F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524D99-FAFF-DA6C-FBC3-A1577BCD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92C5C8-1542-47F7-2EDD-6DA71C80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1ACF1-80DD-25D0-267A-DAE171E3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005303-D1CD-1D27-B24D-7938DA98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06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10BB4-09FF-0A60-E7AE-2BDCA97D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2F5DF-C9A3-2C7C-98EA-7B27B5D9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55AAB-365D-7365-C664-FBB6A936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BB55-7B82-4579-87FE-98FC29E9601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F0B8B-B336-96F4-B1D0-5D1CDF3C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5B809-BE5A-76EC-F4A0-D3A12255E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ED83-688D-42EC-81D2-4C7A16A93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5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0179F7-C537-A793-7BCD-CBFDE063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17" y="13063"/>
            <a:ext cx="9448799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15891CF-0C4C-B7DE-6A1E-8BAA46A1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0"/>
            <a:ext cx="605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3D12DE-805E-113C-0431-CC75F944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21" y="161469"/>
            <a:ext cx="6496957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837982-F85B-1B01-E784-26EF88D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27" y="1367246"/>
            <a:ext cx="7331173" cy="549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238780-F86E-5919-2DC8-569656E8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2446" cy="365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B472DE0-C4B1-8041-750C-459850DE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7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D0CAE0-AC19-4AD0-6B0D-84B78AA0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" y="251725"/>
            <a:ext cx="5229955" cy="59539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CB2F20-C54C-ACB4-A7C6-E46A502E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55" y="739187"/>
            <a:ext cx="5578872" cy="45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7AC3707-6286-363B-3BBA-C1965CB3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"/>
            <a:ext cx="6084387" cy="456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75894-9B0D-D1F3-EDCB-3B23B9E3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87" y="2764253"/>
            <a:ext cx="6084387" cy="40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8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Timur Shakirov</dc:creator>
  <cp:lastModifiedBy>Timur Shakirov</cp:lastModifiedBy>
  <cp:revision>1</cp:revision>
  <dcterms:created xsi:type="dcterms:W3CDTF">2023-09-26T10:42:13Z</dcterms:created>
  <dcterms:modified xsi:type="dcterms:W3CDTF">2023-09-26T10:53:33Z</dcterms:modified>
</cp:coreProperties>
</file>