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8" autoAdjust="0"/>
    <p:restoredTop sz="94660"/>
  </p:normalViewPr>
  <p:slideViewPr>
    <p:cSldViewPr snapToGrid="0">
      <p:cViewPr>
        <p:scale>
          <a:sx n="66" d="100"/>
          <a:sy n="66" d="100"/>
        </p:scale>
        <p:origin x="717" y="-6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E037-1007-4AA9-8332-D9DF27C9526D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3888E-CEC2-46D4-88D8-F9B40D68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76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E037-1007-4AA9-8332-D9DF27C9526D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3888E-CEC2-46D4-88D8-F9B40D68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16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E037-1007-4AA9-8332-D9DF27C9526D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3888E-CEC2-46D4-88D8-F9B40D68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9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E037-1007-4AA9-8332-D9DF27C9526D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3888E-CEC2-46D4-88D8-F9B40D68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70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E037-1007-4AA9-8332-D9DF27C9526D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3888E-CEC2-46D4-88D8-F9B40D68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03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E037-1007-4AA9-8332-D9DF27C9526D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3888E-CEC2-46D4-88D8-F9B40D68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24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E037-1007-4AA9-8332-D9DF27C9526D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3888E-CEC2-46D4-88D8-F9B40D68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10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E037-1007-4AA9-8332-D9DF27C9526D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3888E-CEC2-46D4-88D8-F9B40D68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07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E037-1007-4AA9-8332-D9DF27C9526D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3888E-CEC2-46D4-88D8-F9B40D68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11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E037-1007-4AA9-8332-D9DF27C9526D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3888E-CEC2-46D4-88D8-F9B40D68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1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E037-1007-4AA9-8332-D9DF27C9526D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3888E-CEC2-46D4-88D8-F9B40D68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06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DE037-1007-4AA9-8332-D9DF27C9526D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3888E-CEC2-46D4-88D8-F9B40D68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97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3332480" cy="990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975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14" y="298329"/>
            <a:ext cx="1395851" cy="17285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文本框 9"/>
          <p:cNvSpPr txBox="1"/>
          <p:nvPr/>
        </p:nvSpPr>
        <p:spPr>
          <a:xfrm>
            <a:off x="101600" y="2325245"/>
            <a:ext cx="2794252" cy="1843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dirty="0">
                <a:solidFill>
                  <a:schemeClr val="bg1"/>
                </a:solidFill>
              </a:rPr>
              <a:t>19</a:t>
            </a:r>
            <a:r>
              <a:rPr lang="zh-CN" altLang="en-US" dirty="0">
                <a:solidFill>
                  <a:schemeClr val="bg1"/>
                </a:solidFill>
              </a:rPr>
              <a:t>岁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ts val="3500"/>
              </a:lnSpc>
            </a:pPr>
            <a:r>
              <a:rPr lang="zh-CN" altLang="en-US" dirty="0">
                <a:solidFill>
                  <a:schemeClr val="bg1"/>
                </a:solidFill>
              </a:rPr>
              <a:t>广东深圳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ts val="3500"/>
              </a:lnSpc>
            </a:pPr>
            <a:r>
              <a:rPr lang="en-US" altLang="zh-CN" dirty="0">
                <a:solidFill>
                  <a:schemeClr val="bg1"/>
                </a:solidFill>
              </a:rPr>
              <a:t>184xxxx1198</a:t>
            </a:r>
          </a:p>
          <a:p>
            <a:pPr>
              <a:lnSpc>
                <a:spcPts val="3500"/>
              </a:lnSpc>
            </a:pPr>
            <a:r>
              <a:rPr lang="en-US" altLang="zh-CN" dirty="0">
                <a:solidFill>
                  <a:schemeClr val="bg1"/>
                </a:solidFill>
              </a:rPr>
              <a:t>1378006836@qq.com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2364" y="4493318"/>
            <a:ext cx="2794252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自我评价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>
              <a:lnSpc>
                <a:spcPts val="3500"/>
              </a:lnSpc>
            </a:pPr>
            <a:r>
              <a:rPr lang="en-US" altLang="zh-CN" dirty="0">
                <a:solidFill>
                  <a:schemeClr val="bg1"/>
                </a:solidFill>
              </a:rPr>
              <a:t>xxxxxxxxxxxxxxxxxxxxxxxxxxxxxxxxxxxxxxxxxxxxxxxxxxxxxxxxxxxxxxxxxxxxxxxxxxxxxx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1600" y="6661391"/>
            <a:ext cx="2794252" cy="2740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个人技能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>
              <a:lnSpc>
                <a:spcPts val="3500"/>
              </a:lnSpc>
            </a:pPr>
            <a:r>
              <a:rPr lang="en-US" altLang="zh-CN" dirty="0">
                <a:solidFill>
                  <a:schemeClr val="bg1"/>
                </a:solidFill>
              </a:rPr>
              <a:t>C</a:t>
            </a:r>
            <a:r>
              <a:rPr lang="zh-CN" altLang="en-US" dirty="0">
                <a:solidFill>
                  <a:schemeClr val="bg1"/>
                </a:solidFill>
              </a:rPr>
              <a:t>语言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ts val="3500"/>
              </a:lnSpc>
            </a:pPr>
            <a:r>
              <a:rPr lang="en-US" altLang="zh-CN" dirty="0">
                <a:solidFill>
                  <a:schemeClr val="bg1"/>
                </a:solidFill>
              </a:rPr>
              <a:t>HTML/CSS</a:t>
            </a:r>
          </a:p>
          <a:p>
            <a:pPr>
              <a:lnSpc>
                <a:spcPts val="3500"/>
              </a:lnSpc>
            </a:pPr>
            <a:r>
              <a:rPr lang="en-US" altLang="zh-CN" dirty="0">
                <a:solidFill>
                  <a:schemeClr val="bg1"/>
                </a:solidFill>
              </a:rPr>
              <a:t>JavaScript</a:t>
            </a:r>
          </a:p>
          <a:p>
            <a:pPr>
              <a:lnSpc>
                <a:spcPts val="3500"/>
              </a:lnSpc>
            </a:pPr>
            <a:r>
              <a:rPr lang="en-US" altLang="zh-CN" dirty="0" err="1">
                <a:solidFill>
                  <a:schemeClr val="bg1"/>
                </a:solidFill>
              </a:rPr>
              <a:t>Vue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ts val="3500"/>
              </a:lnSpc>
            </a:pPr>
            <a:r>
              <a:rPr lang="en-US" altLang="zh-CN" dirty="0">
                <a:solidFill>
                  <a:schemeClr val="bg1"/>
                </a:solidFill>
              </a:rPr>
              <a:t>Photoshop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429000" y="282259"/>
            <a:ext cx="3332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</a:rPr>
              <a:t>吴艇</a:t>
            </a:r>
            <a:endParaRPr lang="en-US" altLang="zh-CN" sz="4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求职意向：前端工程师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429000" y="1778830"/>
            <a:ext cx="35255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教育背景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2020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年至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2024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年   深圳大学  本科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主修专业：电子信息工程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2024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年至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2027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年 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研究生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主修专业：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414844" y="3633632"/>
            <a:ext cx="32512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实践经验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Xxx</a:t>
            </a:r>
          </a:p>
          <a:p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Xxx</a:t>
            </a:r>
          </a:p>
          <a:p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Xxx</a:t>
            </a:r>
          </a:p>
          <a:p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Xxx</a:t>
            </a:r>
          </a:p>
          <a:p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434080" y="5480291"/>
            <a:ext cx="25196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各项荣誉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Xxx</a:t>
            </a:r>
          </a:p>
          <a:p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Xxx</a:t>
            </a:r>
          </a:p>
          <a:p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Xxx</a:t>
            </a:r>
          </a:p>
          <a:p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Xxx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420291" y="7407749"/>
            <a:ext cx="17678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技能证书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Xxx</a:t>
            </a:r>
          </a:p>
          <a:p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Xxx</a:t>
            </a:r>
          </a:p>
          <a:p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92098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70</Words>
  <Application>Microsoft Office PowerPoint</Application>
  <PresentationFormat>A4 纸张(210x297 毫米)</PresentationFormat>
  <Paragraphs>33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szu</dc:creator>
  <cp:lastModifiedBy>吴 艇</cp:lastModifiedBy>
  <cp:revision>10</cp:revision>
  <dcterms:created xsi:type="dcterms:W3CDTF">2020-12-09T00:48:25Z</dcterms:created>
  <dcterms:modified xsi:type="dcterms:W3CDTF">2020-12-13T02:55:26Z</dcterms:modified>
</cp:coreProperties>
</file>