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sldIdLst>
    <p:sldId id="257" r:id="rId3"/>
    <p:sldId id="259" r:id="rId4"/>
    <p:sldId id="258" r:id="rId5"/>
    <p:sldId id="260" r:id="rId6"/>
    <p:sldId id="289" r:id="rId7"/>
    <p:sldId id="294" r:id="rId8"/>
    <p:sldId id="276" r:id="rId9"/>
    <p:sldId id="285" r:id="rId10"/>
    <p:sldId id="309" r:id="rId11"/>
    <p:sldId id="311" r:id="rId12"/>
    <p:sldId id="286" r:id="rId13"/>
    <p:sldId id="272" r:id="rId14"/>
    <p:sldId id="307" r:id="rId15"/>
    <p:sldId id="308" r:id="rId16"/>
    <p:sldId id="306" r:id="rId17"/>
    <p:sldId id="292" r:id="rId18"/>
    <p:sldId id="301" r:id="rId19"/>
    <p:sldId id="310" r:id="rId20"/>
    <p:sldId id="273" r:id="rId21"/>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D92809-AAF1-84AD-A294-F8A7FB568463}" v="13" dt="2020-12-12T02:12:44.963"/>
    <p1510:client id="{0832883F-9E7F-0A50-2A97-1AE0CEC6C7AA}" v="167" dt="2020-12-12T02:05:08.163"/>
    <p1510:client id="{0C345467-D21C-8103-44CC-B5E5742FB463}" v="57" dt="2020-12-11T21:48:46.399"/>
    <p1510:client id="{36040039-EA99-9000-E7C9-7E0B40B108CF}" v="128" dt="2020-12-11T03:41:48.374"/>
    <p1510:client id="{41ECC8FE-4F39-05C4-AB03-13E0E25C12F1}" v="158" dt="2020-12-11T03:21:30.213"/>
    <p1510:client id="{5259CC6D-0356-DB73-212A-A8A700A65612}" v="331" dt="2020-12-11T03:36:42.506"/>
    <p1510:client id="{718A3E00-1341-4673-8EBA-ACC470592398}" v="241" dt="2020-12-11T03:46:34.325"/>
    <p1510:client id="{B6A87D85-3D75-D4DD-A380-A6A8F75FA743}" v="36" dt="2020-12-11T03:59:20.619"/>
    <p1510:client id="{C6DA8D45-7EA6-0D11-6742-C8100C627DE7}" v="170" dt="2020-12-11T08:08:13.538"/>
    <p1510:client id="{E8E5C5B5-F279-EB23-2C8C-CA32B63FDC9F}" v="44" dt="2020-12-12T00:19:02.033"/>
    <p1510:client id="{FC2FD0FF-201B-7187-8FB5-A80B3D3038C3}" v="467" dt="2020-12-11T22:24:10.6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147C2-B3A9-4DA6-AB94-8D1976ED8718}" type="datetimeFigureOut">
              <a:rPr lang="en-US"/>
              <a:t>7/15/2021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BA9BF-D31A-4F34-BB8A-542BB3EBB4FF}" type="slidenum">
              <a:rPr lang="en-US"/>
              <a:t>‹#›</a:t>
            </a:fld>
            <a:endParaRPr lang="en-US"/>
          </a:p>
        </p:txBody>
      </p:sp>
    </p:spTree>
    <p:extLst>
      <p:ext uri="{BB962C8B-B14F-4D97-AF65-F5344CB8AC3E}">
        <p14:creationId xmlns:p14="http://schemas.microsoft.com/office/powerpoint/2010/main" val="2084584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figure shows the top 10 demand for doctors in MA. We can notice there is 17 demand from doctors in Boston, which means those hospitals might face the situation of medical devices shortage. </a:t>
            </a:r>
          </a:p>
          <a:p>
            <a:r>
              <a:rPr lang="en-US"/>
              <a:t>This geographical figure can help the charity to select suitable warehouse location in order to reduce the medical device's transportation time. </a:t>
            </a:r>
          </a:p>
          <a:p>
            <a:endParaRPr lang="en-US">
              <a:cs typeface="Calibri"/>
            </a:endParaRPr>
          </a:p>
        </p:txBody>
      </p:sp>
      <p:sp>
        <p:nvSpPr>
          <p:cNvPr id="4" name="Slide Number Placeholder 3"/>
          <p:cNvSpPr>
            <a:spLocks noGrp="1"/>
          </p:cNvSpPr>
          <p:nvPr>
            <p:ph type="sldNum" sz="quarter" idx="5"/>
          </p:nvPr>
        </p:nvSpPr>
        <p:spPr/>
        <p:txBody>
          <a:bodyPr/>
          <a:lstStyle/>
          <a:p>
            <a:fld id="{ADCBA9BF-D31A-4F34-BB8A-542BB3EBB4FF}" type="slidenum">
              <a:rPr lang="en-US"/>
              <a:t>16</a:t>
            </a:fld>
            <a:endParaRPr lang="en-US"/>
          </a:p>
        </p:txBody>
      </p:sp>
    </p:spTree>
    <p:extLst>
      <p:ext uri="{BB962C8B-B14F-4D97-AF65-F5344CB8AC3E}">
        <p14:creationId xmlns:p14="http://schemas.microsoft.com/office/powerpoint/2010/main" val="1920442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F91934F-138E-4045-9B5E-6619BD1F7DE4}"/>
              </a:ext>
            </a:extLst>
          </p:cNvPr>
          <p:cNvSpPr>
            <a:spLocks noGrp="1" noChangeArrowheads="1"/>
          </p:cNvSpPr>
          <p:nvPr>
            <p:ph type="dt" sz="half" idx="10"/>
          </p:nvPr>
        </p:nvSpPr>
        <p:spPr/>
        <p:txBody>
          <a:bodyPr/>
          <a:lstStyle>
            <a:lvl1pPr>
              <a:defRPr/>
            </a:lvl1pPr>
          </a:lstStyle>
          <a:p>
            <a:pPr>
              <a:defRPr/>
            </a:pPr>
            <a:fld id="{00E74A99-5D1C-4F3A-BA72-74AAAD293B3C}" type="datetime1">
              <a:rPr lang="zh-CN" altLang="en-US"/>
              <a:pPr>
                <a:defRPr/>
              </a:pPr>
              <a:t>2021/7/15</a:t>
            </a:fld>
            <a:endParaRPr lang="zh-CN" altLang="en-US" sz="1800">
              <a:solidFill>
                <a:schemeClr val="tx1"/>
              </a:solidFill>
            </a:endParaRPr>
          </a:p>
        </p:txBody>
      </p:sp>
      <p:sp>
        <p:nvSpPr>
          <p:cNvPr id="5" name="页脚占位符 4">
            <a:extLst>
              <a:ext uri="{FF2B5EF4-FFF2-40B4-BE49-F238E27FC236}">
                <a16:creationId xmlns:a16="http://schemas.microsoft.com/office/drawing/2014/main" id="{FCABFFC6-54CC-4247-B6C6-80D4D699BA51}"/>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2A410F14-B6E8-46B2-AEFF-16320ACCFB1C}"/>
              </a:ext>
            </a:extLst>
          </p:cNvPr>
          <p:cNvSpPr>
            <a:spLocks noGrp="1" noChangeArrowheads="1"/>
          </p:cNvSpPr>
          <p:nvPr>
            <p:ph type="sldNum" sz="quarter" idx="12"/>
          </p:nvPr>
        </p:nvSpPr>
        <p:spPr/>
        <p:txBody>
          <a:bodyPr/>
          <a:lstStyle>
            <a:lvl1pPr>
              <a:defRPr/>
            </a:lvl1pPr>
          </a:lstStyle>
          <a:p>
            <a:fld id="{202B284F-4417-406D-A4EA-9AE9B8AC0673}"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446407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E377E22-F960-45D3-BA54-582FBB553C07}"/>
              </a:ext>
            </a:extLst>
          </p:cNvPr>
          <p:cNvSpPr>
            <a:spLocks noGrp="1" noChangeArrowheads="1"/>
          </p:cNvSpPr>
          <p:nvPr>
            <p:ph type="dt" sz="half" idx="10"/>
          </p:nvPr>
        </p:nvSpPr>
        <p:spPr/>
        <p:txBody>
          <a:bodyPr/>
          <a:lstStyle>
            <a:lvl1pPr>
              <a:defRPr/>
            </a:lvl1pPr>
          </a:lstStyle>
          <a:p>
            <a:pPr>
              <a:defRPr/>
            </a:pPr>
            <a:fld id="{547AC2D0-AFE0-40F0-9E5C-030C946FDD45}" type="datetime1">
              <a:rPr lang="zh-CN" altLang="en-US"/>
              <a:pPr>
                <a:defRPr/>
              </a:pPr>
              <a:t>2021/7/15</a:t>
            </a:fld>
            <a:endParaRPr lang="zh-CN" altLang="en-US" sz="1800">
              <a:solidFill>
                <a:schemeClr val="tx1"/>
              </a:solidFill>
            </a:endParaRPr>
          </a:p>
        </p:txBody>
      </p:sp>
      <p:sp>
        <p:nvSpPr>
          <p:cNvPr id="5" name="页脚占位符 4">
            <a:extLst>
              <a:ext uri="{FF2B5EF4-FFF2-40B4-BE49-F238E27FC236}">
                <a16:creationId xmlns:a16="http://schemas.microsoft.com/office/drawing/2014/main" id="{8E1577CB-D19E-443D-A777-078D64D6EA5F}"/>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4F2C876F-BDA9-4D14-BC1B-18061FDE622A}"/>
              </a:ext>
            </a:extLst>
          </p:cNvPr>
          <p:cNvSpPr>
            <a:spLocks noGrp="1" noChangeArrowheads="1"/>
          </p:cNvSpPr>
          <p:nvPr>
            <p:ph type="sldNum" sz="quarter" idx="12"/>
          </p:nvPr>
        </p:nvSpPr>
        <p:spPr/>
        <p:txBody>
          <a:bodyPr/>
          <a:lstStyle>
            <a:lvl1pPr>
              <a:defRPr/>
            </a:lvl1pPr>
          </a:lstStyle>
          <a:p>
            <a:fld id="{2EDD91BB-8B49-400F-B70C-89E493A97ABF}"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795995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C145E87-EEB2-463E-A8AC-CE474171D3FF}"/>
              </a:ext>
            </a:extLst>
          </p:cNvPr>
          <p:cNvSpPr>
            <a:spLocks noGrp="1" noChangeArrowheads="1"/>
          </p:cNvSpPr>
          <p:nvPr>
            <p:ph type="dt" sz="half" idx="10"/>
          </p:nvPr>
        </p:nvSpPr>
        <p:spPr/>
        <p:txBody>
          <a:bodyPr/>
          <a:lstStyle>
            <a:lvl1pPr>
              <a:defRPr/>
            </a:lvl1pPr>
          </a:lstStyle>
          <a:p>
            <a:pPr>
              <a:defRPr/>
            </a:pPr>
            <a:fld id="{DD3E2E18-A01C-4999-AD9A-AD152A5C5B61}" type="datetime1">
              <a:rPr lang="zh-CN" altLang="en-US"/>
              <a:pPr>
                <a:defRPr/>
              </a:pPr>
              <a:t>2021/7/15</a:t>
            </a:fld>
            <a:endParaRPr lang="zh-CN" altLang="en-US" sz="1800">
              <a:solidFill>
                <a:schemeClr val="tx1"/>
              </a:solidFill>
            </a:endParaRPr>
          </a:p>
        </p:txBody>
      </p:sp>
      <p:sp>
        <p:nvSpPr>
          <p:cNvPr id="5" name="页脚占位符 4">
            <a:extLst>
              <a:ext uri="{FF2B5EF4-FFF2-40B4-BE49-F238E27FC236}">
                <a16:creationId xmlns:a16="http://schemas.microsoft.com/office/drawing/2014/main" id="{3B6B30CD-78A7-464D-92D1-AE811BA87959}"/>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338E684F-66FC-4738-A8E5-563001847E1B}"/>
              </a:ext>
            </a:extLst>
          </p:cNvPr>
          <p:cNvSpPr>
            <a:spLocks noGrp="1" noChangeArrowheads="1"/>
          </p:cNvSpPr>
          <p:nvPr>
            <p:ph type="sldNum" sz="quarter" idx="12"/>
          </p:nvPr>
        </p:nvSpPr>
        <p:spPr/>
        <p:txBody>
          <a:bodyPr/>
          <a:lstStyle>
            <a:lvl1pPr>
              <a:defRPr/>
            </a:lvl1pPr>
          </a:lstStyle>
          <a:p>
            <a:fld id="{4DB74B2F-D751-40CF-BF99-7AEE3137BCAB}"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87483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22C24935-BF46-4DB5-ABAE-85B220706194}"/>
              </a:ext>
            </a:extLst>
          </p:cNvPr>
          <p:cNvSpPr>
            <a:spLocks noGrp="1" noChangeArrowheads="1"/>
          </p:cNvSpPr>
          <p:nvPr>
            <p:ph type="dt" sz="half" idx="10"/>
          </p:nvPr>
        </p:nvSpPr>
        <p:spPr/>
        <p:txBody>
          <a:bodyPr/>
          <a:lstStyle>
            <a:lvl1pPr>
              <a:defRPr/>
            </a:lvl1pPr>
          </a:lstStyle>
          <a:p>
            <a:pPr>
              <a:defRPr/>
            </a:pPr>
            <a:fld id="{9567C5D4-A958-482A-88E9-0AD0041EA4F2}" type="datetime1">
              <a:rPr lang="zh-CN" altLang="en-US"/>
              <a:pPr>
                <a:defRPr/>
              </a:pPr>
              <a:t>2021/7/15</a:t>
            </a:fld>
            <a:endParaRPr lang="zh-CN" altLang="en-US" sz="1800">
              <a:solidFill>
                <a:schemeClr val="tx1"/>
              </a:solidFill>
            </a:endParaRPr>
          </a:p>
        </p:txBody>
      </p:sp>
      <p:sp>
        <p:nvSpPr>
          <p:cNvPr id="4" name="页脚占位符 4">
            <a:extLst>
              <a:ext uri="{FF2B5EF4-FFF2-40B4-BE49-F238E27FC236}">
                <a16:creationId xmlns:a16="http://schemas.microsoft.com/office/drawing/2014/main" id="{37BF70F5-A35B-4180-AC0A-CF158A433DB4}"/>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a:extLst>
              <a:ext uri="{FF2B5EF4-FFF2-40B4-BE49-F238E27FC236}">
                <a16:creationId xmlns:a16="http://schemas.microsoft.com/office/drawing/2014/main" id="{345CBFA1-B354-42C7-843A-D6DEC761EBDD}"/>
              </a:ext>
            </a:extLst>
          </p:cNvPr>
          <p:cNvSpPr>
            <a:spLocks noGrp="1" noChangeArrowheads="1"/>
          </p:cNvSpPr>
          <p:nvPr>
            <p:ph type="sldNum" sz="quarter" idx="12"/>
          </p:nvPr>
        </p:nvSpPr>
        <p:spPr/>
        <p:txBody>
          <a:bodyPr/>
          <a:lstStyle>
            <a:lvl1pPr>
              <a:defRPr/>
            </a:lvl1pPr>
          </a:lstStyle>
          <a:p>
            <a:fld id="{DEAA7FD0-7E37-4C5A-9A3E-B46E91D03D70}"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315940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D2D546F-9716-4503-AE86-777FE9DE43C7}"/>
              </a:ext>
            </a:extLst>
          </p:cNvPr>
          <p:cNvSpPr>
            <a:spLocks noGrp="1" noChangeArrowheads="1"/>
          </p:cNvSpPr>
          <p:nvPr>
            <p:ph type="dt" sz="half" idx="10"/>
          </p:nvPr>
        </p:nvSpPr>
        <p:spPr/>
        <p:txBody>
          <a:bodyPr/>
          <a:lstStyle>
            <a:lvl1pPr>
              <a:defRPr/>
            </a:lvl1pPr>
          </a:lstStyle>
          <a:p>
            <a:pPr>
              <a:defRPr/>
            </a:pPr>
            <a:fld id="{2F276D39-8DB2-414B-81F7-1A0115CB189F}" type="datetime1">
              <a:rPr lang="zh-CN" altLang="en-US"/>
              <a:pPr>
                <a:defRPr/>
              </a:pPr>
              <a:t>2021/7/15</a:t>
            </a:fld>
            <a:endParaRPr lang="zh-CN" altLang="en-US" sz="1800">
              <a:solidFill>
                <a:schemeClr val="tx1"/>
              </a:solidFill>
            </a:endParaRPr>
          </a:p>
        </p:txBody>
      </p:sp>
      <p:sp>
        <p:nvSpPr>
          <p:cNvPr id="5" name="页脚占位符 4">
            <a:extLst>
              <a:ext uri="{FF2B5EF4-FFF2-40B4-BE49-F238E27FC236}">
                <a16:creationId xmlns:a16="http://schemas.microsoft.com/office/drawing/2014/main" id="{427C6F55-C8EA-420D-AB26-E783CDF0D2F1}"/>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966F5552-841D-43BF-8BBD-82A31A317A66}"/>
              </a:ext>
            </a:extLst>
          </p:cNvPr>
          <p:cNvSpPr>
            <a:spLocks noGrp="1" noChangeArrowheads="1"/>
          </p:cNvSpPr>
          <p:nvPr>
            <p:ph type="sldNum" sz="quarter" idx="12"/>
          </p:nvPr>
        </p:nvSpPr>
        <p:spPr/>
        <p:txBody>
          <a:bodyPr/>
          <a:lstStyle>
            <a:lvl1pPr>
              <a:defRPr/>
            </a:lvl1pPr>
          </a:lstStyle>
          <a:p>
            <a:fld id="{8232EEFB-6AC8-4FF1-93F6-BD6CDE03E1F8}"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034706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9000E8E-7124-452E-8BC1-5A0ECD7C8375}"/>
              </a:ext>
            </a:extLst>
          </p:cNvPr>
          <p:cNvSpPr>
            <a:spLocks noGrp="1" noChangeArrowheads="1"/>
          </p:cNvSpPr>
          <p:nvPr>
            <p:ph type="dt" sz="half" idx="10"/>
          </p:nvPr>
        </p:nvSpPr>
        <p:spPr/>
        <p:txBody>
          <a:bodyPr/>
          <a:lstStyle>
            <a:lvl1pPr>
              <a:defRPr/>
            </a:lvl1pPr>
          </a:lstStyle>
          <a:p>
            <a:pPr>
              <a:defRPr/>
            </a:pPr>
            <a:fld id="{983D33B6-E840-47CB-86D9-D5A49F368CFB}" type="datetime1">
              <a:rPr lang="zh-CN" altLang="en-US"/>
              <a:pPr>
                <a:defRPr/>
              </a:pPr>
              <a:t>2021/7/15</a:t>
            </a:fld>
            <a:endParaRPr lang="zh-CN" altLang="en-US" sz="1800">
              <a:solidFill>
                <a:schemeClr val="tx1"/>
              </a:solidFill>
            </a:endParaRPr>
          </a:p>
        </p:txBody>
      </p:sp>
      <p:sp>
        <p:nvSpPr>
          <p:cNvPr id="5" name="页脚占位符 4">
            <a:extLst>
              <a:ext uri="{FF2B5EF4-FFF2-40B4-BE49-F238E27FC236}">
                <a16:creationId xmlns:a16="http://schemas.microsoft.com/office/drawing/2014/main" id="{2C70B494-646C-4345-B3C3-18845618A993}"/>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F456868E-037B-40E3-8792-9B2AAB549DFC}"/>
              </a:ext>
            </a:extLst>
          </p:cNvPr>
          <p:cNvSpPr>
            <a:spLocks noGrp="1" noChangeArrowheads="1"/>
          </p:cNvSpPr>
          <p:nvPr>
            <p:ph type="sldNum" sz="quarter" idx="12"/>
          </p:nvPr>
        </p:nvSpPr>
        <p:spPr/>
        <p:txBody>
          <a:bodyPr/>
          <a:lstStyle>
            <a:lvl1pPr>
              <a:defRPr/>
            </a:lvl1pPr>
          </a:lstStyle>
          <a:p>
            <a:fld id="{5802226C-386B-4024-B3E0-4FE59E3C4560}"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4556532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FCC4A32-8F99-4E97-AE39-FA69775A5EA1}"/>
              </a:ext>
            </a:extLst>
          </p:cNvPr>
          <p:cNvSpPr>
            <a:spLocks noGrp="1" noChangeArrowheads="1"/>
          </p:cNvSpPr>
          <p:nvPr>
            <p:ph type="dt" sz="half" idx="10"/>
          </p:nvPr>
        </p:nvSpPr>
        <p:spPr/>
        <p:txBody>
          <a:bodyPr/>
          <a:lstStyle>
            <a:lvl1pPr>
              <a:defRPr/>
            </a:lvl1pPr>
          </a:lstStyle>
          <a:p>
            <a:pPr>
              <a:defRPr/>
            </a:pPr>
            <a:fld id="{A81078A8-4013-4DD3-8436-A529E14EB4E0}" type="datetime1">
              <a:rPr lang="zh-CN" altLang="en-US"/>
              <a:pPr>
                <a:defRPr/>
              </a:pPr>
              <a:t>2021/7/15</a:t>
            </a:fld>
            <a:endParaRPr lang="zh-CN" altLang="en-US" sz="1800">
              <a:solidFill>
                <a:schemeClr val="tx1"/>
              </a:solidFill>
            </a:endParaRPr>
          </a:p>
        </p:txBody>
      </p:sp>
      <p:sp>
        <p:nvSpPr>
          <p:cNvPr id="5" name="页脚占位符 4">
            <a:extLst>
              <a:ext uri="{FF2B5EF4-FFF2-40B4-BE49-F238E27FC236}">
                <a16:creationId xmlns:a16="http://schemas.microsoft.com/office/drawing/2014/main" id="{A6ADA324-E802-41D9-86AE-093BA605376A}"/>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1BEF4BA6-FC77-4FDA-B8B7-67D7A270B2B1}"/>
              </a:ext>
            </a:extLst>
          </p:cNvPr>
          <p:cNvSpPr>
            <a:spLocks noGrp="1" noChangeArrowheads="1"/>
          </p:cNvSpPr>
          <p:nvPr>
            <p:ph type="sldNum" sz="quarter" idx="12"/>
          </p:nvPr>
        </p:nvSpPr>
        <p:spPr/>
        <p:txBody>
          <a:bodyPr/>
          <a:lstStyle>
            <a:lvl1pPr>
              <a:defRPr/>
            </a:lvl1pPr>
          </a:lstStyle>
          <a:p>
            <a:fld id="{23896666-0216-4D6C-8623-9DB7D4F4E1C4}"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701288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FD1BE366-E070-4A31-9556-EBD262372F8E}"/>
              </a:ext>
            </a:extLst>
          </p:cNvPr>
          <p:cNvSpPr>
            <a:spLocks noGrp="1" noChangeArrowheads="1"/>
          </p:cNvSpPr>
          <p:nvPr>
            <p:ph type="dt" sz="half" idx="10"/>
          </p:nvPr>
        </p:nvSpPr>
        <p:spPr/>
        <p:txBody>
          <a:bodyPr/>
          <a:lstStyle>
            <a:lvl1pPr>
              <a:defRPr/>
            </a:lvl1pPr>
          </a:lstStyle>
          <a:p>
            <a:pPr>
              <a:defRPr/>
            </a:pPr>
            <a:fld id="{AD7493A3-1C65-4D1D-9C85-25176B7FFDFA}" type="datetime1">
              <a:rPr lang="zh-CN" altLang="en-US"/>
              <a:pPr>
                <a:defRPr/>
              </a:pPr>
              <a:t>2021/7/15</a:t>
            </a:fld>
            <a:endParaRPr lang="zh-CN" altLang="en-US" sz="1800">
              <a:solidFill>
                <a:schemeClr val="tx1"/>
              </a:solidFill>
            </a:endParaRPr>
          </a:p>
        </p:txBody>
      </p:sp>
      <p:sp>
        <p:nvSpPr>
          <p:cNvPr id="6" name="页脚占位符 4">
            <a:extLst>
              <a:ext uri="{FF2B5EF4-FFF2-40B4-BE49-F238E27FC236}">
                <a16:creationId xmlns:a16="http://schemas.microsoft.com/office/drawing/2014/main" id="{41C3920F-0830-4308-B93D-9C8FCE2AD112}"/>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69C301A0-B129-40FD-BCDD-8087157EF0EF}"/>
              </a:ext>
            </a:extLst>
          </p:cNvPr>
          <p:cNvSpPr>
            <a:spLocks noGrp="1" noChangeArrowheads="1"/>
          </p:cNvSpPr>
          <p:nvPr>
            <p:ph type="sldNum" sz="quarter" idx="12"/>
          </p:nvPr>
        </p:nvSpPr>
        <p:spPr/>
        <p:txBody>
          <a:bodyPr/>
          <a:lstStyle>
            <a:lvl1pPr>
              <a:defRPr/>
            </a:lvl1pPr>
          </a:lstStyle>
          <a:p>
            <a:fld id="{634E621C-D2D5-41B1-880A-6F30552C0765}"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70218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C2AFF87F-CC14-4177-8595-43FA50757643}"/>
              </a:ext>
            </a:extLst>
          </p:cNvPr>
          <p:cNvSpPr>
            <a:spLocks noGrp="1" noChangeArrowheads="1"/>
          </p:cNvSpPr>
          <p:nvPr>
            <p:ph type="dt" sz="half" idx="10"/>
          </p:nvPr>
        </p:nvSpPr>
        <p:spPr/>
        <p:txBody>
          <a:bodyPr/>
          <a:lstStyle>
            <a:lvl1pPr>
              <a:defRPr/>
            </a:lvl1pPr>
          </a:lstStyle>
          <a:p>
            <a:pPr>
              <a:defRPr/>
            </a:pPr>
            <a:fld id="{2BC985A3-1CF7-4E7E-BF8E-161258A670DF}" type="datetime1">
              <a:rPr lang="zh-CN" altLang="en-US"/>
              <a:pPr>
                <a:defRPr/>
              </a:pPr>
              <a:t>2021/7/15</a:t>
            </a:fld>
            <a:endParaRPr lang="zh-CN" altLang="en-US" sz="1800">
              <a:solidFill>
                <a:schemeClr val="tx1"/>
              </a:solidFill>
            </a:endParaRPr>
          </a:p>
        </p:txBody>
      </p:sp>
      <p:sp>
        <p:nvSpPr>
          <p:cNvPr id="8" name="页脚占位符 4">
            <a:extLst>
              <a:ext uri="{FF2B5EF4-FFF2-40B4-BE49-F238E27FC236}">
                <a16:creationId xmlns:a16="http://schemas.microsoft.com/office/drawing/2014/main" id="{0A3F962D-C67F-44B7-B185-E7ED4CDD5C9F}"/>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a:extLst>
              <a:ext uri="{FF2B5EF4-FFF2-40B4-BE49-F238E27FC236}">
                <a16:creationId xmlns:a16="http://schemas.microsoft.com/office/drawing/2014/main" id="{A94ED095-C507-49B6-8CB2-0D58B78C6B48}"/>
              </a:ext>
            </a:extLst>
          </p:cNvPr>
          <p:cNvSpPr>
            <a:spLocks noGrp="1" noChangeArrowheads="1"/>
          </p:cNvSpPr>
          <p:nvPr>
            <p:ph type="sldNum" sz="quarter" idx="12"/>
          </p:nvPr>
        </p:nvSpPr>
        <p:spPr/>
        <p:txBody>
          <a:bodyPr/>
          <a:lstStyle>
            <a:lvl1pPr>
              <a:defRPr/>
            </a:lvl1pPr>
          </a:lstStyle>
          <a:p>
            <a:fld id="{2E198123-FE8D-488C-B452-1151D9E258C9}"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0754687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85F5B825-B638-46AA-991F-8774B51AEDE7}"/>
              </a:ext>
            </a:extLst>
          </p:cNvPr>
          <p:cNvSpPr>
            <a:spLocks noGrp="1" noChangeArrowheads="1"/>
          </p:cNvSpPr>
          <p:nvPr>
            <p:ph type="dt" sz="half" idx="10"/>
          </p:nvPr>
        </p:nvSpPr>
        <p:spPr/>
        <p:txBody>
          <a:bodyPr/>
          <a:lstStyle>
            <a:lvl1pPr>
              <a:defRPr/>
            </a:lvl1pPr>
          </a:lstStyle>
          <a:p>
            <a:pPr>
              <a:defRPr/>
            </a:pPr>
            <a:fld id="{214D37E8-7550-4D72-9B11-692018A8283C}" type="datetime1">
              <a:rPr lang="zh-CN" altLang="en-US"/>
              <a:pPr>
                <a:defRPr/>
              </a:pPr>
              <a:t>2021/7/15</a:t>
            </a:fld>
            <a:endParaRPr lang="zh-CN" altLang="en-US" sz="1800">
              <a:solidFill>
                <a:schemeClr val="tx1"/>
              </a:solidFill>
            </a:endParaRPr>
          </a:p>
        </p:txBody>
      </p:sp>
      <p:sp>
        <p:nvSpPr>
          <p:cNvPr id="4" name="页脚占位符 4">
            <a:extLst>
              <a:ext uri="{FF2B5EF4-FFF2-40B4-BE49-F238E27FC236}">
                <a16:creationId xmlns:a16="http://schemas.microsoft.com/office/drawing/2014/main" id="{21A672C6-747A-4E54-8A6E-E1EB8068A757}"/>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a:extLst>
              <a:ext uri="{FF2B5EF4-FFF2-40B4-BE49-F238E27FC236}">
                <a16:creationId xmlns:a16="http://schemas.microsoft.com/office/drawing/2014/main" id="{18AF42E5-A9BB-4898-9530-61B591DA1709}"/>
              </a:ext>
            </a:extLst>
          </p:cNvPr>
          <p:cNvSpPr>
            <a:spLocks noGrp="1" noChangeArrowheads="1"/>
          </p:cNvSpPr>
          <p:nvPr>
            <p:ph type="sldNum" sz="quarter" idx="12"/>
          </p:nvPr>
        </p:nvSpPr>
        <p:spPr/>
        <p:txBody>
          <a:bodyPr/>
          <a:lstStyle>
            <a:lvl1pPr>
              <a:defRPr/>
            </a:lvl1pPr>
          </a:lstStyle>
          <a:p>
            <a:fld id="{5CFB408A-8588-4485-B9EB-F1E8433183B2}"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2799920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FEF43E43-AF55-4CA9-9181-AA701927CAFA}"/>
              </a:ext>
            </a:extLst>
          </p:cNvPr>
          <p:cNvSpPr>
            <a:spLocks noGrp="1" noChangeArrowheads="1"/>
          </p:cNvSpPr>
          <p:nvPr>
            <p:ph type="dt" sz="half" idx="10"/>
          </p:nvPr>
        </p:nvSpPr>
        <p:spPr/>
        <p:txBody>
          <a:bodyPr/>
          <a:lstStyle>
            <a:lvl1pPr>
              <a:defRPr/>
            </a:lvl1pPr>
          </a:lstStyle>
          <a:p>
            <a:pPr>
              <a:defRPr/>
            </a:pPr>
            <a:fld id="{7F621BFB-6190-4789-992B-FBA79A008C84}" type="datetime1">
              <a:rPr lang="zh-CN" altLang="en-US"/>
              <a:pPr>
                <a:defRPr/>
              </a:pPr>
              <a:t>2021/7/15</a:t>
            </a:fld>
            <a:endParaRPr lang="zh-CN" altLang="en-US" sz="1800">
              <a:solidFill>
                <a:schemeClr val="tx1"/>
              </a:solidFill>
            </a:endParaRPr>
          </a:p>
        </p:txBody>
      </p:sp>
      <p:sp>
        <p:nvSpPr>
          <p:cNvPr id="3" name="页脚占位符 4">
            <a:extLst>
              <a:ext uri="{FF2B5EF4-FFF2-40B4-BE49-F238E27FC236}">
                <a16:creationId xmlns:a16="http://schemas.microsoft.com/office/drawing/2014/main" id="{06D670A0-DC48-4776-A23A-76B0B6CA36E9}"/>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a:extLst>
              <a:ext uri="{FF2B5EF4-FFF2-40B4-BE49-F238E27FC236}">
                <a16:creationId xmlns:a16="http://schemas.microsoft.com/office/drawing/2014/main" id="{E59DE329-CE3B-4165-982D-B8726FA8B9CB}"/>
              </a:ext>
            </a:extLst>
          </p:cNvPr>
          <p:cNvSpPr>
            <a:spLocks noGrp="1" noChangeArrowheads="1"/>
          </p:cNvSpPr>
          <p:nvPr>
            <p:ph type="sldNum" sz="quarter" idx="12"/>
          </p:nvPr>
        </p:nvSpPr>
        <p:spPr/>
        <p:txBody>
          <a:bodyPr/>
          <a:lstStyle>
            <a:lvl1pPr>
              <a:defRPr/>
            </a:lvl1pPr>
          </a:lstStyle>
          <a:p>
            <a:fld id="{50A82477-45AC-4A60-A601-4C0E8C568050}"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931275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E930F45-2152-486E-A008-AAE47D8432AF}"/>
              </a:ext>
            </a:extLst>
          </p:cNvPr>
          <p:cNvSpPr>
            <a:spLocks noGrp="1" noChangeArrowheads="1"/>
          </p:cNvSpPr>
          <p:nvPr>
            <p:ph type="dt" sz="half" idx="10"/>
          </p:nvPr>
        </p:nvSpPr>
        <p:spPr/>
        <p:txBody>
          <a:bodyPr/>
          <a:lstStyle>
            <a:lvl1pPr>
              <a:defRPr/>
            </a:lvl1pPr>
          </a:lstStyle>
          <a:p>
            <a:pPr>
              <a:defRPr/>
            </a:pPr>
            <a:fld id="{ED0EDB0E-03F4-45EE-9B94-1AE4C706D032}" type="datetime1">
              <a:rPr lang="zh-CN" altLang="en-US"/>
              <a:pPr>
                <a:defRPr/>
              </a:pPr>
              <a:t>2021/7/15</a:t>
            </a:fld>
            <a:endParaRPr lang="zh-CN" altLang="en-US" sz="1800">
              <a:solidFill>
                <a:schemeClr val="tx1"/>
              </a:solidFill>
            </a:endParaRPr>
          </a:p>
        </p:txBody>
      </p:sp>
      <p:sp>
        <p:nvSpPr>
          <p:cNvPr id="5" name="页脚占位符 4">
            <a:extLst>
              <a:ext uri="{FF2B5EF4-FFF2-40B4-BE49-F238E27FC236}">
                <a16:creationId xmlns:a16="http://schemas.microsoft.com/office/drawing/2014/main" id="{66450CAA-AC7A-4B03-BA87-74BF0181DB4C}"/>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F2C83486-FABE-458E-A58E-A31870325E7F}"/>
              </a:ext>
            </a:extLst>
          </p:cNvPr>
          <p:cNvSpPr>
            <a:spLocks noGrp="1" noChangeArrowheads="1"/>
          </p:cNvSpPr>
          <p:nvPr>
            <p:ph type="sldNum" sz="quarter" idx="12"/>
          </p:nvPr>
        </p:nvSpPr>
        <p:spPr/>
        <p:txBody>
          <a:bodyPr/>
          <a:lstStyle>
            <a:lvl1pPr>
              <a:defRPr/>
            </a:lvl1pPr>
          </a:lstStyle>
          <a:p>
            <a:fld id="{15CF56AC-AD4F-4970-A571-60B7AF9E179C}"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679184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EDD337C6-57F3-43F3-AC82-A573532124AF}"/>
              </a:ext>
            </a:extLst>
          </p:cNvPr>
          <p:cNvSpPr>
            <a:spLocks noGrp="1" noChangeArrowheads="1"/>
          </p:cNvSpPr>
          <p:nvPr>
            <p:ph type="dt" sz="half" idx="10"/>
          </p:nvPr>
        </p:nvSpPr>
        <p:spPr/>
        <p:txBody>
          <a:bodyPr/>
          <a:lstStyle>
            <a:lvl1pPr>
              <a:defRPr/>
            </a:lvl1pPr>
          </a:lstStyle>
          <a:p>
            <a:pPr>
              <a:defRPr/>
            </a:pPr>
            <a:fld id="{0C2E4208-41B3-4CC1-9ECA-C17F09465409}" type="datetime1">
              <a:rPr lang="zh-CN" altLang="en-US"/>
              <a:pPr>
                <a:defRPr/>
              </a:pPr>
              <a:t>2021/7/15</a:t>
            </a:fld>
            <a:endParaRPr lang="zh-CN" altLang="en-US" sz="1800">
              <a:solidFill>
                <a:schemeClr val="tx1"/>
              </a:solidFill>
            </a:endParaRPr>
          </a:p>
        </p:txBody>
      </p:sp>
      <p:sp>
        <p:nvSpPr>
          <p:cNvPr id="6" name="页脚占位符 4">
            <a:extLst>
              <a:ext uri="{FF2B5EF4-FFF2-40B4-BE49-F238E27FC236}">
                <a16:creationId xmlns:a16="http://schemas.microsoft.com/office/drawing/2014/main" id="{D74AC8C9-336E-400B-B863-A16BF8E2AE6F}"/>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148C05B7-56D1-4F93-BFEF-42092B5B4DE4}"/>
              </a:ext>
            </a:extLst>
          </p:cNvPr>
          <p:cNvSpPr>
            <a:spLocks noGrp="1" noChangeArrowheads="1"/>
          </p:cNvSpPr>
          <p:nvPr>
            <p:ph type="sldNum" sz="quarter" idx="12"/>
          </p:nvPr>
        </p:nvSpPr>
        <p:spPr/>
        <p:txBody>
          <a:bodyPr/>
          <a:lstStyle>
            <a:lvl1pPr>
              <a:defRPr/>
            </a:lvl1pPr>
          </a:lstStyle>
          <a:p>
            <a:fld id="{9E323EBC-9D53-416B-8DB6-25A3732908BF}"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2152068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799A1B02-CD88-4AB4-ABD6-E9AF81BF0F16}"/>
              </a:ext>
            </a:extLst>
          </p:cNvPr>
          <p:cNvSpPr>
            <a:spLocks noGrp="1" noChangeArrowheads="1"/>
          </p:cNvSpPr>
          <p:nvPr>
            <p:ph type="dt" sz="half" idx="10"/>
          </p:nvPr>
        </p:nvSpPr>
        <p:spPr/>
        <p:txBody>
          <a:bodyPr/>
          <a:lstStyle>
            <a:lvl1pPr>
              <a:defRPr/>
            </a:lvl1pPr>
          </a:lstStyle>
          <a:p>
            <a:pPr>
              <a:defRPr/>
            </a:pPr>
            <a:fld id="{23986AB4-6717-4596-9AE7-D8B60D67565F}" type="datetime1">
              <a:rPr lang="zh-CN" altLang="en-US"/>
              <a:pPr>
                <a:defRPr/>
              </a:pPr>
              <a:t>2021/7/15</a:t>
            </a:fld>
            <a:endParaRPr lang="zh-CN" altLang="en-US" sz="1800">
              <a:solidFill>
                <a:schemeClr val="tx1"/>
              </a:solidFill>
            </a:endParaRPr>
          </a:p>
        </p:txBody>
      </p:sp>
      <p:sp>
        <p:nvSpPr>
          <p:cNvPr id="6" name="页脚占位符 4">
            <a:extLst>
              <a:ext uri="{FF2B5EF4-FFF2-40B4-BE49-F238E27FC236}">
                <a16:creationId xmlns:a16="http://schemas.microsoft.com/office/drawing/2014/main" id="{3A6DEFD7-763A-4610-BB70-C5B21E6AF7F9}"/>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9065F94E-9228-4594-B188-BC55F4B8E336}"/>
              </a:ext>
            </a:extLst>
          </p:cNvPr>
          <p:cNvSpPr>
            <a:spLocks noGrp="1" noChangeArrowheads="1"/>
          </p:cNvSpPr>
          <p:nvPr>
            <p:ph type="sldNum" sz="quarter" idx="12"/>
          </p:nvPr>
        </p:nvSpPr>
        <p:spPr/>
        <p:txBody>
          <a:bodyPr/>
          <a:lstStyle>
            <a:lvl1pPr>
              <a:defRPr/>
            </a:lvl1pPr>
          </a:lstStyle>
          <a:p>
            <a:fld id="{0F44573A-0088-4E3A-B1D8-9E2D64781D2E}"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5122427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AA0D97E-CCC7-45B7-B5E8-5CC2CD862962}"/>
              </a:ext>
            </a:extLst>
          </p:cNvPr>
          <p:cNvSpPr>
            <a:spLocks noGrp="1" noChangeArrowheads="1"/>
          </p:cNvSpPr>
          <p:nvPr>
            <p:ph type="dt" sz="half" idx="10"/>
          </p:nvPr>
        </p:nvSpPr>
        <p:spPr/>
        <p:txBody>
          <a:bodyPr/>
          <a:lstStyle>
            <a:lvl1pPr>
              <a:defRPr/>
            </a:lvl1pPr>
          </a:lstStyle>
          <a:p>
            <a:pPr>
              <a:defRPr/>
            </a:pPr>
            <a:fld id="{21D8840A-AC69-49D7-9356-0E41B7CCD14F}" type="datetime1">
              <a:rPr lang="zh-CN" altLang="en-US"/>
              <a:pPr>
                <a:defRPr/>
              </a:pPr>
              <a:t>2021/7/15</a:t>
            </a:fld>
            <a:endParaRPr lang="zh-CN" altLang="en-US" sz="1800">
              <a:solidFill>
                <a:schemeClr val="tx1"/>
              </a:solidFill>
            </a:endParaRPr>
          </a:p>
        </p:txBody>
      </p:sp>
      <p:sp>
        <p:nvSpPr>
          <p:cNvPr id="5" name="页脚占位符 4">
            <a:extLst>
              <a:ext uri="{FF2B5EF4-FFF2-40B4-BE49-F238E27FC236}">
                <a16:creationId xmlns:a16="http://schemas.microsoft.com/office/drawing/2014/main" id="{7DD1BC69-A83A-4FF2-A8C3-6F3FD761C921}"/>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063898E5-A20E-4386-B15C-E9634FF21519}"/>
              </a:ext>
            </a:extLst>
          </p:cNvPr>
          <p:cNvSpPr>
            <a:spLocks noGrp="1" noChangeArrowheads="1"/>
          </p:cNvSpPr>
          <p:nvPr>
            <p:ph type="sldNum" sz="quarter" idx="12"/>
          </p:nvPr>
        </p:nvSpPr>
        <p:spPr/>
        <p:txBody>
          <a:bodyPr/>
          <a:lstStyle>
            <a:lvl1pPr>
              <a:defRPr/>
            </a:lvl1pPr>
          </a:lstStyle>
          <a:p>
            <a:fld id="{6CDD189B-BC1C-4F13-A03A-DCA270D43811}"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8424171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6F1BE79-6EF1-4488-9213-F9835E725B78}"/>
              </a:ext>
            </a:extLst>
          </p:cNvPr>
          <p:cNvSpPr>
            <a:spLocks noGrp="1" noChangeArrowheads="1"/>
          </p:cNvSpPr>
          <p:nvPr>
            <p:ph type="dt" sz="half" idx="10"/>
          </p:nvPr>
        </p:nvSpPr>
        <p:spPr/>
        <p:txBody>
          <a:bodyPr/>
          <a:lstStyle>
            <a:lvl1pPr>
              <a:defRPr/>
            </a:lvl1pPr>
          </a:lstStyle>
          <a:p>
            <a:pPr>
              <a:defRPr/>
            </a:pPr>
            <a:fld id="{DC4857F8-CEF6-487D-B267-08B0463E290B}" type="datetime1">
              <a:rPr lang="zh-CN" altLang="en-US"/>
              <a:pPr>
                <a:defRPr/>
              </a:pPr>
              <a:t>2021/7/15</a:t>
            </a:fld>
            <a:endParaRPr lang="zh-CN" altLang="en-US" sz="1800">
              <a:solidFill>
                <a:schemeClr val="tx1"/>
              </a:solidFill>
            </a:endParaRPr>
          </a:p>
        </p:txBody>
      </p:sp>
      <p:sp>
        <p:nvSpPr>
          <p:cNvPr id="5" name="页脚占位符 4">
            <a:extLst>
              <a:ext uri="{FF2B5EF4-FFF2-40B4-BE49-F238E27FC236}">
                <a16:creationId xmlns:a16="http://schemas.microsoft.com/office/drawing/2014/main" id="{62AFE570-1D75-4F73-AE31-8D4D44C2A025}"/>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F72925CF-6A24-4294-B5E9-23E9546C7DF6}"/>
              </a:ext>
            </a:extLst>
          </p:cNvPr>
          <p:cNvSpPr>
            <a:spLocks noGrp="1" noChangeArrowheads="1"/>
          </p:cNvSpPr>
          <p:nvPr>
            <p:ph type="sldNum" sz="quarter" idx="12"/>
          </p:nvPr>
        </p:nvSpPr>
        <p:spPr/>
        <p:txBody>
          <a:bodyPr/>
          <a:lstStyle>
            <a:lvl1pPr>
              <a:defRPr/>
            </a:lvl1pPr>
          </a:lstStyle>
          <a:p>
            <a:fld id="{386F58B0-553A-4B5D-BE3F-67414F48B347}"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871440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AE3CCE2-127D-45E6-8E9B-7BE04B00360E}"/>
              </a:ext>
            </a:extLst>
          </p:cNvPr>
          <p:cNvSpPr>
            <a:spLocks noGrp="1" noChangeArrowheads="1"/>
          </p:cNvSpPr>
          <p:nvPr>
            <p:ph type="dt" sz="half" idx="10"/>
          </p:nvPr>
        </p:nvSpPr>
        <p:spPr/>
        <p:txBody>
          <a:bodyPr/>
          <a:lstStyle>
            <a:lvl1pPr>
              <a:defRPr/>
            </a:lvl1pPr>
          </a:lstStyle>
          <a:p>
            <a:pPr>
              <a:defRPr/>
            </a:pPr>
            <a:fld id="{197577B3-EFAD-412F-906E-FBB0DEDC553B}" type="datetime1">
              <a:rPr lang="zh-CN" altLang="en-US"/>
              <a:pPr>
                <a:defRPr/>
              </a:pPr>
              <a:t>2021/7/15</a:t>
            </a:fld>
            <a:endParaRPr lang="zh-CN" altLang="en-US" sz="1800">
              <a:solidFill>
                <a:schemeClr val="tx1"/>
              </a:solidFill>
            </a:endParaRPr>
          </a:p>
        </p:txBody>
      </p:sp>
      <p:sp>
        <p:nvSpPr>
          <p:cNvPr id="5" name="页脚占位符 4">
            <a:extLst>
              <a:ext uri="{FF2B5EF4-FFF2-40B4-BE49-F238E27FC236}">
                <a16:creationId xmlns:a16="http://schemas.microsoft.com/office/drawing/2014/main" id="{14B90C02-C54C-41AD-8059-FB22A3067812}"/>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F7BEAF53-3ABE-4139-8109-C7E71332570F}"/>
              </a:ext>
            </a:extLst>
          </p:cNvPr>
          <p:cNvSpPr>
            <a:spLocks noGrp="1" noChangeArrowheads="1"/>
          </p:cNvSpPr>
          <p:nvPr>
            <p:ph type="sldNum" sz="quarter" idx="12"/>
          </p:nvPr>
        </p:nvSpPr>
        <p:spPr/>
        <p:txBody>
          <a:bodyPr/>
          <a:lstStyle>
            <a:lvl1pPr>
              <a:defRPr/>
            </a:lvl1pPr>
          </a:lstStyle>
          <a:p>
            <a:fld id="{47F00F1D-34C8-4D2F-8DFB-B09BF413DB2B}"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225876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3272AA04-51AF-41D5-BF36-347355120C09}"/>
              </a:ext>
            </a:extLst>
          </p:cNvPr>
          <p:cNvSpPr>
            <a:spLocks noGrp="1" noChangeArrowheads="1"/>
          </p:cNvSpPr>
          <p:nvPr>
            <p:ph type="dt" sz="half" idx="10"/>
          </p:nvPr>
        </p:nvSpPr>
        <p:spPr/>
        <p:txBody>
          <a:bodyPr/>
          <a:lstStyle>
            <a:lvl1pPr>
              <a:defRPr/>
            </a:lvl1pPr>
          </a:lstStyle>
          <a:p>
            <a:pPr>
              <a:defRPr/>
            </a:pPr>
            <a:fld id="{3C39D735-D768-46BC-A7BD-189527FF18F2}" type="datetime1">
              <a:rPr lang="zh-CN" altLang="en-US"/>
              <a:pPr>
                <a:defRPr/>
              </a:pPr>
              <a:t>2021/7/15</a:t>
            </a:fld>
            <a:endParaRPr lang="zh-CN" altLang="en-US" sz="1800">
              <a:solidFill>
                <a:schemeClr val="tx1"/>
              </a:solidFill>
            </a:endParaRPr>
          </a:p>
        </p:txBody>
      </p:sp>
      <p:sp>
        <p:nvSpPr>
          <p:cNvPr id="6" name="页脚占位符 4">
            <a:extLst>
              <a:ext uri="{FF2B5EF4-FFF2-40B4-BE49-F238E27FC236}">
                <a16:creationId xmlns:a16="http://schemas.microsoft.com/office/drawing/2014/main" id="{C0C0A8A6-35EA-4592-AA67-D6A21C84DC54}"/>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F575F2A6-5BBE-4B03-9E23-65D03D4B0852}"/>
              </a:ext>
            </a:extLst>
          </p:cNvPr>
          <p:cNvSpPr>
            <a:spLocks noGrp="1" noChangeArrowheads="1"/>
          </p:cNvSpPr>
          <p:nvPr>
            <p:ph type="sldNum" sz="quarter" idx="12"/>
          </p:nvPr>
        </p:nvSpPr>
        <p:spPr/>
        <p:txBody>
          <a:bodyPr/>
          <a:lstStyle>
            <a:lvl1pPr>
              <a:defRPr/>
            </a:lvl1pPr>
          </a:lstStyle>
          <a:p>
            <a:fld id="{3F2B1266-1B1F-4E50-8993-9CCEF53EABC2}"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722582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DDDA429F-602E-448B-BDA2-2B9342C02064}"/>
              </a:ext>
            </a:extLst>
          </p:cNvPr>
          <p:cNvSpPr>
            <a:spLocks noGrp="1" noChangeArrowheads="1"/>
          </p:cNvSpPr>
          <p:nvPr>
            <p:ph type="dt" sz="half" idx="10"/>
          </p:nvPr>
        </p:nvSpPr>
        <p:spPr/>
        <p:txBody>
          <a:bodyPr/>
          <a:lstStyle>
            <a:lvl1pPr>
              <a:defRPr/>
            </a:lvl1pPr>
          </a:lstStyle>
          <a:p>
            <a:pPr>
              <a:defRPr/>
            </a:pPr>
            <a:fld id="{DE482CCD-BB09-4005-8974-2EFB280BEC80}" type="datetime1">
              <a:rPr lang="zh-CN" altLang="en-US"/>
              <a:pPr>
                <a:defRPr/>
              </a:pPr>
              <a:t>2021/7/15</a:t>
            </a:fld>
            <a:endParaRPr lang="zh-CN" altLang="en-US" sz="1800">
              <a:solidFill>
                <a:schemeClr val="tx1"/>
              </a:solidFill>
            </a:endParaRPr>
          </a:p>
        </p:txBody>
      </p:sp>
      <p:sp>
        <p:nvSpPr>
          <p:cNvPr id="8" name="页脚占位符 4">
            <a:extLst>
              <a:ext uri="{FF2B5EF4-FFF2-40B4-BE49-F238E27FC236}">
                <a16:creationId xmlns:a16="http://schemas.microsoft.com/office/drawing/2014/main" id="{EE51D8CF-A6CA-4AAF-8326-5F4360B951CA}"/>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a:extLst>
              <a:ext uri="{FF2B5EF4-FFF2-40B4-BE49-F238E27FC236}">
                <a16:creationId xmlns:a16="http://schemas.microsoft.com/office/drawing/2014/main" id="{808919BD-8F2F-403F-8D8C-B8FF05E426DF}"/>
              </a:ext>
            </a:extLst>
          </p:cNvPr>
          <p:cNvSpPr>
            <a:spLocks noGrp="1" noChangeArrowheads="1"/>
          </p:cNvSpPr>
          <p:nvPr>
            <p:ph type="sldNum" sz="quarter" idx="12"/>
          </p:nvPr>
        </p:nvSpPr>
        <p:spPr/>
        <p:txBody>
          <a:bodyPr/>
          <a:lstStyle>
            <a:lvl1pPr>
              <a:defRPr/>
            </a:lvl1pPr>
          </a:lstStyle>
          <a:p>
            <a:fld id="{8D6E6D69-D637-4B7C-93E2-6E3D6D04657D}"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549167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E20CF35F-B0F4-4740-A707-D65DB28B61F4}"/>
              </a:ext>
            </a:extLst>
          </p:cNvPr>
          <p:cNvSpPr>
            <a:spLocks noGrp="1" noChangeArrowheads="1"/>
          </p:cNvSpPr>
          <p:nvPr>
            <p:ph type="dt" sz="half" idx="10"/>
          </p:nvPr>
        </p:nvSpPr>
        <p:spPr/>
        <p:txBody>
          <a:bodyPr/>
          <a:lstStyle>
            <a:lvl1pPr>
              <a:defRPr/>
            </a:lvl1pPr>
          </a:lstStyle>
          <a:p>
            <a:pPr>
              <a:defRPr/>
            </a:pPr>
            <a:fld id="{B919443D-E739-4360-98F5-B0140208E8C4}" type="datetime1">
              <a:rPr lang="zh-CN" altLang="en-US"/>
              <a:pPr>
                <a:defRPr/>
              </a:pPr>
              <a:t>2021/7/15</a:t>
            </a:fld>
            <a:endParaRPr lang="zh-CN" altLang="en-US" sz="1800">
              <a:solidFill>
                <a:schemeClr val="tx1"/>
              </a:solidFill>
            </a:endParaRPr>
          </a:p>
        </p:txBody>
      </p:sp>
      <p:sp>
        <p:nvSpPr>
          <p:cNvPr id="4" name="页脚占位符 4">
            <a:extLst>
              <a:ext uri="{FF2B5EF4-FFF2-40B4-BE49-F238E27FC236}">
                <a16:creationId xmlns:a16="http://schemas.microsoft.com/office/drawing/2014/main" id="{F2495488-F52A-4159-8ED7-A316C2DB7421}"/>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a:extLst>
              <a:ext uri="{FF2B5EF4-FFF2-40B4-BE49-F238E27FC236}">
                <a16:creationId xmlns:a16="http://schemas.microsoft.com/office/drawing/2014/main" id="{84A904D5-D233-4122-8059-86FF52501E84}"/>
              </a:ext>
            </a:extLst>
          </p:cNvPr>
          <p:cNvSpPr>
            <a:spLocks noGrp="1" noChangeArrowheads="1"/>
          </p:cNvSpPr>
          <p:nvPr>
            <p:ph type="sldNum" sz="quarter" idx="12"/>
          </p:nvPr>
        </p:nvSpPr>
        <p:spPr/>
        <p:txBody>
          <a:bodyPr/>
          <a:lstStyle>
            <a:lvl1pPr>
              <a:defRPr/>
            </a:lvl1pPr>
          </a:lstStyle>
          <a:p>
            <a:fld id="{A77A57FF-4A13-416C-9445-A585A9E26704}"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244692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E5D62A55-4A0D-43C9-AFB4-0F9448FB9DA9}"/>
              </a:ext>
            </a:extLst>
          </p:cNvPr>
          <p:cNvSpPr>
            <a:spLocks noGrp="1" noChangeArrowheads="1"/>
          </p:cNvSpPr>
          <p:nvPr>
            <p:ph type="dt" sz="half" idx="10"/>
          </p:nvPr>
        </p:nvSpPr>
        <p:spPr/>
        <p:txBody>
          <a:bodyPr/>
          <a:lstStyle>
            <a:lvl1pPr>
              <a:defRPr/>
            </a:lvl1pPr>
          </a:lstStyle>
          <a:p>
            <a:pPr>
              <a:defRPr/>
            </a:pPr>
            <a:fld id="{672A1CF9-F780-4D99-946D-1740E468AE39}" type="datetime1">
              <a:rPr lang="zh-CN" altLang="en-US"/>
              <a:pPr>
                <a:defRPr/>
              </a:pPr>
              <a:t>2021/7/15</a:t>
            </a:fld>
            <a:endParaRPr lang="zh-CN" altLang="en-US" sz="1800">
              <a:solidFill>
                <a:schemeClr val="tx1"/>
              </a:solidFill>
            </a:endParaRPr>
          </a:p>
        </p:txBody>
      </p:sp>
      <p:sp>
        <p:nvSpPr>
          <p:cNvPr id="3" name="页脚占位符 4">
            <a:extLst>
              <a:ext uri="{FF2B5EF4-FFF2-40B4-BE49-F238E27FC236}">
                <a16:creationId xmlns:a16="http://schemas.microsoft.com/office/drawing/2014/main" id="{58F939D3-CA4F-45D8-8AEF-1C463C9C1E97}"/>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a:extLst>
              <a:ext uri="{FF2B5EF4-FFF2-40B4-BE49-F238E27FC236}">
                <a16:creationId xmlns:a16="http://schemas.microsoft.com/office/drawing/2014/main" id="{14ACD37C-AECF-475F-B532-C6B958206874}"/>
              </a:ext>
            </a:extLst>
          </p:cNvPr>
          <p:cNvSpPr>
            <a:spLocks noGrp="1" noChangeArrowheads="1"/>
          </p:cNvSpPr>
          <p:nvPr>
            <p:ph type="sldNum" sz="quarter" idx="12"/>
          </p:nvPr>
        </p:nvSpPr>
        <p:spPr/>
        <p:txBody>
          <a:bodyPr/>
          <a:lstStyle>
            <a:lvl1pPr>
              <a:defRPr/>
            </a:lvl1pPr>
          </a:lstStyle>
          <a:p>
            <a:fld id="{2001E870-3587-476F-986A-7D84AA252399}"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753423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32C7204D-75FA-43C4-90FF-59E91736C064}"/>
              </a:ext>
            </a:extLst>
          </p:cNvPr>
          <p:cNvSpPr>
            <a:spLocks noGrp="1" noChangeArrowheads="1"/>
          </p:cNvSpPr>
          <p:nvPr>
            <p:ph type="dt" sz="half" idx="10"/>
          </p:nvPr>
        </p:nvSpPr>
        <p:spPr/>
        <p:txBody>
          <a:bodyPr/>
          <a:lstStyle>
            <a:lvl1pPr>
              <a:defRPr/>
            </a:lvl1pPr>
          </a:lstStyle>
          <a:p>
            <a:pPr>
              <a:defRPr/>
            </a:pPr>
            <a:fld id="{C5B2F247-810E-4E47-8C0D-0121FE9906C4}" type="datetime1">
              <a:rPr lang="zh-CN" altLang="en-US"/>
              <a:pPr>
                <a:defRPr/>
              </a:pPr>
              <a:t>2021/7/15</a:t>
            </a:fld>
            <a:endParaRPr lang="zh-CN" altLang="en-US" sz="1800">
              <a:solidFill>
                <a:schemeClr val="tx1"/>
              </a:solidFill>
            </a:endParaRPr>
          </a:p>
        </p:txBody>
      </p:sp>
      <p:sp>
        <p:nvSpPr>
          <p:cNvPr id="6" name="页脚占位符 4">
            <a:extLst>
              <a:ext uri="{FF2B5EF4-FFF2-40B4-BE49-F238E27FC236}">
                <a16:creationId xmlns:a16="http://schemas.microsoft.com/office/drawing/2014/main" id="{8AC26F15-3D4B-4DE3-9E5E-C9606D61D6BC}"/>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C2964174-F55B-4E8C-AB4D-3C0330BDCBE0}"/>
              </a:ext>
            </a:extLst>
          </p:cNvPr>
          <p:cNvSpPr>
            <a:spLocks noGrp="1" noChangeArrowheads="1"/>
          </p:cNvSpPr>
          <p:nvPr>
            <p:ph type="sldNum" sz="quarter" idx="12"/>
          </p:nvPr>
        </p:nvSpPr>
        <p:spPr/>
        <p:txBody>
          <a:bodyPr/>
          <a:lstStyle>
            <a:lvl1pPr>
              <a:defRPr/>
            </a:lvl1pPr>
          </a:lstStyle>
          <a:p>
            <a:fld id="{823D4D7F-1C92-4523-B5F9-4480AB155FCC}"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225832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9427D088-4A9A-4871-B09C-2D4F27C770D7}"/>
              </a:ext>
            </a:extLst>
          </p:cNvPr>
          <p:cNvSpPr>
            <a:spLocks noGrp="1" noChangeArrowheads="1"/>
          </p:cNvSpPr>
          <p:nvPr>
            <p:ph type="dt" sz="half" idx="10"/>
          </p:nvPr>
        </p:nvSpPr>
        <p:spPr/>
        <p:txBody>
          <a:bodyPr/>
          <a:lstStyle>
            <a:lvl1pPr>
              <a:defRPr/>
            </a:lvl1pPr>
          </a:lstStyle>
          <a:p>
            <a:pPr>
              <a:defRPr/>
            </a:pPr>
            <a:fld id="{E0169721-4124-4EB5-AF68-99314A056C55}" type="datetime1">
              <a:rPr lang="zh-CN" altLang="en-US"/>
              <a:pPr>
                <a:defRPr/>
              </a:pPr>
              <a:t>2021/7/15</a:t>
            </a:fld>
            <a:endParaRPr lang="zh-CN" altLang="en-US" sz="1800">
              <a:solidFill>
                <a:schemeClr val="tx1"/>
              </a:solidFill>
            </a:endParaRPr>
          </a:p>
        </p:txBody>
      </p:sp>
      <p:sp>
        <p:nvSpPr>
          <p:cNvPr id="6" name="页脚占位符 4">
            <a:extLst>
              <a:ext uri="{FF2B5EF4-FFF2-40B4-BE49-F238E27FC236}">
                <a16:creationId xmlns:a16="http://schemas.microsoft.com/office/drawing/2014/main" id="{3D8B9592-BF17-45B7-8AA6-A203D810CDF4}"/>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72B0FEA7-1277-4510-9169-07BA34786C69}"/>
              </a:ext>
            </a:extLst>
          </p:cNvPr>
          <p:cNvSpPr>
            <a:spLocks noGrp="1" noChangeArrowheads="1"/>
          </p:cNvSpPr>
          <p:nvPr>
            <p:ph type="sldNum" sz="quarter" idx="12"/>
          </p:nvPr>
        </p:nvSpPr>
        <p:spPr/>
        <p:txBody>
          <a:bodyPr/>
          <a:lstStyle>
            <a:lvl1pPr>
              <a:defRPr/>
            </a:lvl1pPr>
          </a:lstStyle>
          <a:p>
            <a:fld id="{68733CB4-C5FB-4B95-AA91-EF5189B5BC39}"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576470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B4977B35-7206-4563-9E52-94895A43B19F}"/>
              </a:ext>
            </a:extLst>
          </p:cNvPr>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Calibri Light" panose="020F0302020204030204" pitchFamily="34" charset="0"/>
              </a:rPr>
              <a:t>单击此处编辑母版标题样式</a:t>
            </a:r>
          </a:p>
        </p:txBody>
      </p:sp>
      <p:sp>
        <p:nvSpPr>
          <p:cNvPr id="1027" name="文本占位符 2">
            <a:extLst>
              <a:ext uri="{FF2B5EF4-FFF2-40B4-BE49-F238E27FC236}">
                <a16:creationId xmlns:a16="http://schemas.microsoft.com/office/drawing/2014/main" id="{D9720CCF-61A6-4ABA-80C6-C709941133B3}"/>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028" name="日期占位符 3">
            <a:extLst>
              <a:ext uri="{FF2B5EF4-FFF2-40B4-BE49-F238E27FC236}">
                <a16:creationId xmlns:a16="http://schemas.microsoft.com/office/drawing/2014/main" id="{FE0E0AA9-F9C8-4407-A77E-A6F9604877B0}"/>
              </a:ext>
            </a:extLst>
          </p:cNvPr>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29B162FA-66A1-4B89-92DF-E7E19387B432}" type="datetime1">
              <a:rPr lang="zh-CN" altLang="en-US"/>
              <a:pPr>
                <a:defRPr/>
              </a:pPr>
              <a:t>2021/7/15</a:t>
            </a:fld>
            <a:endParaRPr lang="zh-CN" altLang="en-US" sz="1800">
              <a:solidFill>
                <a:schemeClr val="tx1"/>
              </a:solidFill>
            </a:endParaRPr>
          </a:p>
        </p:txBody>
      </p:sp>
      <p:sp>
        <p:nvSpPr>
          <p:cNvPr id="1029" name="页脚占位符 4">
            <a:extLst>
              <a:ext uri="{FF2B5EF4-FFF2-40B4-BE49-F238E27FC236}">
                <a16:creationId xmlns:a16="http://schemas.microsoft.com/office/drawing/2014/main" id="{B2A0A2A2-0928-4416-9FBF-B82B19FFC4EB}"/>
              </a:ext>
            </a:extLst>
          </p:cNvPr>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zh-CN"/>
          </a:p>
        </p:txBody>
      </p:sp>
      <p:sp>
        <p:nvSpPr>
          <p:cNvPr id="1030" name="灯片编号占位符 5">
            <a:extLst>
              <a:ext uri="{FF2B5EF4-FFF2-40B4-BE49-F238E27FC236}">
                <a16:creationId xmlns:a16="http://schemas.microsoft.com/office/drawing/2014/main" id="{5C2708B9-8F82-4DC0-A12C-6AF0A9CC2466}"/>
              </a:ext>
            </a:extLst>
          </p:cNvPr>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fld id="{471D6AEA-902D-4A98-BD66-679E9AD487E0}" type="slidenum">
              <a:rPr lang="zh-CN" altLang="en-US"/>
              <a:pPr/>
              <a:t>‹#›</a:t>
            </a:fld>
            <a:endParaRPr lang="zh-CN" altLang="en-US"/>
          </a:p>
        </p:txBody>
      </p:sp>
      <p:pic>
        <p:nvPicPr>
          <p:cNvPr id="1031" name="图片 8">
            <a:extLst>
              <a:ext uri="{FF2B5EF4-FFF2-40B4-BE49-F238E27FC236}">
                <a16:creationId xmlns:a16="http://schemas.microsoft.com/office/drawing/2014/main" id="{9D4D3B38-398C-4308-90D1-36154DECD4B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67" r:id="rId1"/>
    <p:sldLayoutId id="2147484168" r:id="rId2"/>
    <p:sldLayoutId id="2147484169" r:id="rId3"/>
    <p:sldLayoutId id="2147484170" r:id="rId4"/>
    <p:sldLayoutId id="2147484171" r:id="rId5"/>
    <p:sldLayoutId id="2147484172" r:id="rId6"/>
    <p:sldLayoutId id="2147484173" r:id="rId7"/>
    <p:sldLayoutId id="2147484174" r:id="rId8"/>
    <p:sldLayoutId id="2147484175" r:id="rId9"/>
    <p:sldLayoutId id="2147484176" r:id="rId10"/>
    <p:sldLayoutId id="2147484177" r:id="rId11"/>
    <p:sldLayoutId id="2147484178" r:id="rId12"/>
  </p:sldLayoutIdLst>
  <p:hf sldNum="0" hdr="0" ftr="0"/>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E8635B0A-3B8A-4E75-842E-C542A9547B19}"/>
              </a:ext>
            </a:extLst>
          </p:cNvPr>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Calibri Light" panose="020F0302020204030204" pitchFamily="34" charset="0"/>
              </a:rPr>
              <a:t>单击此处编辑母版标题样式</a:t>
            </a:r>
          </a:p>
        </p:txBody>
      </p:sp>
      <p:sp>
        <p:nvSpPr>
          <p:cNvPr id="2051" name="文本占位符 2">
            <a:extLst>
              <a:ext uri="{FF2B5EF4-FFF2-40B4-BE49-F238E27FC236}">
                <a16:creationId xmlns:a16="http://schemas.microsoft.com/office/drawing/2014/main" id="{AC0DB7EE-D065-4B6C-AA02-73E8AA3AB2AA}"/>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2052" name="日期占位符 3">
            <a:extLst>
              <a:ext uri="{FF2B5EF4-FFF2-40B4-BE49-F238E27FC236}">
                <a16:creationId xmlns:a16="http://schemas.microsoft.com/office/drawing/2014/main" id="{58BED54D-5F71-461A-BCBF-A92E9D27F1BB}"/>
              </a:ext>
            </a:extLst>
          </p:cNvPr>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F2DB4A54-84E8-4AA6-A19E-659FD35D755F}" type="datetime1">
              <a:rPr lang="zh-CN" altLang="en-US"/>
              <a:pPr>
                <a:defRPr/>
              </a:pPr>
              <a:t>2021/7/15</a:t>
            </a:fld>
            <a:endParaRPr lang="zh-CN" altLang="en-US" sz="1800">
              <a:solidFill>
                <a:schemeClr val="tx1"/>
              </a:solidFill>
            </a:endParaRPr>
          </a:p>
        </p:txBody>
      </p:sp>
      <p:sp>
        <p:nvSpPr>
          <p:cNvPr id="2053" name="页脚占位符 4">
            <a:extLst>
              <a:ext uri="{FF2B5EF4-FFF2-40B4-BE49-F238E27FC236}">
                <a16:creationId xmlns:a16="http://schemas.microsoft.com/office/drawing/2014/main" id="{86BD6406-10A8-4043-A03A-A92F19DF44CF}"/>
              </a:ext>
            </a:extLst>
          </p:cNvPr>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zh-CN"/>
          </a:p>
        </p:txBody>
      </p:sp>
      <p:sp>
        <p:nvSpPr>
          <p:cNvPr id="2054" name="灯片编号占位符 5">
            <a:extLst>
              <a:ext uri="{FF2B5EF4-FFF2-40B4-BE49-F238E27FC236}">
                <a16:creationId xmlns:a16="http://schemas.microsoft.com/office/drawing/2014/main" id="{8C64D236-7717-41DD-B045-3B53E37FB1B8}"/>
              </a:ext>
            </a:extLst>
          </p:cNvPr>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fld id="{8EB081C6-7D14-40F9-A779-9811466313FD}"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4179" r:id="rId1"/>
    <p:sldLayoutId id="2147484180" r:id="rId2"/>
    <p:sldLayoutId id="2147484181" r:id="rId3"/>
    <p:sldLayoutId id="2147484182" r:id="rId4"/>
    <p:sldLayoutId id="2147484183" r:id="rId5"/>
    <p:sldLayoutId id="2147484184" r:id="rId6"/>
    <p:sldLayoutId id="2147484185" r:id="rId7"/>
    <p:sldLayoutId id="2147484186" r:id="rId8"/>
    <p:sldLayoutId id="2147484187" r:id="rId9"/>
    <p:sldLayoutId id="2147484188" r:id="rId10"/>
    <p:sldLayoutId id="2147484189" r:id="rId11"/>
  </p:sldLayoutIdLst>
  <p:hf sldNum="0" hdr="0" ftr="0"/>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3">
            <a:extLst>
              <a:ext uri="{FF2B5EF4-FFF2-40B4-BE49-F238E27FC236}">
                <a16:creationId xmlns:a16="http://schemas.microsoft.com/office/drawing/2014/main" id="{E85F6128-37D6-4B79-B184-A7D32AE0218F}"/>
              </a:ext>
            </a:extLst>
          </p:cNvPr>
          <p:cNvSpPr>
            <a:spLocks noChangeArrowheads="1"/>
          </p:cNvSpPr>
          <p:nvPr/>
        </p:nvSpPr>
        <p:spPr bwMode="auto">
          <a:xfrm>
            <a:off x="0" y="0"/>
            <a:ext cx="12192000" cy="6858000"/>
          </a:xfrm>
          <a:prstGeom prst="rect">
            <a:avLst/>
          </a:prstGeom>
          <a:solidFill>
            <a:srgbClr val="519CD6"/>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6627" name="任意多边形 17">
            <a:extLst>
              <a:ext uri="{FF2B5EF4-FFF2-40B4-BE49-F238E27FC236}">
                <a16:creationId xmlns:a16="http://schemas.microsoft.com/office/drawing/2014/main" id="{45D08BE7-C5E0-4A7C-B40D-ADBE64807FF2}"/>
              </a:ext>
            </a:extLst>
          </p:cNvPr>
          <p:cNvSpPr>
            <a:spLocks noChangeArrowheads="1"/>
          </p:cNvSpPr>
          <p:nvPr/>
        </p:nvSpPr>
        <p:spPr bwMode="auto">
          <a:xfrm rot="-2111113">
            <a:off x="3338513" y="2676525"/>
            <a:ext cx="2930525" cy="5530850"/>
          </a:xfrm>
          <a:custGeom>
            <a:avLst/>
            <a:gdLst>
              <a:gd name="T0" fmla="*/ 2940668 w 2929605"/>
              <a:gd name="T1" fmla="*/ 0 h 5531117"/>
              <a:gd name="T2" fmla="*/ 2940668 w 2929605"/>
              <a:gd name="T3" fmla="*/ 5527905 h 5531117"/>
              <a:gd name="T4" fmla="*/ 0 w 2929605"/>
              <a:gd name="T5" fmla="*/ 3463630 h 5531117"/>
              <a:gd name="T6" fmla="*/ 0 w 2929605"/>
              <a:gd name="T7" fmla="*/ 0 h 5531117"/>
              <a:gd name="T8" fmla="*/ 0 60000 65536"/>
              <a:gd name="T9" fmla="*/ 0 60000 65536"/>
              <a:gd name="T10" fmla="*/ 0 60000 65536"/>
              <a:gd name="T11" fmla="*/ 0 60000 65536"/>
              <a:gd name="T12" fmla="*/ 0 w 2929605"/>
              <a:gd name="T13" fmla="*/ 0 h 5531117"/>
              <a:gd name="T14" fmla="*/ 2929605 w 2929605"/>
              <a:gd name="T15" fmla="*/ 5531117 h 5531117"/>
            </a:gdLst>
            <a:ahLst/>
            <a:cxnLst>
              <a:cxn ang="T8">
                <a:pos x="T0" y="T1"/>
              </a:cxn>
              <a:cxn ang="T9">
                <a:pos x="T2" y="T3"/>
              </a:cxn>
              <a:cxn ang="T10">
                <a:pos x="T4" y="T5"/>
              </a:cxn>
              <a:cxn ang="T11">
                <a:pos x="T6" y="T7"/>
              </a:cxn>
            </a:cxnLst>
            <a:rect l="T12" t="T13" r="T14" b="T15"/>
            <a:pathLst>
              <a:path w="2929605" h="5531117">
                <a:moveTo>
                  <a:pt x="2929605" y="0"/>
                </a:moveTo>
                <a:lnTo>
                  <a:pt x="2929604" y="5531117"/>
                </a:lnTo>
                <a:lnTo>
                  <a:pt x="0" y="3465642"/>
                </a:lnTo>
                <a:lnTo>
                  <a:pt x="0" y="0"/>
                </a:lnTo>
                <a:lnTo>
                  <a:pt x="2929605" y="0"/>
                </a:lnTo>
                <a:close/>
              </a:path>
            </a:pathLst>
          </a:custGeom>
          <a:solidFill>
            <a:srgbClr val="3A87C5"/>
          </a:solid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endParaRPr lang="en-US"/>
          </a:p>
        </p:txBody>
      </p:sp>
      <p:sp>
        <p:nvSpPr>
          <p:cNvPr id="26628" name="任意多边形 25">
            <a:extLst>
              <a:ext uri="{FF2B5EF4-FFF2-40B4-BE49-F238E27FC236}">
                <a16:creationId xmlns:a16="http://schemas.microsoft.com/office/drawing/2014/main" id="{AF45F481-7CDD-4C81-9BA3-E272DE14EEE8}"/>
              </a:ext>
            </a:extLst>
          </p:cNvPr>
          <p:cNvSpPr>
            <a:spLocks noChangeArrowheads="1"/>
          </p:cNvSpPr>
          <p:nvPr/>
        </p:nvSpPr>
        <p:spPr bwMode="auto">
          <a:xfrm rot="-2111113">
            <a:off x="9272588" y="2767013"/>
            <a:ext cx="2928937" cy="4602162"/>
          </a:xfrm>
          <a:custGeom>
            <a:avLst/>
            <a:gdLst>
              <a:gd name="T0" fmla="*/ 2921606 w 2929604"/>
              <a:gd name="T1" fmla="*/ 0 h 4601977"/>
              <a:gd name="T2" fmla="*/ 2921606 w 2929604"/>
              <a:gd name="T3" fmla="*/ 2749688 h 4601977"/>
              <a:gd name="T4" fmla="*/ 1618313 w 2929604"/>
              <a:gd name="T5" fmla="*/ 4604189 h 4601977"/>
              <a:gd name="T6" fmla="*/ 0 w 2929604"/>
              <a:gd name="T7" fmla="*/ 3459548 h 4601977"/>
              <a:gd name="T8" fmla="*/ 0 w 2929604"/>
              <a:gd name="T9" fmla="*/ 0 h 4601977"/>
              <a:gd name="T10" fmla="*/ 0 60000 65536"/>
              <a:gd name="T11" fmla="*/ 0 60000 65536"/>
              <a:gd name="T12" fmla="*/ 0 60000 65536"/>
              <a:gd name="T13" fmla="*/ 0 60000 65536"/>
              <a:gd name="T14" fmla="*/ 0 60000 65536"/>
              <a:gd name="T15" fmla="*/ 0 w 2929604"/>
              <a:gd name="T16" fmla="*/ 0 h 4601977"/>
              <a:gd name="T17" fmla="*/ 2929604 w 2929604"/>
              <a:gd name="T18" fmla="*/ 4601977 h 4601977"/>
            </a:gdLst>
            <a:ahLst/>
            <a:cxnLst>
              <a:cxn ang="T10">
                <a:pos x="T0" y="T1"/>
              </a:cxn>
              <a:cxn ang="T11">
                <a:pos x="T2" y="T3"/>
              </a:cxn>
              <a:cxn ang="T12">
                <a:pos x="T4" y="T5"/>
              </a:cxn>
              <a:cxn ang="T13">
                <a:pos x="T6" y="T7"/>
              </a:cxn>
              <a:cxn ang="T14">
                <a:pos x="T8" y="T9"/>
              </a:cxn>
            </a:cxnLst>
            <a:rect l="T15" t="T16" r="T17" b="T18"/>
            <a:pathLst>
              <a:path w="2929604" h="4601977">
                <a:moveTo>
                  <a:pt x="2929604" y="0"/>
                </a:moveTo>
                <a:lnTo>
                  <a:pt x="2929604" y="2748364"/>
                </a:lnTo>
                <a:lnTo>
                  <a:pt x="1622741" y="4601977"/>
                </a:lnTo>
                <a:lnTo>
                  <a:pt x="0" y="3457887"/>
                </a:lnTo>
                <a:lnTo>
                  <a:pt x="0" y="0"/>
                </a:lnTo>
                <a:lnTo>
                  <a:pt x="2929604" y="0"/>
                </a:lnTo>
                <a:close/>
              </a:path>
            </a:pathLst>
          </a:custGeom>
          <a:solidFill>
            <a:srgbClr val="3B87C5"/>
          </a:solid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endParaRPr lang="en-US"/>
          </a:p>
        </p:txBody>
      </p:sp>
      <p:sp>
        <p:nvSpPr>
          <p:cNvPr id="26629" name="任意多边形 19">
            <a:extLst>
              <a:ext uri="{FF2B5EF4-FFF2-40B4-BE49-F238E27FC236}">
                <a16:creationId xmlns:a16="http://schemas.microsoft.com/office/drawing/2014/main" id="{02265180-4986-47B3-9AB5-B479A45A0295}"/>
              </a:ext>
            </a:extLst>
          </p:cNvPr>
          <p:cNvSpPr>
            <a:spLocks noChangeArrowheads="1"/>
          </p:cNvSpPr>
          <p:nvPr/>
        </p:nvSpPr>
        <p:spPr bwMode="auto">
          <a:xfrm rot="-2111113">
            <a:off x="6051550" y="2767013"/>
            <a:ext cx="3081338" cy="5478462"/>
          </a:xfrm>
          <a:custGeom>
            <a:avLst/>
            <a:gdLst>
              <a:gd name="T0" fmla="*/ 3084682 w 3081034"/>
              <a:gd name="T1" fmla="*/ 0 h 5478644"/>
              <a:gd name="T2" fmla="*/ 3084682 w 3081034"/>
              <a:gd name="T3" fmla="*/ 5476444 h 5478644"/>
              <a:gd name="T4" fmla="*/ 0 w 3081034"/>
              <a:gd name="T5" fmla="*/ 3305086 h 5478644"/>
              <a:gd name="T6" fmla="*/ 0 w 3081034"/>
              <a:gd name="T7" fmla="*/ 0 h 5478644"/>
              <a:gd name="T8" fmla="*/ 0 60000 65536"/>
              <a:gd name="T9" fmla="*/ 0 60000 65536"/>
              <a:gd name="T10" fmla="*/ 0 60000 65536"/>
              <a:gd name="T11" fmla="*/ 0 60000 65536"/>
              <a:gd name="T12" fmla="*/ 0 w 3081034"/>
              <a:gd name="T13" fmla="*/ 0 h 5478644"/>
              <a:gd name="T14" fmla="*/ 3081034 w 3081034"/>
              <a:gd name="T15" fmla="*/ 5478644 h 5478644"/>
            </a:gdLst>
            <a:ahLst/>
            <a:cxnLst>
              <a:cxn ang="T8">
                <a:pos x="T0" y="T1"/>
              </a:cxn>
              <a:cxn ang="T9">
                <a:pos x="T2" y="T3"/>
              </a:cxn>
              <a:cxn ang="T10">
                <a:pos x="T4" y="T5"/>
              </a:cxn>
              <a:cxn ang="T11">
                <a:pos x="T6" y="T7"/>
              </a:cxn>
            </a:cxnLst>
            <a:rect l="T12" t="T13" r="T14" b="T15"/>
            <a:pathLst>
              <a:path w="3081034" h="5478644">
                <a:moveTo>
                  <a:pt x="3081034" y="0"/>
                </a:moveTo>
                <a:lnTo>
                  <a:pt x="3081034" y="5478644"/>
                </a:lnTo>
                <a:lnTo>
                  <a:pt x="0" y="3306406"/>
                </a:lnTo>
                <a:lnTo>
                  <a:pt x="0" y="0"/>
                </a:lnTo>
                <a:lnTo>
                  <a:pt x="3081034" y="0"/>
                </a:lnTo>
                <a:close/>
              </a:path>
            </a:pathLst>
          </a:custGeom>
          <a:solidFill>
            <a:srgbClr val="3B87C5"/>
          </a:solid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endParaRPr lang="en-US"/>
          </a:p>
        </p:txBody>
      </p:sp>
      <p:sp>
        <p:nvSpPr>
          <p:cNvPr id="26630" name="任意多边形 9">
            <a:extLst>
              <a:ext uri="{FF2B5EF4-FFF2-40B4-BE49-F238E27FC236}">
                <a16:creationId xmlns:a16="http://schemas.microsoft.com/office/drawing/2014/main" id="{3F2A94CF-802E-4688-B0B8-C97EB22AB5EA}"/>
              </a:ext>
            </a:extLst>
          </p:cNvPr>
          <p:cNvSpPr>
            <a:spLocks noChangeArrowheads="1"/>
          </p:cNvSpPr>
          <p:nvPr/>
        </p:nvSpPr>
        <p:spPr bwMode="auto">
          <a:xfrm>
            <a:off x="0" y="2251075"/>
            <a:ext cx="11990388" cy="1017588"/>
          </a:xfrm>
          <a:custGeom>
            <a:avLst/>
            <a:gdLst>
              <a:gd name="T0" fmla="*/ 0 w 7710985"/>
              <a:gd name="T1" fmla="*/ 0 h 1678674"/>
              <a:gd name="T2" fmla="*/ 1104971670 w 7710985"/>
              <a:gd name="T3" fmla="*/ 0 h 1678674"/>
              <a:gd name="T4" fmla="*/ 1104971670 w 7710985"/>
              <a:gd name="T5" fmla="*/ 33 h 1678674"/>
              <a:gd name="T6" fmla="*/ 986651913 w 7710985"/>
              <a:gd name="T7" fmla="*/ 3388 h 1678674"/>
              <a:gd name="T8" fmla="*/ 1104971670 w 7710985"/>
              <a:gd name="T9" fmla="*/ 6743 h 1678674"/>
              <a:gd name="T10" fmla="*/ 1104971670 w 7710985"/>
              <a:gd name="T11" fmla="*/ 6820 h 1678674"/>
              <a:gd name="T12" fmla="*/ 0 w 7710985"/>
              <a:gd name="T13" fmla="*/ 6820 h 1678674"/>
              <a:gd name="T14" fmla="*/ 0 w 7710985"/>
              <a:gd name="T15" fmla="*/ 6743 h 1678674"/>
              <a:gd name="T16" fmla="*/ 118319242 w 7710985"/>
              <a:gd name="T17" fmla="*/ 3388 h 1678674"/>
              <a:gd name="T18" fmla="*/ 0 w 7710985"/>
              <a:gd name="T19" fmla="*/ 33 h 16786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710985"/>
              <a:gd name="T31" fmla="*/ 0 h 1678674"/>
              <a:gd name="T32" fmla="*/ 7710985 w 7710985"/>
              <a:gd name="T33" fmla="*/ 1678674 h 167867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710985" h="1678674">
                <a:moveTo>
                  <a:pt x="0" y="0"/>
                </a:moveTo>
                <a:lnTo>
                  <a:pt x="7710985" y="0"/>
                </a:lnTo>
                <a:lnTo>
                  <a:pt x="7710985" y="8202"/>
                </a:lnTo>
                <a:lnTo>
                  <a:pt x="6885302" y="833885"/>
                </a:lnTo>
                <a:lnTo>
                  <a:pt x="7710985" y="1659569"/>
                </a:lnTo>
                <a:lnTo>
                  <a:pt x="7710985" y="1678674"/>
                </a:lnTo>
                <a:lnTo>
                  <a:pt x="0" y="1678674"/>
                </a:lnTo>
                <a:lnTo>
                  <a:pt x="0" y="1659567"/>
                </a:lnTo>
                <a:lnTo>
                  <a:pt x="825683" y="833884"/>
                </a:lnTo>
                <a:lnTo>
                  <a:pt x="0" y="8202"/>
                </a:lnTo>
                <a:lnTo>
                  <a:pt x="0" y="0"/>
                </a:lnTo>
                <a:close/>
              </a:path>
            </a:pathLst>
          </a:custGeom>
          <a:solidFill>
            <a:srgbClr val="FFFFCF"/>
          </a:solid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endParaRPr lang="en-US"/>
          </a:p>
        </p:txBody>
      </p:sp>
      <p:sp>
        <p:nvSpPr>
          <p:cNvPr id="26631" name="文本框 10">
            <a:extLst>
              <a:ext uri="{FF2B5EF4-FFF2-40B4-BE49-F238E27FC236}">
                <a16:creationId xmlns:a16="http://schemas.microsoft.com/office/drawing/2014/main" id="{59366E68-8BCD-42C8-BD3B-3AE299FADB74}"/>
              </a:ext>
            </a:extLst>
          </p:cNvPr>
          <p:cNvSpPr>
            <a:spLocks noChangeArrowheads="1"/>
          </p:cNvSpPr>
          <p:nvPr/>
        </p:nvSpPr>
        <p:spPr bwMode="auto">
          <a:xfrm>
            <a:off x="1307490" y="2462090"/>
            <a:ext cx="9690100" cy="605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ts val="4000"/>
              </a:lnSpc>
              <a:spcBef>
                <a:spcPct val="0"/>
              </a:spcBef>
              <a:buFontTx/>
              <a:buNone/>
            </a:pPr>
            <a:r>
              <a:rPr lang="en-US" sz="3600" b="1" dirty="0">
                <a:latin typeface="Calibri"/>
                <a:ea typeface="宋体"/>
                <a:cs typeface="Calibri"/>
              </a:rPr>
              <a:t>Charity Foundation Platform Database</a:t>
            </a:r>
            <a:endParaRPr lang="en-US" altLang="zh-CN" sz="3600" b="1" dirty="0">
              <a:latin typeface="Times New Roman"/>
              <a:ea typeface="宋体"/>
              <a:cs typeface="Times New Roman"/>
            </a:endParaRPr>
          </a:p>
        </p:txBody>
      </p:sp>
      <p:sp>
        <p:nvSpPr>
          <p:cNvPr id="26632" name="文本框 11">
            <a:extLst>
              <a:ext uri="{FF2B5EF4-FFF2-40B4-BE49-F238E27FC236}">
                <a16:creationId xmlns:a16="http://schemas.microsoft.com/office/drawing/2014/main" id="{9621676D-4316-4AAE-8C6C-4EA39EB6F362}"/>
              </a:ext>
            </a:extLst>
          </p:cNvPr>
          <p:cNvSpPr>
            <a:spLocks noChangeArrowheads="1"/>
          </p:cNvSpPr>
          <p:nvPr/>
        </p:nvSpPr>
        <p:spPr bwMode="auto">
          <a:xfrm>
            <a:off x="7698347" y="3959225"/>
            <a:ext cx="361417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en-US" altLang="zh-CN" sz="2000" b="1" dirty="0">
                <a:solidFill>
                  <a:srgbClr val="FFFFCF"/>
                </a:solidFill>
                <a:latin typeface="Times New Roman"/>
                <a:ea typeface="Arial Unicode MS"/>
                <a:cs typeface="Times New Roman"/>
                <a:sym typeface="Arial Unicode MS" panose="020B0604020202020204" pitchFamily="34" charset="-128"/>
              </a:rPr>
              <a:t>By: Group 6</a:t>
            </a:r>
            <a:endParaRPr lang="en-US" altLang="zh-CN" sz="2000" b="1" dirty="0">
              <a:solidFill>
                <a:srgbClr val="FFFFCF"/>
              </a:solidFill>
              <a:latin typeface="Times New Roman" panose="02020603050405020304" pitchFamily="18" charset="0"/>
              <a:ea typeface="Arial Unicode MS" panose="020B0604020202020204" pitchFamily="34" charset="-128"/>
              <a:cs typeface="Times New Roman" panose="02020603050405020304" pitchFamily="18" charset="0"/>
            </a:endParaRPr>
          </a:p>
          <a:p>
            <a:pPr eaLnBrk="1" hangingPunct="1">
              <a:lnSpc>
                <a:spcPct val="100000"/>
              </a:lnSpc>
              <a:spcBef>
                <a:spcPct val="0"/>
              </a:spcBef>
              <a:buNone/>
            </a:pPr>
            <a:endParaRPr lang="zh-CN" altLang="en-US" sz="2000" dirty="0">
              <a:solidFill>
                <a:srgbClr val="FFFFCF"/>
              </a:solidFill>
              <a:latin typeface="Times New Roman"/>
              <a:ea typeface="Arial Unicode MS"/>
              <a:cs typeface="Times New Roman"/>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文本框 21">
            <a:extLst>
              <a:ext uri="{FF2B5EF4-FFF2-40B4-BE49-F238E27FC236}">
                <a16:creationId xmlns:a16="http://schemas.microsoft.com/office/drawing/2014/main" id="{3BA927D9-4935-4909-94F0-26753F141E78}"/>
              </a:ext>
            </a:extLst>
          </p:cNvPr>
          <p:cNvSpPr>
            <a:spLocks noChangeArrowheads="1"/>
          </p:cNvSpPr>
          <p:nvPr/>
        </p:nvSpPr>
        <p:spPr bwMode="auto">
          <a:xfrm>
            <a:off x="8153400" y="640081"/>
            <a:ext cx="3398518" cy="525536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spcAft>
                <a:spcPts val="600"/>
              </a:spcAft>
              <a:buNone/>
            </a:pPr>
            <a:r>
              <a:rPr lang="en-US" altLang="zh-CN" sz="4800" b="1">
                <a:latin typeface="+mj-lt"/>
                <a:ea typeface="+mj-ea"/>
                <a:cs typeface="Calibri Light"/>
              </a:rPr>
              <a:t>Compute Age</a:t>
            </a:r>
            <a:endParaRPr lang="en-US" altLang="zh-CN" sz="4800" b="1">
              <a:latin typeface="+mj-lt"/>
              <a:ea typeface="+mj-ea"/>
              <a:cs typeface="+mj-cs"/>
            </a:endParaRPr>
          </a:p>
        </p:txBody>
      </p:sp>
      <p:sp>
        <p:nvSpPr>
          <p:cNvPr id="138" name="Rectangle 137">
            <a:extLst>
              <a:ext uri="{FF2B5EF4-FFF2-40B4-BE49-F238E27FC236}">
                <a16:creationId xmlns:a16="http://schemas.microsoft.com/office/drawing/2014/main" id="{3FA8EA49-487B-4E62-AC3C-3D4A96EF0A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ounded Rectangle 9">
            <a:extLst>
              <a:ext uri="{FF2B5EF4-FFF2-40B4-BE49-F238E27FC236}">
                <a16:creationId xmlns:a16="http://schemas.microsoft.com/office/drawing/2014/main" id="{F3C8D54F-CA08-42F3-9924-FBA3CB680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208" y="484632"/>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text, application&#10;&#10;Description automatically generated">
            <a:extLst>
              <a:ext uri="{FF2B5EF4-FFF2-40B4-BE49-F238E27FC236}">
                <a16:creationId xmlns:a16="http://schemas.microsoft.com/office/drawing/2014/main" id="{9DA32BDD-0D29-42B9-8123-492064E26B89}"/>
              </a:ext>
            </a:extLst>
          </p:cNvPr>
          <p:cNvPicPr>
            <a:picLocks noChangeAspect="1"/>
          </p:cNvPicPr>
          <p:nvPr/>
        </p:nvPicPr>
        <p:blipFill>
          <a:blip r:embed="rId2"/>
          <a:stretch>
            <a:fillRect/>
          </a:stretch>
        </p:blipFill>
        <p:spPr>
          <a:xfrm>
            <a:off x="477188" y="486634"/>
            <a:ext cx="6590673" cy="5734831"/>
          </a:xfrm>
          <a:prstGeom prst="rect">
            <a:avLst/>
          </a:prstGeom>
        </p:spPr>
      </p:pic>
    </p:spTree>
    <p:extLst>
      <p:ext uri="{BB962C8B-B14F-4D97-AF65-F5344CB8AC3E}">
        <p14:creationId xmlns:p14="http://schemas.microsoft.com/office/powerpoint/2010/main" val="1939077106"/>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A826B85-D58A-48FB-ABB8-881A5F8CC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34" name="文本框 21">
            <a:extLst>
              <a:ext uri="{FF2B5EF4-FFF2-40B4-BE49-F238E27FC236}">
                <a16:creationId xmlns:a16="http://schemas.microsoft.com/office/drawing/2014/main" id="{3BA927D9-4935-4909-94F0-26753F141E78}"/>
              </a:ext>
            </a:extLst>
          </p:cNvPr>
          <p:cNvSpPr>
            <a:spLocks noChangeArrowheads="1"/>
          </p:cNvSpPr>
          <p:nvPr/>
        </p:nvSpPr>
        <p:spPr bwMode="auto">
          <a:xfrm>
            <a:off x="960120" y="5419725"/>
            <a:ext cx="10271760" cy="93662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spcAft>
                <a:spcPts val="600"/>
              </a:spcAft>
              <a:buNone/>
            </a:pPr>
            <a:r>
              <a:rPr lang="en-US" altLang="zh-CN" sz="4000" b="1">
                <a:solidFill>
                  <a:schemeClr val="tx1">
                    <a:lumMod val="75000"/>
                    <a:lumOff val="25000"/>
                  </a:schemeClr>
                </a:solidFill>
                <a:latin typeface="+mj-lt"/>
                <a:ea typeface="+mj-ea"/>
                <a:cs typeface="+mj-cs"/>
                <a:sym typeface="Microsoft YaHei" panose="020B0503020204020204" pitchFamily="34" charset="-122"/>
              </a:rPr>
              <a:t>Check Constraint</a:t>
            </a:r>
          </a:p>
        </p:txBody>
      </p:sp>
      <p:sp>
        <p:nvSpPr>
          <p:cNvPr id="73" name="Rounded Rectangle 5">
            <a:extLst>
              <a:ext uri="{FF2B5EF4-FFF2-40B4-BE49-F238E27FC236}">
                <a16:creationId xmlns:a16="http://schemas.microsoft.com/office/drawing/2014/main" id="{20B579A7-44A3-4863-B4F6-E1E3D667A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990600"/>
            <a:ext cx="10271760" cy="43053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Graphical user interface, text, application&#10;&#10;Description automatically generated">
            <a:extLst>
              <a:ext uri="{FF2B5EF4-FFF2-40B4-BE49-F238E27FC236}">
                <a16:creationId xmlns:a16="http://schemas.microsoft.com/office/drawing/2014/main" id="{DBCEC37F-353B-48A2-AACE-A1B364BCAEC2}"/>
              </a:ext>
            </a:extLst>
          </p:cNvPr>
          <p:cNvPicPr>
            <a:picLocks noChangeAspect="1"/>
          </p:cNvPicPr>
          <p:nvPr/>
        </p:nvPicPr>
        <p:blipFill rotWithShape="1">
          <a:blip r:embed="rId2"/>
          <a:srcRect r="2" b="10398"/>
          <a:stretch/>
        </p:blipFill>
        <p:spPr>
          <a:xfrm>
            <a:off x="1281684" y="1309878"/>
            <a:ext cx="9628632" cy="3666744"/>
          </a:xfrm>
          <a:prstGeom prst="rect">
            <a:avLst/>
          </a:prstGeom>
          <a:effectLst/>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框 13">
            <a:extLst>
              <a:ext uri="{FF2B5EF4-FFF2-40B4-BE49-F238E27FC236}">
                <a16:creationId xmlns:a16="http://schemas.microsoft.com/office/drawing/2014/main" id="{FAC44EDE-6D9E-42ED-A846-350F302C6F51}"/>
              </a:ext>
            </a:extLst>
          </p:cNvPr>
          <p:cNvSpPr>
            <a:spLocks noChangeArrowheads="1"/>
          </p:cNvSpPr>
          <p:nvPr/>
        </p:nvSpPr>
        <p:spPr bwMode="auto">
          <a:xfrm>
            <a:off x="5937250" y="1611313"/>
            <a:ext cx="140811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3800">
                <a:solidFill>
                  <a:srgbClr val="DDA44F"/>
                </a:solidFill>
                <a:latin typeface="方正大黑简体" pitchFamily="1" charset="-122"/>
                <a:ea typeface="方正大黑简体" pitchFamily="1" charset="-122"/>
                <a:sym typeface="方正大黑简体" pitchFamily="1" charset="-122"/>
              </a:rPr>
              <a:t>P</a:t>
            </a:r>
            <a:endParaRPr lang="zh-CN" altLang="en-US" sz="13800">
              <a:solidFill>
                <a:srgbClr val="DDA44F"/>
              </a:solidFill>
              <a:latin typeface="方正大黑简体" pitchFamily="1" charset="-122"/>
              <a:ea typeface="方正大黑简体" pitchFamily="1" charset="-122"/>
              <a:sym typeface="方正大黑简体" pitchFamily="1" charset="-122"/>
            </a:endParaRPr>
          </a:p>
        </p:txBody>
      </p:sp>
      <p:sp>
        <p:nvSpPr>
          <p:cNvPr id="43011" name="文本框 14">
            <a:extLst>
              <a:ext uri="{FF2B5EF4-FFF2-40B4-BE49-F238E27FC236}">
                <a16:creationId xmlns:a16="http://schemas.microsoft.com/office/drawing/2014/main" id="{293D2165-E44E-4DC5-914B-EDBC9A5CE59C}"/>
              </a:ext>
            </a:extLst>
          </p:cNvPr>
          <p:cNvSpPr>
            <a:spLocks noChangeArrowheads="1"/>
          </p:cNvSpPr>
          <p:nvPr/>
        </p:nvSpPr>
        <p:spPr bwMode="auto">
          <a:xfrm>
            <a:off x="6794500" y="2486025"/>
            <a:ext cx="14128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6000">
                <a:solidFill>
                  <a:srgbClr val="DDA44F"/>
                </a:solidFill>
                <a:latin typeface="方正大黑简体" pitchFamily="1" charset="-122"/>
                <a:ea typeface="方正大黑简体" pitchFamily="1" charset="-122"/>
              </a:rPr>
              <a:t>art</a:t>
            </a:r>
            <a:endParaRPr lang="zh-CN" altLang="en-US" sz="6000">
              <a:solidFill>
                <a:srgbClr val="DDA44F"/>
              </a:solidFill>
              <a:latin typeface="方正大黑简体" pitchFamily="1" charset="-122"/>
              <a:ea typeface="方正大黑简体" pitchFamily="1" charset="-122"/>
            </a:endParaRPr>
          </a:p>
        </p:txBody>
      </p:sp>
      <p:sp>
        <p:nvSpPr>
          <p:cNvPr id="43012" name="文本框 15">
            <a:extLst>
              <a:ext uri="{FF2B5EF4-FFF2-40B4-BE49-F238E27FC236}">
                <a16:creationId xmlns:a16="http://schemas.microsoft.com/office/drawing/2014/main" id="{1424D1B4-86FE-46C5-943B-EFAF3FCFA202}"/>
              </a:ext>
            </a:extLst>
          </p:cNvPr>
          <p:cNvSpPr>
            <a:spLocks noChangeArrowheads="1"/>
          </p:cNvSpPr>
          <p:nvPr/>
        </p:nvSpPr>
        <p:spPr bwMode="auto">
          <a:xfrm>
            <a:off x="7934325" y="1787525"/>
            <a:ext cx="40322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1500" b="1">
                <a:solidFill>
                  <a:srgbClr val="519CD6"/>
                </a:solidFill>
                <a:latin typeface="Helvetica LT Std" pitchFamily="2" charset="0"/>
                <a:ea typeface="Hiragino Sans GB W3" pitchFamily="2" charset="-122"/>
                <a:sym typeface="Helvetica LT Std" pitchFamily="2" charset="0"/>
              </a:rPr>
              <a:t>3</a:t>
            </a:r>
            <a:endParaRPr lang="zh-CN" altLang="en-US" sz="11500" b="1">
              <a:solidFill>
                <a:srgbClr val="519CD6"/>
              </a:solidFill>
              <a:latin typeface="Helvetica LT Std" pitchFamily="2" charset="0"/>
              <a:ea typeface="Hiragino Sans GB W3" pitchFamily="2" charset="-122"/>
              <a:sym typeface="Helvetica LT Std" pitchFamily="2" charset="0"/>
            </a:endParaRPr>
          </a:p>
        </p:txBody>
      </p:sp>
      <p:sp>
        <p:nvSpPr>
          <p:cNvPr id="43013" name="文本框 16">
            <a:extLst>
              <a:ext uri="{FF2B5EF4-FFF2-40B4-BE49-F238E27FC236}">
                <a16:creationId xmlns:a16="http://schemas.microsoft.com/office/drawing/2014/main" id="{75F9CE20-4908-48B5-8E52-270F11BDAA13}"/>
              </a:ext>
            </a:extLst>
          </p:cNvPr>
          <p:cNvSpPr>
            <a:spLocks noChangeArrowheads="1"/>
          </p:cNvSpPr>
          <p:nvPr/>
        </p:nvSpPr>
        <p:spPr bwMode="auto">
          <a:xfrm>
            <a:off x="6416525" y="3558419"/>
            <a:ext cx="17937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eaLnBrk="1" hangingPunct="1">
              <a:lnSpc>
                <a:spcPct val="100000"/>
              </a:lnSpc>
              <a:spcBef>
                <a:spcPct val="0"/>
              </a:spcBef>
              <a:buNone/>
            </a:pPr>
            <a:r>
              <a:rPr lang="en-US" altLang="zh-CN" sz="3600" b="1">
                <a:solidFill>
                  <a:srgbClr val="519CD6"/>
                </a:solidFill>
                <a:latin typeface="Microsoft YaHei"/>
                <a:ea typeface="Microsoft YaHei"/>
                <a:sym typeface="Microsoft YaHei" panose="020B0503020204020204" pitchFamily="34" charset="-122"/>
              </a:rPr>
              <a:t>Views</a:t>
            </a:r>
            <a:endParaRPr lang="zh-CN" altLang="en-US" sz="3600" b="1">
              <a:solidFill>
                <a:srgbClr val="519CD6"/>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3014" name="直接连接符 18">
            <a:extLst>
              <a:ext uri="{FF2B5EF4-FFF2-40B4-BE49-F238E27FC236}">
                <a16:creationId xmlns:a16="http://schemas.microsoft.com/office/drawing/2014/main" id="{31172940-59CE-488B-BB08-47BB323BD3A6}"/>
              </a:ext>
            </a:extLst>
          </p:cNvPr>
          <p:cNvSpPr>
            <a:spLocks noChangeShapeType="1"/>
          </p:cNvSpPr>
          <p:nvPr/>
        </p:nvSpPr>
        <p:spPr bwMode="auto">
          <a:xfrm>
            <a:off x="5933093" y="3496280"/>
            <a:ext cx="2979737" cy="0"/>
          </a:xfrm>
          <a:prstGeom prst="line">
            <a:avLst/>
          </a:prstGeom>
          <a:noFill/>
          <a:ln w="6350">
            <a:solidFill>
              <a:srgbClr val="7F7F7F"/>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43015" name="直接连接符 19">
            <a:extLst>
              <a:ext uri="{FF2B5EF4-FFF2-40B4-BE49-F238E27FC236}">
                <a16:creationId xmlns:a16="http://schemas.microsoft.com/office/drawing/2014/main" id="{4715D120-CBC5-4970-ABB0-0FFBBF45C981}"/>
              </a:ext>
            </a:extLst>
          </p:cNvPr>
          <p:cNvSpPr>
            <a:spLocks noChangeShapeType="1"/>
          </p:cNvSpPr>
          <p:nvPr/>
        </p:nvSpPr>
        <p:spPr bwMode="auto">
          <a:xfrm>
            <a:off x="5945188" y="4302125"/>
            <a:ext cx="2979737" cy="1588"/>
          </a:xfrm>
          <a:prstGeom prst="line">
            <a:avLst/>
          </a:prstGeom>
          <a:noFill/>
          <a:ln w="6350">
            <a:solidFill>
              <a:srgbClr val="7F7F7F"/>
            </a:solidFill>
            <a:bevel/>
            <a:headEnd/>
            <a:tailEnd/>
          </a:ln>
          <a:extLst>
            <a:ext uri="{909E8E84-426E-40DD-AFC4-6F175D3DCCD1}">
              <a14:hiddenFill xmlns:a14="http://schemas.microsoft.com/office/drawing/2010/main">
                <a:noFill/>
              </a14:hiddenFill>
            </a:ext>
          </a:extLst>
        </p:spPr>
        <p:txBody>
          <a:bodyPr/>
          <a:lstStyle/>
          <a:p>
            <a:endParaRPr lang="en-US"/>
          </a:p>
        </p:txBody>
      </p:sp>
      <p:grpSp>
        <p:nvGrpSpPr>
          <p:cNvPr id="43016" name="组合 31">
            <a:extLst>
              <a:ext uri="{FF2B5EF4-FFF2-40B4-BE49-F238E27FC236}">
                <a16:creationId xmlns:a16="http://schemas.microsoft.com/office/drawing/2014/main" id="{B25CB6D7-31AA-4CCF-B966-886C3F35E0C1}"/>
              </a:ext>
            </a:extLst>
          </p:cNvPr>
          <p:cNvGrpSpPr>
            <a:grpSpLocks/>
          </p:cNvGrpSpPr>
          <p:nvPr/>
        </p:nvGrpSpPr>
        <p:grpSpPr bwMode="auto">
          <a:xfrm>
            <a:off x="2724150" y="1897063"/>
            <a:ext cx="2543175" cy="2543175"/>
            <a:chOff x="0" y="0"/>
            <a:chExt cx="2542903" cy="2542903"/>
          </a:xfrm>
        </p:grpSpPr>
        <p:sp>
          <p:nvSpPr>
            <p:cNvPr id="43017" name="圆角矩形 21">
              <a:extLst>
                <a:ext uri="{FF2B5EF4-FFF2-40B4-BE49-F238E27FC236}">
                  <a16:creationId xmlns:a16="http://schemas.microsoft.com/office/drawing/2014/main" id="{D6835BBE-5765-4165-A734-9509EB323C01}"/>
                </a:ext>
              </a:extLst>
            </p:cNvPr>
            <p:cNvSpPr>
              <a:spLocks noChangeArrowheads="1"/>
            </p:cNvSpPr>
            <p:nvPr/>
          </p:nvSpPr>
          <p:spPr bwMode="auto">
            <a:xfrm>
              <a:off x="0" y="0"/>
              <a:ext cx="2542903" cy="2542903"/>
            </a:xfrm>
            <a:prstGeom prst="roundRect">
              <a:avLst>
                <a:gd name="adj" fmla="val 7759"/>
              </a:avLst>
            </a:prstGeom>
            <a:solidFill>
              <a:srgbClr val="519CD6"/>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3018" name="任意多边形 30">
              <a:extLst>
                <a:ext uri="{FF2B5EF4-FFF2-40B4-BE49-F238E27FC236}">
                  <a16:creationId xmlns:a16="http://schemas.microsoft.com/office/drawing/2014/main" id="{ACE140B2-8D61-4F70-8C21-2400BB722E88}"/>
                </a:ext>
              </a:extLst>
            </p:cNvPr>
            <p:cNvSpPr>
              <a:spLocks noChangeArrowheads="1"/>
            </p:cNvSpPr>
            <p:nvPr/>
          </p:nvSpPr>
          <p:spPr bwMode="auto">
            <a:xfrm>
              <a:off x="371589" y="637588"/>
              <a:ext cx="2171314" cy="1905315"/>
            </a:xfrm>
            <a:custGeom>
              <a:avLst/>
              <a:gdLst>
                <a:gd name="T0" fmla="*/ 1791020 w 2171314"/>
                <a:gd name="T1" fmla="*/ 0 h 1905315"/>
                <a:gd name="T2" fmla="*/ 2171314 w 2171314"/>
                <a:gd name="T3" fmla="*/ 658689 h 1905315"/>
                <a:gd name="T4" fmla="*/ 2171314 w 2171314"/>
                <a:gd name="T5" fmla="*/ 1707909 h 1905315"/>
                <a:gd name="T6" fmla="*/ 1973908 w 2171314"/>
                <a:gd name="T7" fmla="*/ 1905315 h 1905315"/>
                <a:gd name="T8" fmla="*/ 562678 w 2171314"/>
                <a:gd name="T9" fmla="*/ 1905315 h 1905315"/>
                <a:gd name="T10" fmla="*/ 0 w 2171314"/>
                <a:gd name="T11" fmla="*/ 930728 h 1905315"/>
                <a:gd name="T12" fmla="*/ 0 w 2171314"/>
                <a:gd name="T13" fmla="*/ 512341 h 1905315"/>
                <a:gd name="T14" fmla="*/ 0 60000 65536"/>
                <a:gd name="T15" fmla="*/ 0 60000 65536"/>
                <a:gd name="T16" fmla="*/ 0 60000 65536"/>
                <a:gd name="T17" fmla="*/ 0 60000 65536"/>
                <a:gd name="T18" fmla="*/ 0 60000 65536"/>
                <a:gd name="T19" fmla="*/ 0 60000 65536"/>
                <a:gd name="T20" fmla="*/ 0 60000 65536"/>
                <a:gd name="T21" fmla="*/ 0 w 2171314"/>
                <a:gd name="T22" fmla="*/ 0 h 1905315"/>
                <a:gd name="T23" fmla="*/ 2171314 w 2171314"/>
                <a:gd name="T24" fmla="*/ 1905315 h 19053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71314" h="1905315">
                  <a:moveTo>
                    <a:pt x="1791020" y="0"/>
                  </a:moveTo>
                  <a:lnTo>
                    <a:pt x="2171314" y="658689"/>
                  </a:lnTo>
                  <a:lnTo>
                    <a:pt x="2171314" y="1707909"/>
                  </a:lnTo>
                  <a:cubicBezTo>
                    <a:pt x="2171314" y="1816933"/>
                    <a:pt x="2082932" y="1905315"/>
                    <a:pt x="1973908" y="1905315"/>
                  </a:cubicBezTo>
                  <a:lnTo>
                    <a:pt x="562678" y="1905315"/>
                  </a:lnTo>
                  <a:lnTo>
                    <a:pt x="0" y="930728"/>
                  </a:lnTo>
                  <a:lnTo>
                    <a:pt x="0" y="512341"/>
                  </a:lnTo>
                  <a:lnTo>
                    <a:pt x="1791020" y="0"/>
                  </a:lnTo>
                  <a:close/>
                </a:path>
              </a:pathLst>
            </a:custGeom>
            <a:solidFill>
              <a:srgbClr val="3B87C5"/>
            </a:solid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endParaRPr lang="en-US"/>
            </a:p>
          </p:txBody>
        </p:sp>
        <p:grpSp>
          <p:nvGrpSpPr>
            <p:cNvPr id="43019" name="组合 5">
              <a:extLst>
                <a:ext uri="{FF2B5EF4-FFF2-40B4-BE49-F238E27FC236}">
                  <a16:creationId xmlns:a16="http://schemas.microsoft.com/office/drawing/2014/main" id="{950682D6-40E9-48FD-8030-093BEF2DE0E9}"/>
                </a:ext>
              </a:extLst>
            </p:cNvPr>
            <p:cNvGrpSpPr>
              <a:grpSpLocks/>
            </p:cNvGrpSpPr>
            <p:nvPr/>
          </p:nvGrpSpPr>
          <p:grpSpPr bwMode="auto">
            <a:xfrm>
              <a:off x="381114" y="483825"/>
              <a:ext cx="1780673" cy="1662167"/>
              <a:chOff x="0" y="0"/>
              <a:chExt cx="1780673" cy="1662167"/>
            </a:xfrm>
          </p:grpSpPr>
          <p:sp>
            <p:nvSpPr>
              <p:cNvPr id="43020" name="圆角矩形 1">
                <a:extLst>
                  <a:ext uri="{FF2B5EF4-FFF2-40B4-BE49-F238E27FC236}">
                    <a16:creationId xmlns:a16="http://schemas.microsoft.com/office/drawing/2014/main" id="{CDA10223-10DC-41C4-A7D3-86F52F04C0BC}"/>
                  </a:ext>
                </a:extLst>
              </p:cNvPr>
              <p:cNvSpPr>
                <a:spLocks noChangeArrowheads="1"/>
              </p:cNvSpPr>
              <p:nvPr/>
            </p:nvSpPr>
            <p:spPr bwMode="auto">
              <a:xfrm>
                <a:off x="0" y="0"/>
                <a:ext cx="1780673" cy="1340542"/>
              </a:xfrm>
              <a:prstGeom prst="roundRect">
                <a:avLst>
                  <a:gd name="adj" fmla="val 9426"/>
                </a:avLst>
              </a:prstGeom>
              <a:solidFill>
                <a:srgbClr val="FFFECE"/>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3021" name="直角三角形 4">
                <a:extLst>
                  <a:ext uri="{FF2B5EF4-FFF2-40B4-BE49-F238E27FC236}">
                    <a16:creationId xmlns:a16="http://schemas.microsoft.com/office/drawing/2014/main" id="{47C1585F-4A46-43EE-BC6B-13E1E5D1A4B7}"/>
                  </a:ext>
                </a:extLst>
              </p:cNvPr>
              <p:cNvSpPr>
                <a:spLocks noChangeArrowheads="1"/>
              </p:cNvSpPr>
              <p:nvPr/>
            </p:nvSpPr>
            <p:spPr bwMode="auto">
              <a:xfrm flipV="1">
                <a:off x="443805" y="1226341"/>
                <a:ext cx="324853" cy="435826"/>
              </a:xfrm>
              <a:prstGeom prst="rtTriangle">
                <a:avLst/>
              </a:prstGeom>
              <a:solidFill>
                <a:srgbClr val="FFFECE"/>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gr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框 21">
            <a:extLst>
              <a:ext uri="{FF2B5EF4-FFF2-40B4-BE49-F238E27FC236}">
                <a16:creationId xmlns:a16="http://schemas.microsoft.com/office/drawing/2014/main" id="{D8D1F433-602A-434D-B8CF-9CF927C135CB}"/>
              </a:ext>
            </a:extLst>
          </p:cNvPr>
          <p:cNvSpPr>
            <a:spLocks noChangeArrowheads="1"/>
          </p:cNvSpPr>
          <p:nvPr/>
        </p:nvSpPr>
        <p:spPr bwMode="auto">
          <a:xfrm>
            <a:off x="231698" y="208970"/>
            <a:ext cx="49895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600" b="1">
                <a:solidFill>
                  <a:srgbClr val="519CD6"/>
                </a:solidFill>
                <a:latin typeface="Microsoft YaHei"/>
                <a:ea typeface="Microsoft YaHei"/>
                <a:sym typeface="Microsoft YaHei" panose="020B0503020204020204" pitchFamily="34" charset="-122"/>
              </a:rPr>
              <a:t>View1</a:t>
            </a:r>
            <a:endParaRPr lang="zh-CN" altLang="en-US" sz="3600" b="1">
              <a:solidFill>
                <a:srgbClr val="519CD6"/>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2" name="Picture 2" descr="A picture containing bird&#10;&#10;Description automatically generated">
            <a:extLst>
              <a:ext uri="{FF2B5EF4-FFF2-40B4-BE49-F238E27FC236}">
                <a16:creationId xmlns:a16="http://schemas.microsoft.com/office/drawing/2014/main" id="{8BE67A1E-232D-4085-98B9-65AFE18B8A69}"/>
              </a:ext>
            </a:extLst>
          </p:cNvPr>
          <p:cNvPicPr>
            <a:picLocks noChangeAspect="1"/>
          </p:cNvPicPr>
          <p:nvPr/>
        </p:nvPicPr>
        <p:blipFill>
          <a:blip r:embed="rId2"/>
          <a:stretch>
            <a:fillRect/>
          </a:stretch>
        </p:blipFill>
        <p:spPr>
          <a:xfrm>
            <a:off x="404244" y="942921"/>
            <a:ext cx="6412869" cy="1636293"/>
          </a:xfrm>
          <a:prstGeom prst="rect">
            <a:avLst/>
          </a:prstGeom>
        </p:spPr>
      </p:pic>
      <p:pic>
        <p:nvPicPr>
          <p:cNvPr id="3" name="Picture 3" descr="Table&#10;&#10;Description automatically generated">
            <a:extLst>
              <a:ext uri="{FF2B5EF4-FFF2-40B4-BE49-F238E27FC236}">
                <a16:creationId xmlns:a16="http://schemas.microsoft.com/office/drawing/2014/main" id="{B2C632F3-146F-4A1E-85F3-FF90601A4B34}"/>
              </a:ext>
            </a:extLst>
          </p:cNvPr>
          <p:cNvPicPr>
            <a:picLocks noChangeAspect="1"/>
          </p:cNvPicPr>
          <p:nvPr/>
        </p:nvPicPr>
        <p:blipFill>
          <a:blip r:embed="rId3"/>
          <a:stretch>
            <a:fillRect/>
          </a:stretch>
        </p:blipFill>
        <p:spPr>
          <a:xfrm>
            <a:off x="5898203" y="2785612"/>
            <a:ext cx="6042101" cy="3593766"/>
          </a:xfrm>
          <a:prstGeom prst="rect">
            <a:avLst/>
          </a:prstGeom>
        </p:spPr>
      </p:pic>
      <p:sp>
        <p:nvSpPr>
          <p:cNvPr id="4" name="TextBox 3">
            <a:extLst>
              <a:ext uri="{FF2B5EF4-FFF2-40B4-BE49-F238E27FC236}">
                <a16:creationId xmlns:a16="http://schemas.microsoft.com/office/drawing/2014/main" id="{FE187805-81B4-4EB6-BEA4-87327A7FC1EB}"/>
              </a:ext>
            </a:extLst>
          </p:cNvPr>
          <p:cNvSpPr txBox="1"/>
          <p:nvPr/>
        </p:nvSpPr>
        <p:spPr>
          <a:xfrm>
            <a:off x="570571" y="3692912"/>
            <a:ext cx="46482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tx1">
                    <a:lumMod val="95000"/>
                    <a:lumOff val="5000"/>
                  </a:schemeClr>
                </a:solidFill>
                <a:latin typeface="FZYaoTi"/>
                <a:ea typeface="FZYaoTi"/>
                <a:sym typeface="Calibri" panose="020F0502020204030204" pitchFamily="34" charset="0"/>
              </a:rPr>
              <a:t>View1 is to show details of donor's donation</a:t>
            </a:r>
          </a:p>
        </p:txBody>
      </p:sp>
    </p:spTree>
    <p:extLst>
      <p:ext uri="{BB962C8B-B14F-4D97-AF65-F5344CB8AC3E}">
        <p14:creationId xmlns:p14="http://schemas.microsoft.com/office/powerpoint/2010/main" val="852746024"/>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框 21">
            <a:extLst>
              <a:ext uri="{FF2B5EF4-FFF2-40B4-BE49-F238E27FC236}">
                <a16:creationId xmlns:a16="http://schemas.microsoft.com/office/drawing/2014/main" id="{D8D1F433-602A-434D-B8CF-9CF927C135CB}"/>
              </a:ext>
            </a:extLst>
          </p:cNvPr>
          <p:cNvSpPr>
            <a:spLocks noChangeArrowheads="1"/>
          </p:cNvSpPr>
          <p:nvPr/>
        </p:nvSpPr>
        <p:spPr bwMode="auto">
          <a:xfrm>
            <a:off x="482600" y="376238"/>
            <a:ext cx="49895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600" b="1">
                <a:solidFill>
                  <a:srgbClr val="519CD6"/>
                </a:solidFill>
                <a:latin typeface="Microsoft YaHei"/>
                <a:ea typeface="Microsoft YaHei"/>
                <a:sym typeface="Microsoft YaHei" panose="020B0503020204020204" pitchFamily="34" charset="-122"/>
              </a:rPr>
              <a:t>View2</a:t>
            </a:r>
            <a:endParaRPr lang="zh-CN" altLang="en-US" sz="3600" b="1">
              <a:solidFill>
                <a:srgbClr val="519CD6"/>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2" name="Picture 2" descr="Table&#10;&#10;Description automatically generated">
            <a:extLst>
              <a:ext uri="{FF2B5EF4-FFF2-40B4-BE49-F238E27FC236}">
                <a16:creationId xmlns:a16="http://schemas.microsoft.com/office/drawing/2014/main" id="{0031CD45-4115-451F-B451-46345CD044B5}"/>
              </a:ext>
            </a:extLst>
          </p:cNvPr>
          <p:cNvPicPr>
            <a:picLocks noChangeAspect="1"/>
          </p:cNvPicPr>
          <p:nvPr/>
        </p:nvPicPr>
        <p:blipFill>
          <a:blip r:embed="rId2"/>
          <a:stretch>
            <a:fillRect/>
          </a:stretch>
        </p:blipFill>
        <p:spPr>
          <a:xfrm>
            <a:off x="394009" y="2881428"/>
            <a:ext cx="8077199" cy="3111653"/>
          </a:xfrm>
          <a:prstGeom prst="rect">
            <a:avLst/>
          </a:prstGeom>
        </p:spPr>
      </p:pic>
      <p:pic>
        <p:nvPicPr>
          <p:cNvPr id="3" name="Picture 3" descr="Graphical user interface, text, application, email&#10;&#10;Description automatically generated">
            <a:extLst>
              <a:ext uri="{FF2B5EF4-FFF2-40B4-BE49-F238E27FC236}">
                <a16:creationId xmlns:a16="http://schemas.microsoft.com/office/drawing/2014/main" id="{4DBADEBE-AB7D-4E00-8DF6-0A9706DB43F3}"/>
              </a:ext>
            </a:extLst>
          </p:cNvPr>
          <p:cNvPicPr>
            <a:picLocks noChangeAspect="1"/>
          </p:cNvPicPr>
          <p:nvPr/>
        </p:nvPicPr>
        <p:blipFill>
          <a:blip r:embed="rId3"/>
          <a:stretch>
            <a:fillRect/>
          </a:stretch>
        </p:blipFill>
        <p:spPr>
          <a:xfrm>
            <a:off x="4650060" y="532886"/>
            <a:ext cx="7185101" cy="1779461"/>
          </a:xfrm>
          <a:prstGeom prst="rect">
            <a:avLst/>
          </a:prstGeom>
        </p:spPr>
      </p:pic>
      <p:sp>
        <p:nvSpPr>
          <p:cNvPr id="4" name="TextBox 3">
            <a:extLst>
              <a:ext uri="{FF2B5EF4-FFF2-40B4-BE49-F238E27FC236}">
                <a16:creationId xmlns:a16="http://schemas.microsoft.com/office/drawing/2014/main" id="{A3354AF6-72BD-4BA8-95D0-DE44ACA3E68E}"/>
              </a:ext>
            </a:extLst>
          </p:cNvPr>
          <p:cNvSpPr txBox="1"/>
          <p:nvPr/>
        </p:nvSpPr>
        <p:spPr>
          <a:xfrm>
            <a:off x="8906107" y="2884448"/>
            <a:ext cx="2994103"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tx1">
                    <a:lumMod val="95000"/>
                    <a:lumOff val="5000"/>
                  </a:schemeClr>
                </a:solidFill>
                <a:latin typeface="FZYaoTi"/>
                <a:ea typeface="FZYaoTi"/>
                <a:sym typeface="Calibri" panose="020F0502020204030204" pitchFamily="34" charset="0"/>
              </a:rPr>
              <a:t>View2 is to show all aspects about doctor's demand</a:t>
            </a:r>
          </a:p>
        </p:txBody>
      </p:sp>
    </p:spTree>
    <p:extLst>
      <p:ext uri="{BB962C8B-B14F-4D97-AF65-F5344CB8AC3E}">
        <p14:creationId xmlns:p14="http://schemas.microsoft.com/office/powerpoint/2010/main" val="1667936646"/>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框 13">
            <a:extLst>
              <a:ext uri="{FF2B5EF4-FFF2-40B4-BE49-F238E27FC236}">
                <a16:creationId xmlns:a16="http://schemas.microsoft.com/office/drawing/2014/main" id="{FAC44EDE-6D9E-42ED-A846-350F302C6F51}"/>
              </a:ext>
            </a:extLst>
          </p:cNvPr>
          <p:cNvSpPr>
            <a:spLocks noChangeArrowheads="1"/>
          </p:cNvSpPr>
          <p:nvPr/>
        </p:nvSpPr>
        <p:spPr bwMode="auto">
          <a:xfrm>
            <a:off x="5937250" y="1611313"/>
            <a:ext cx="140811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3800">
                <a:solidFill>
                  <a:srgbClr val="DDA44F"/>
                </a:solidFill>
                <a:latin typeface="方正大黑简体" pitchFamily="1" charset="-122"/>
                <a:ea typeface="方正大黑简体" pitchFamily="1" charset="-122"/>
                <a:sym typeface="方正大黑简体" pitchFamily="1" charset="-122"/>
              </a:rPr>
              <a:t>P</a:t>
            </a:r>
            <a:endParaRPr lang="zh-CN" altLang="en-US" sz="13800">
              <a:solidFill>
                <a:srgbClr val="DDA44F"/>
              </a:solidFill>
              <a:latin typeface="方正大黑简体" pitchFamily="1" charset="-122"/>
              <a:ea typeface="方正大黑简体" pitchFamily="1" charset="-122"/>
              <a:sym typeface="方正大黑简体" pitchFamily="1" charset="-122"/>
            </a:endParaRPr>
          </a:p>
        </p:txBody>
      </p:sp>
      <p:sp>
        <p:nvSpPr>
          <p:cNvPr id="43011" name="文本框 14">
            <a:extLst>
              <a:ext uri="{FF2B5EF4-FFF2-40B4-BE49-F238E27FC236}">
                <a16:creationId xmlns:a16="http://schemas.microsoft.com/office/drawing/2014/main" id="{293D2165-E44E-4DC5-914B-EDBC9A5CE59C}"/>
              </a:ext>
            </a:extLst>
          </p:cNvPr>
          <p:cNvSpPr>
            <a:spLocks noChangeArrowheads="1"/>
          </p:cNvSpPr>
          <p:nvPr/>
        </p:nvSpPr>
        <p:spPr bwMode="auto">
          <a:xfrm>
            <a:off x="6794500" y="2486025"/>
            <a:ext cx="14128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6000">
                <a:solidFill>
                  <a:srgbClr val="DDA44F"/>
                </a:solidFill>
                <a:latin typeface="方正大黑简体" pitchFamily="1" charset="-122"/>
                <a:ea typeface="方正大黑简体" pitchFamily="1" charset="-122"/>
              </a:rPr>
              <a:t>art</a:t>
            </a:r>
            <a:endParaRPr lang="zh-CN" altLang="en-US" sz="6000">
              <a:solidFill>
                <a:srgbClr val="DDA44F"/>
              </a:solidFill>
              <a:latin typeface="方正大黑简体" pitchFamily="1" charset="-122"/>
              <a:ea typeface="方正大黑简体" pitchFamily="1" charset="-122"/>
            </a:endParaRPr>
          </a:p>
        </p:txBody>
      </p:sp>
      <p:sp>
        <p:nvSpPr>
          <p:cNvPr id="43012" name="文本框 15">
            <a:extLst>
              <a:ext uri="{FF2B5EF4-FFF2-40B4-BE49-F238E27FC236}">
                <a16:creationId xmlns:a16="http://schemas.microsoft.com/office/drawing/2014/main" id="{1424D1B4-86FE-46C5-943B-EFAF3FCFA202}"/>
              </a:ext>
            </a:extLst>
          </p:cNvPr>
          <p:cNvSpPr>
            <a:spLocks noChangeArrowheads="1"/>
          </p:cNvSpPr>
          <p:nvPr/>
        </p:nvSpPr>
        <p:spPr bwMode="auto">
          <a:xfrm>
            <a:off x="7934325" y="1787525"/>
            <a:ext cx="1032177"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1500" b="1">
                <a:solidFill>
                  <a:srgbClr val="519CD6"/>
                </a:solidFill>
                <a:latin typeface="Helvetica LT Std" pitchFamily="2" charset="0"/>
                <a:ea typeface="Hiragino Sans GB W3" pitchFamily="2" charset="-122"/>
              </a:rPr>
              <a:t>4</a:t>
            </a:r>
          </a:p>
        </p:txBody>
      </p:sp>
      <p:sp>
        <p:nvSpPr>
          <p:cNvPr id="43013" name="文本框 16">
            <a:extLst>
              <a:ext uri="{FF2B5EF4-FFF2-40B4-BE49-F238E27FC236}">
                <a16:creationId xmlns:a16="http://schemas.microsoft.com/office/drawing/2014/main" id="{75F9CE20-4908-48B5-8E52-270F11BDAA13}"/>
              </a:ext>
            </a:extLst>
          </p:cNvPr>
          <p:cNvSpPr>
            <a:spLocks noChangeArrowheads="1"/>
          </p:cNvSpPr>
          <p:nvPr/>
        </p:nvSpPr>
        <p:spPr bwMode="auto">
          <a:xfrm>
            <a:off x="6307667" y="3582610"/>
            <a:ext cx="2265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eaLnBrk="1" hangingPunct="1">
              <a:lnSpc>
                <a:spcPct val="100000"/>
              </a:lnSpc>
              <a:spcBef>
                <a:spcPct val="0"/>
              </a:spcBef>
              <a:buNone/>
            </a:pPr>
            <a:r>
              <a:rPr lang="en-US" altLang="zh-CN" sz="3600" b="1">
                <a:solidFill>
                  <a:srgbClr val="519CD6"/>
                </a:solidFill>
                <a:latin typeface="Microsoft YaHei"/>
                <a:ea typeface="Microsoft YaHei"/>
                <a:sym typeface="Microsoft YaHei" panose="020B0503020204020204" pitchFamily="34" charset="-122"/>
              </a:rPr>
              <a:t>Reports</a:t>
            </a:r>
            <a:endParaRPr lang="zh-CN" altLang="en-US" sz="3600" b="1">
              <a:solidFill>
                <a:srgbClr val="519CD6"/>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3014" name="直接连接符 18">
            <a:extLst>
              <a:ext uri="{FF2B5EF4-FFF2-40B4-BE49-F238E27FC236}">
                <a16:creationId xmlns:a16="http://schemas.microsoft.com/office/drawing/2014/main" id="{31172940-59CE-488B-BB08-47BB323BD3A6}"/>
              </a:ext>
            </a:extLst>
          </p:cNvPr>
          <p:cNvSpPr>
            <a:spLocks noChangeShapeType="1"/>
          </p:cNvSpPr>
          <p:nvPr/>
        </p:nvSpPr>
        <p:spPr bwMode="auto">
          <a:xfrm>
            <a:off x="5945188" y="3508375"/>
            <a:ext cx="2979737" cy="0"/>
          </a:xfrm>
          <a:prstGeom prst="line">
            <a:avLst/>
          </a:prstGeom>
          <a:noFill/>
          <a:ln w="6350">
            <a:solidFill>
              <a:srgbClr val="7F7F7F"/>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43015" name="直接连接符 19">
            <a:extLst>
              <a:ext uri="{FF2B5EF4-FFF2-40B4-BE49-F238E27FC236}">
                <a16:creationId xmlns:a16="http://schemas.microsoft.com/office/drawing/2014/main" id="{4715D120-CBC5-4970-ABB0-0FFBBF45C981}"/>
              </a:ext>
            </a:extLst>
          </p:cNvPr>
          <p:cNvSpPr>
            <a:spLocks noChangeShapeType="1"/>
          </p:cNvSpPr>
          <p:nvPr/>
        </p:nvSpPr>
        <p:spPr bwMode="auto">
          <a:xfrm>
            <a:off x="5945188" y="4302125"/>
            <a:ext cx="2979737" cy="1588"/>
          </a:xfrm>
          <a:prstGeom prst="line">
            <a:avLst/>
          </a:prstGeom>
          <a:noFill/>
          <a:ln w="6350">
            <a:solidFill>
              <a:srgbClr val="7F7F7F"/>
            </a:solidFill>
            <a:bevel/>
            <a:headEnd/>
            <a:tailEnd/>
          </a:ln>
          <a:extLst>
            <a:ext uri="{909E8E84-426E-40DD-AFC4-6F175D3DCCD1}">
              <a14:hiddenFill xmlns:a14="http://schemas.microsoft.com/office/drawing/2010/main">
                <a:noFill/>
              </a14:hiddenFill>
            </a:ext>
          </a:extLst>
        </p:spPr>
        <p:txBody>
          <a:bodyPr/>
          <a:lstStyle/>
          <a:p>
            <a:endParaRPr lang="en-US"/>
          </a:p>
        </p:txBody>
      </p:sp>
      <p:grpSp>
        <p:nvGrpSpPr>
          <p:cNvPr id="43016" name="组合 31">
            <a:extLst>
              <a:ext uri="{FF2B5EF4-FFF2-40B4-BE49-F238E27FC236}">
                <a16:creationId xmlns:a16="http://schemas.microsoft.com/office/drawing/2014/main" id="{B25CB6D7-31AA-4CCF-B966-886C3F35E0C1}"/>
              </a:ext>
            </a:extLst>
          </p:cNvPr>
          <p:cNvGrpSpPr>
            <a:grpSpLocks/>
          </p:cNvGrpSpPr>
          <p:nvPr/>
        </p:nvGrpSpPr>
        <p:grpSpPr bwMode="auto">
          <a:xfrm>
            <a:off x="2724150" y="1897063"/>
            <a:ext cx="2543175" cy="2543175"/>
            <a:chOff x="0" y="0"/>
            <a:chExt cx="2542903" cy="2542903"/>
          </a:xfrm>
        </p:grpSpPr>
        <p:sp>
          <p:nvSpPr>
            <p:cNvPr id="43017" name="圆角矩形 21">
              <a:extLst>
                <a:ext uri="{FF2B5EF4-FFF2-40B4-BE49-F238E27FC236}">
                  <a16:creationId xmlns:a16="http://schemas.microsoft.com/office/drawing/2014/main" id="{D6835BBE-5765-4165-A734-9509EB323C01}"/>
                </a:ext>
              </a:extLst>
            </p:cNvPr>
            <p:cNvSpPr>
              <a:spLocks noChangeArrowheads="1"/>
            </p:cNvSpPr>
            <p:nvPr/>
          </p:nvSpPr>
          <p:spPr bwMode="auto">
            <a:xfrm>
              <a:off x="0" y="0"/>
              <a:ext cx="2542903" cy="2542903"/>
            </a:xfrm>
            <a:prstGeom prst="roundRect">
              <a:avLst>
                <a:gd name="adj" fmla="val 7759"/>
              </a:avLst>
            </a:prstGeom>
            <a:solidFill>
              <a:srgbClr val="519CD6"/>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3018" name="任意多边形 30">
              <a:extLst>
                <a:ext uri="{FF2B5EF4-FFF2-40B4-BE49-F238E27FC236}">
                  <a16:creationId xmlns:a16="http://schemas.microsoft.com/office/drawing/2014/main" id="{ACE140B2-8D61-4F70-8C21-2400BB722E88}"/>
                </a:ext>
              </a:extLst>
            </p:cNvPr>
            <p:cNvSpPr>
              <a:spLocks noChangeArrowheads="1"/>
            </p:cNvSpPr>
            <p:nvPr/>
          </p:nvSpPr>
          <p:spPr bwMode="auto">
            <a:xfrm>
              <a:off x="371589" y="637588"/>
              <a:ext cx="2171314" cy="1905315"/>
            </a:xfrm>
            <a:custGeom>
              <a:avLst/>
              <a:gdLst>
                <a:gd name="T0" fmla="*/ 1791020 w 2171314"/>
                <a:gd name="T1" fmla="*/ 0 h 1905315"/>
                <a:gd name="T2" fmla="*/ 2171314 w 2171314"/>
                <a:gd name="T3" fmla="*/ 658689 h 1905315"/>
                <a:gd name="T4" fmla="*/ 2171314 w 2171314"/>
                <a:gd name="T5" fmla="*/ 1707909 h 1905315"/>
                <a:gd name="T6" fmla="*/ 1973908 w 2171314"/>
                <a:gd name="T7" fmla="*/ 1905315 h 1905315"/>
                <a:gd name="T8" fmla="*/ 562678 w 2171314"/>
                <a:gd name="T9" fmla="*/ 1905315 h 1905315"/>
                <a:gd name="T10" fmla="*/ 0 w 2171314"/>
                <a:gd name="T11" fmla="*/ 930728 h 1905315"/>
                <a:gd name="T12" fmla="*/ 0 w 2171314"/>
                <a:gd name="T13" fmla="*/ 512341 h 1905315"/>
                <a:gd name="T14" fmla="*/ 0 60000 65536"/>
                <a:gd name="T15" fmla="*/ 0 60000 65536"/>
                <a:gd name="T16" fmla="*/ 0 60000 65536"/>
                <a:gd name="T17" fmla="*/ 0 60000 65536"/>
                <a:gd name="T18" fmla="*/ 0 60000 65536"/>
                <a:gd name="T19" fmla="*/ 0 60000 65536"/>
                <a:gd name="T20" fmla="*/ 0 60000 65536"/>
                <a:gd name="T21" fmla="*/ 0 w 2171314"/>
                <a:gd name="T22" fmla="*/ 0 h 1905315"/>
                <a:gd name="T23" fmla="*/ 2171314 w 2171314"/>
                <a:gd name="T24" fmla="*/ 1905315 h 19053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71314" h="1905315">
                  <a:moveTo>
                    <a:pt x="1791020" y="0"/>
                  </a:moveTo>
                  <a:lnTo>
                    <a:pt x="2171314" y="658689"/>
                  </a:lnTo>
                  <a:lnTo>
                    <a:pt x="2171314" y="1707909"/>
                  </a:lnTo>
                  <a:cubicBezTo>
                    <a:pt x="2171314" y="1816933"/>
                    <a:pt x="2082932" y="1905315"/>
                    <a:pt x="1973908" y="1905315"/>
                  </a:cubicBezTo>
                  <a:lnTo>
                    <a:pt x="562678" y="1905315"/>
                  </a:lnTo>
                  <a:lnTo>
                    <a:pt x="0" y="930728"/>
                  </a:lnTo>
                  <a:lnTo>
                    <a:pt x="0" y="512341"/>
                  </a:lnTo>
                  <a:lnTo>
                    <a:pt x="1791020" y="0"/>
                  </a:lnTo>
                  <a:close/>
                </a:path>
              </a:pathLst>
            </a:custGeom>
            <a:solidFill>
              <a:srgbClr val="3B87C5"/>
            </a:solid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endParaRPr lang="en-US"/>
            </a:p>
          </p:txBody>
        </p:sp>
        <p:grpSp>
          <p:nvGrpSpPr>
            <p:cNvPr id="43019" name="组合 5">
              <a:extLst>
                <a:ext uri="{FF2B5EF4-FFF2-40B4-BE49-F238E27FC236}">
                  <a16:creationId xmlns:a16="http://schemas.microsoft.com/office/drawing/2014/main" id="{950682D6-40E9-48FD-8030-093BEF2DE0E9}"/>
                </a:ext>
              </a:extLst>
            </p:cNvPr>
            <p:cNvGrpSpPr>
              <a:grpSpLocks/>
            </p:cNvGrpSpPr>
            <p:nvPr/>
          </p:nvGrpSpPr>
          <p:grpSpPr bwMode="auto">
            <a:xfrm>
              <a:off x="381114" y="483825"/>
              <a:ext cx="1780673" cy="1662167"/>
              <a:chOff x="0" y="0"/>
              <a:chExt cx="1780673" cy="1662167"/>
            </a:xfrm>
          </p:grpSpPr>
          <p:sp>
            <p:nvSpPr>
              <p:cNvPr id="43020" name="圆角矩形 1">
                <a:extLst>
                  <a:ext uri="{FF2B5EF4-FFF2-40B4-BE49-F238E27FC236}">
                    <a16:creationId xmlns:a16="http://schemas.microsoft.com/office/drawing/2014/main" id="{CDA10223-10DC-41C4-A7D3-86F52F04C0BC}"/>
                  </a:ext>
                </a:extLst>
              </p:cNvPr>
              <p:cNvSpPr>
                <a:spLocks noChangeArrowheads="1"/>
              </p:cNvSpPr>
              <p:nvPr/>
            </p:nvSpPr>
            <p:spPr bwMode="auto">
              <a:xfrm>
                <a:off x="0" y="0"/>
                <a:ext cx="1780673" cy="1340542"/>
              </a:xfrm>
              <a:prstGeom prst="roundRect">
                <a:avLst>
                  <a:gd name="adj" fmla="val 9426"/>
                </a:avLst>
              </a:prstGeom>
              <a:solidFill>
                <a:srgbClr val="FFFECE"/>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3021" name="直角三角形 4">
                <a:extLst>
                  <a:ext uri="{FF2B5EF4-FFF2-40B4-BE49-F238E27FC236}">
                    <a16:creationId xmlns:a16="http://schemas.microsoft.com/office/drawing/2014/main" id="{47C1585F-4A46-43EE-BC6B-13E1E5D1A4B7}"/>
                  </a:ext>
                </a:extLst>
              </p:cNvPr>
              <p:cNvSpPr>
                <a:spLocks noChangeArrowheads="1"/>
              </p:cNvSpPr>
              <p:nvPr/>
            </p:nvSpPr>
            <p:spPr bwMode="auto">
              <a:xfrm flipV="1">
                <a:off x="443805" y="1226341"/>
                <a:ext cx="324853" cy="435826"/>
              </a:xfrm>
              <a:prstGeom prst="rtTriangle">
                <a:avLst/>
              </a:prstGeom>
              <a:solidFill>
                <a:srgbClr val="FFFECE"/>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grpSp>
    </p:spTree>
    <p:extLst>
      <p:ext uri="{BB962C8B-B14F-4D97-AF65-F5344CB8AC3E}">
        <p14:creationId xmlns:p14="http://schemas.microsoft.com/office/powerpoint/2010/main" val="998565474"/>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文本框 21">
            <a:extLst>
              <a:ext uri="{FF2B5EF4-FFF2-40B4-BE49-F238E27FC236}">
                <a16:creationId xmlns:a16="http://schemas.microsoft.com/office/drawing/2014/main" id="{172996DE-9A16-4F93-AE16-C33A050A68BA}"/>
              </a:ext>
            </a:extLst>
          </p:cNvPr>
          <p:cNvSpPr>
            <a:spLocks noChangeArrowheads="1"/>
          </p:cNvSpPr>
          <p:nvPr/>
        </p:nvSpPr>
        <p:spPr bwMode="auto">
          <a:xfrm>
            <a:off x="600210" y="235376"/>
            <a:ext cx="49895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sz="3600" b="1">
                <a:solidFill>
                  <a:srgbClr val="519CD6"/>
                </a:solidFill>
                <a:latin typeface="Microsoft YaHei"/>
                <a:ea typeface="Microsoft YaHei"/>
                <a:sym typeface="Microsoft YaHei" panose="020B0503020204020204" pitchFamily="34" charset="-122"/>
              </a:rPr>
              <a:t>Key screenshot</a:t>
            </a:r>
            <a:endParaRPr lang="en-US" altLang="zh-CN"/>
          </a:p>
        </p:txBody>
      </p:sp>
      <p:sp>
        <p:nvSpPr>
          <p:cNvPr id="4" name="文本框 21">
            <a:extLst>
              <a:ext uri="{FF2B5EF4-FFF2-40B4-BE49-F238E27FC236}">
                <a16:creationId xmlns:a16="http://schemas.microsoft.com/office/drawing/2014/main" id="{43706246-B3DB-4A99-81B5-21ECB52D5AD0}"/>
              </a:ext>
            </a:extLst>
          </p:cNvPr>
          <p:cNvSpPr>
            <a:spLocks noChangeArrowheads="1"/>
          </p:cNvSpPr>
          <p:nvPr/>
        </p:nvSpPr>
        <p:spPr bwMode="auto">
          <a:xfrm>
            <a:off x="2162908" y="1021007"/>
            <a:ext cx="49895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endParaRPr lang="ja-JP" altLang="en-US" sz="3600" b="1">
              <a:solidFill>
                <a:srgbClr val="519CD6"/>
              </a:solidFill>
              <a:latin typeface="Microsoft YaHei"/>
              <a:ea typeface="Microsoft YaHei"/>
            </a:endParaRPr>
          </a:p>
        </p:txBody>
      </p:sp>
      <p:pic>
        <p:nvPicPr>
          <p:cNvPr id="10" name="Picture 10" descr="Map&#10;&#10;Description automatically generated">
            <a:extLst>
              <a:ext uri="{FF2B5EF4-FFF2-40B4-BE49-F238E27FC236}">
                <a16:creationId xmlns:a16="http://schemas.microsoft.com/office/drawing/2014/main" id="{48296168-0A14-4F30-81F1-A46CF4833745}"/>
              </a:ext>
            </a:extLst>
          </p:cNvPr>
          <p:cNvPicPr>
            <a:picLocks noChangeAspect="1"/>
          </p:cNvPicPr>
          <p:nvPr/>
        </p:nvPicPr>
        <p:blipFill>
          <a:blip r:embed="rId3"/>
          <a:stretch>
            <a:fillRect/>
          </a:stretch>
        </p:blipFill>
        <p:spPr>
          <a:xfrm>
            <a:off x="1790893" y="1343273"/>
            <a:ext cx="8951419" cy="5375236"/>
          </a:xfrm>
          <a:prstGeom prst="rect">
            <a:avLst/>
          </a:prstGeom>
        </p:spPr>
      </p:pic>
      <p:sp>
        <p:nvSpPr>
          <p:cNvPr id="2" name="TextBox 1">
            <a:extLst>
              <a:ext uri="{FF2B5EF4-FFF2-40B4-BE49-F238E27FC236}">
                <a16:creationId xmlns:a16="http://schemas.microsoft.com/office/drawing/2014/main" id="{7FC9B43B-D498-4CD5-B8FB-3668C81E0F61}"/>
              </a:ext>
            </a:extLst>
          </p:cNvPr>
          <p:cNvSpPr txBox="1"/>
          <p:nvPr/>
        </p:nvSpPr>
        <p:spPr>
          <a:xfrm>
            <a:off x="604139" y="824125"/>
            <a:ext cx="863290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tx1">
                    <a:lumMod val="95000"/>
                    <a:lumOff val="5000"/>
                  </a:schemeClr>
                </a:solidFill>
                <a:latin typeface="FZYaoTi"/>
                <a:ea typeface="FZYaoTi"/>
                <a:sym typeface="Calibri" panose="020F0502020204030204" pitchFamily="34" charset="0"/>
              </a:rPr>
              <a:t>This figure shows top 10 demand for doctors in MA.</a:t>
            </a:r>
            <a:endParaRPr lang="en-US" sz="2000">
              <a:solidFill>
                <a:schemeClr val="tx1">
                  <a:lumMod val="95000"/>
                  <a:lumOff val="5000"/>
                </a:schemeClr>
              </a:solidFill>
              <a:latin typeface="FZYaoTi"/>
              <a:ea typeface="FZYaoTi"/>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框 21">
            <a:extLst>
              <a:ext uri="{FF2B5EF4-FFF2-40B4-BE49-F238E27FC236}">
                <a16:creationId xmlns:a16="http://schemas.microsoft.com/office/drawing/2014/main" id="{D8D1F433-602A-434D-B8CF-9CF927C135CB}"/>
              </a:ext>
            </a:extLst>
          </p:cNvPr>
          <p:cNvSpPr>
            <a:spLocks noChangeArrowheads="1"/>
          </p:cNvSpPr>
          <p:nvPr/>
        </p:nvSpPr>
        <p:spPr bwMode="auto">
          <a:xfrm>
            <a:off x="598492" y="157707"/>
            <a:ext cx="49895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sz="3600" b="1">
                <a:solidFill>
                  <a:srgbClr val="519CD6"/>
                </a:solidFill>
                <a:latin typeface="Microsoft YaHei"/>
                <a:ea typeface="Microsoft YaHei"/>
                <a:sym typeface="Microsoft YaHei" panose="020B0503020204020204" pitchFamily="34" charset="-122"/>
              </a:rPr>
              <a:t>Key screenshot</a:t>
            </a:r>
            <a:endParaRPr lang="en-US" altLang="zh-CN"/>
          </a:p>
        </p:txBody>
      </p:sp>
      <p:sp>
        <p:nvSpPr>
          <p:cNvPr id="3" name="TextBox 2">
            <a:extLst>
              <a:ext uri="{FF2B5EF4-FFF2-40B4-BE49-F238E27FC236}">
                <a16:creationId xmlns:a16="http://schemas.microsoft.com/office/drawing/2014/main" id="{7EED7B5C-80F8-40C8-B0D8-4A5CCB6BADF1}"/>
              </a:ext>
            </a:extLst>
          </p:cNvPr>
          <p:cNvSpPr txBox="1"/>
          <p:nvPr/>
        </p:nvSpPr>
        <p:spPr>
          <a:xfrm>
            <a:off x="1389529" y="663388"/>
            <a:ext cx="75751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0D0D0D"/>
              </a:solidFill>
              <a:latin typeface="FZYaoTi"/>
              <a:ea typeface="宋体"/>
            </a:endParaRPr>
          </a:p>
        </p:txBody>
      </p:sp>
      <p:sp>
        <p:nvSpPr>
          <p:cNvPr id="2" name="TextBox 1">
            <a:extLst>
              <a:ext uri="{FF2B5EF4-FFF2-40B4-BE49-F238E27FC236}">
                <a16:creationId xmlns:a16="http://schemas.microsoft.com/office/drawing/2014/main" id="{54C7BC11-90E0-4424-B47F-352BE4169EB8}"/>
              </a:ext>
            </a:extLst>
          </p:cNvPr>
          <p:cNvSpPr txBox="1"/>
          <p:nvPr/>
        </p:nvSpPr>
        <p:spPr>
          <a:xfrm>
            <a:off x="595824" y="663442"/>
            <a:ext cx="863290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tx1">
                    <a:lumMod val="95000"/>
                    <a:lumOff val="5000"/>
                  </a:schemeClr>
                </a:solidFill>
                <a:latin typeface="FZYaoTi"/>
                <a:ea typeface="FZYaoTi"/>
                <a:sym typeface="Calibri" panose="020F0502020204030204" pitchFamily="34" charset="0"/>
              </a:rPr>
              <a:t>This figure shows montly demand details.</a:t>
            </a:r>
            <a:endParaRPr lang="en-US" sz="2000">
              <a:solidFill>
                <a:schemeClr val="tx1">
                  <a:lumMod val="95000"/>
                  <a:lumOff val="5000"/>
                </a:schemeClr>
              </a:solidFill>
              <a:latin typeface="FZYaoTi"/>
              <a:ea typeface="FZYaoTi"/>
            </a:endParaRPr>
          </a:p>
        </p:txBody>
      </p:sp>
      <p:pic>
        <p:nvPicPr>
          <p:cNvPr id="4" name="Picture 4" descr="Chart, bar chart&#10;&#10;Description automatically generated">
            <a:extLst>
              <a:ext uri="{FF2B5EF4-FFF2-40B4-BE49-F238E27FC236}">
                <a16:creationId xmlns:a16="http://schemas.microsoft.com/office/drawing/2014/main" id="{FF771BA5-F9A4-40E5-A336-FA8B5176CC36}"/>
              </a:ext>
            </a:extLst>
          </p:cNvPr>
          <p:cNvPicPr>
            <a:picLocks noChangeAspect="1"/>
          </p:cNvPicPr>
          <p:nvPr/>
        </p:nvPicPr>
        <p:blipFill>
          <a:blip r:embed="rId2"/>
          <a:stretch>
            <a:fillRect/>
          </a:stretch>
        </p:blipFill>
        <p:spPr>
          <a:xfrm>
            <a:off x="712694" y="1206236"/>
            <a:ext cx="10251139" cy="5498883"/>
          </a:xfrm>
          <a:prstGeom prst="rect">
            <a:avLst/>
          </a:prstGeom>
        </p:spPr>
      </p:pic>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框 21">
            <a:extLst>
              <a:ext uri="{FF2B5EF4-FFF2-40B4-BE49-F238E27FC236}">
                <a16:creationId xmlns:a16="http://schemas.microsoft.com/office/drawing/2014/main" id="{D8D1F433-602A-434D-B8CF-9CF927C135CB}"/>
              </a:ext>
            </a:extLst>
          </p:cNvPr>
          <p:cNvSpPr>
            <a:spLocks noChangeArrowheads="1"/>
          </p:cNvSpPr>
          <p:nvPr/>
        </p:nvSpPr>
        <p:spPr bwMode="auto">
          <a:xfrm>
            <a:off x="482600" y="376238"/>
            <a:ext cx="49895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sz="3600" b="1">
                <a:solidFill>
                  <a:srgbClr val="519CD6"/>
                </a:solidFill>
                <a:latin typeface="Microsoft YaHei"/>
                <a:ea typeface="Microsoft YaHei"/>
                <a:sym typeface="Microsoft YaHei" panose="020B0503020204020204" pitchFamily="34" charset="-122"/>
              </a:rPr>
              <a:t>Key screenshot</a:t>
            </a:r>
            <a:endParaRPr lang="en-US" altLang="zh-CN"/>
          </a:p>
        </p:txBody>
      </p:sp>
      <p:sp>
        <p:nvSpPr>
          <p:cNvPr id="2" name="TextBox 1">
            <a:extLst>
              <a:ext uri="{FF2B5EF4-FFF2-40B4-BE49-F238E27FC236}">
                <a16:creationId xmlns:a16="http://schemas.microsoft.com/office/drawing/2014/main" id="{484CAC89-4B46-461B-ADE0-213E413C27CA}"/>
              </a:ext>
            </a:extLst>
          </p:cNvPr>
          <p:cNvSpPr txBox="1"/>
          <p:nvPr/>
        </p:nvSpPr>
        <p:spPr>
          <a:xfrm>
            <a:off x="997286" y="895355"/>
            <a:ext cx="863290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tx1">
                    <a:lumMod val="95000"/>
                    <a:lumOff val="5000"/>
                  </a:schemeClr>
                </a:solidFill>
                <a:latin typeface="FZYaoTi"/>
                <a:ea typeface="FZYaoTi"/>
                <a:sym typeface="Calibri" panose="020F0502020204030204" pitchFamily="34" charset="0"/>
              </a:rPr>
              <a:t>This figure shows chartiy's transport records.</a:t>
            </a:r>
            <a:endParaRPr lang="en-US" sz="2000">
              <a:solidFill>
                <a:schemeClr val="tx1">
                  <a:lumMod val="95000"/>
                  <a:lumOff val="5000"/>
                </a:schemeClr>
              </a:solidFill>
              <a:latin typeface="FZYaoTi"/>
              <a:ea typeface="FZYaoTi"/>
            </a:endParaRPr>
          </a:p>
        </p:txBody>
      </p:sp>
      <p:pic>
        <p:nvPicPr>
          <p:cNvPr id="3" name="Picture 4" descr="Chart, bar chart&#10;&#10;Description automatically generated">
            <a:extLst>
              <a:ext uri="{FF2B5EF4-FFF2-40B4-BE49-F238E27FC236}">
                <a16:creationId xmlns:a16="http://schemas.microsoft.com/office/drawing/2014/main" id="{CBA082A1-0C96-4832-B833-83F416F39F66}"/>
              </a:ext>
            </a:extLst>
          </p:cNvPr>
          <p:cNvPicPr>
            <a:picLocks noChangeAspect="1"/>
          </p:cNvPicPr>
          <p:nvPr/>
        </p:nvPicPr>
        <p:blipFill>
          <a:blip r:embed="rId2"/>
          <a:stretch>
            <a:fillRect/>
          </a:stretch>
        </p:blipFill>
        <p:spPr>
          <a:xfrm>
            <a:off x="1002748" y="1294958"/>
            <a:ext cx="10109201" cy="5317214"/>
          </a:xfrm>
          <a:prstGeom prst="rect">
            <a:avLst/>
          </a:prstGeom>
        </p:spPr>
      </p:pic>
    </p:spTree>
    <p:extLst>
      <p:ext uri="{BB962C8B-B14F-4D97-AF65-F5344CB8AC3E}">
        <p14:creationId xmlns:p14="http://schemas.microsoft.com/office/powerpoint/2010/main" val="191670321"/>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矩形 1">
            <a:extLst>
              <a:ext uri="{FF2B5EF4-FFF2-40B4-BE49-F238E27FC236}">
                <a16:creationId xmlns:a16="http://schemas.microsoft.com/office/drawing/2014/main" id="{BC5465AA-DB67-48AD-8621-6A699A5C38D5}"/>
              </a:ext>
            </a:extLst>
          </p:cNvPr>
          <p:cNvSpPr>
            <a:spLocks noChangeArrowheads="1"/>
          </p:cNvSpPr>
          <p:nvPr/>
        </p:nvSpPr>
        <p:spPr bwMode="auto">
          <a:xfrm>
            <a:off x="0" y="0"/>
            <a:ext cx="12192000" cy="6858000"/>
          </a:xfrm>
          <a:prstGeom prst="rect">
            <a:avLst/>
          </a:prstGeom>
          <a:solidFill>
            <a:srgbClr val="519CD6"/>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0179" name="任意多边形 2">
            <a:extLst>
              <a:ext uri="{FF2B5EF4-FFF2-40B4-BE49-F238E27FC236}">
                <a16:creationId xmlns:a16="http://schemas.microsoft.com/office/drawing/2014/main" id="{AEE95CB6-DA5E-4F2C-B53D-ED008DB23893}"/>
              </a:ext>
            </a:extLst>
          </p:cNvPr>
          <p:cNvSpPr>
            <a:spLocks noChangeArrowheads="1"/>
          </p:cNvSpPr>
          <p:nvPr/>
        </p:nvSpPr>
        <p:spPr bwMode="auto">
          <a:xfrm>
            <a:off x="2012950" y="2330450"/>
            <a:ext cx="8597900" cy="1679575"/>
          </a:xfrm>
          <a:custGeom>
            <a:avLst/>
            <a:gdLst>
              <a:gd name="T0" fmla="*/ 0 w 7710985"/>
              <a:gd name="T1" fmla="*/ 0 h 1678674"/>
              <a:gd name="T2" fmla="*/ 28477393 w 7710985"/>
              <a:gd name="T3" fmla="*/ 0 h 1678674"/>
              <a:gd name="T4" fmla="*/ 28477393 w 7710985"/>
              <a:gd name="T5" fmla="*/ 8250 h 1678674"/>
              <a:gd name="T6" fmla="*/ 25428033 w 7710985"/>
              <a:gd name="T7" fmla="*/ 839273 h 1678674"/>
              <a:gd name="T8" fmla="*/ 28477393 w 7710985"/>
              <a:gd name="T9" fmla="*/ 1670291 h 1678674"/>
              <a:gd name="T10" fmla="*/ 28477393 w 7710985"/>
              <a:gd name="T11" fmla="*/ 1689516 h 1678674"/>
              <a:gd name="T12" fmla="*/ 0 w 7710985"/>
              <a:gd name="T13" fmla="*/ 1689516 h 1678674"/>
              <a:gd name="T14" fmla="*/ 0 w 7710985"/>
              <a:gd name="T15" fmla="*/ 1670289 h 1678674"/>
              <a:gd name="T16" fmla="*/ 3049328 w 7710985"/>
              <a:gd name="T17" fmla="*/ 839271 h 1678674"/>
              <a:gd name="T18" fmla="*/ 0 w 7710985"/>
              <a:gd name="T19" fmla="*/ 8250 h 16786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710985"/>
              <a:gd name="T31" fmla="*/ 0 h 1678674"/>
              <a:gd name="T32" fmla="*/ 7710985 w 7710985"/>
              <a:gd name="T33" fmla="*/ 1678674 h 167867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710985" h="1678674">
                <a:moveTo>
                  <a:pt x="0" y="0"/>
                </a:moveTo>
                <a:lnTo>
                  <a:pt x="7710985" y="0"/>
                </a:lnTo>
                <a:lnTo>
                  <a:pt x="7710985" y="8202"/>
                </a:lnTo>
                <a:lnTo>
                  <a:pt x="6885302" y="833885"/>
                </a:lnTo>
                <a:lnTo>
                  <a:pt x="7710985" y="1659569"/>
                </a:lnTo>
                <a:lnTo>
                  <a:pt x="7710985" y="1678674"/>
                </a:lnTo>
                <a:lnTo>
                  <a:pt x="0" y="1678674"/>
                </a:lnTo>
                <a:lnTo>
                  <a:pt x="0" y="1659567"/>
                </a:lnTo>
                <a:lnTo>
                  <a:pt x="825683" y="833884"/>
                </a:lnTo>
                <a:lnTo>
                  <a:pt x="0" y="8202"/>
                </a:lnTo>
                <a:lnTo>
                  <a:pt x="0" y="0"/>
                </a:lnTo>
                <a:close/>
              </a:path>
            </a:pathLst>
          </a:custGeom>
          <a:solidFill>
            <a:srgbClr val="FFFFCF"/>
          </a:solid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endParaRPr lang="en-US"/>
          </a:p>
        </p:txBody>
      </p:sp>
      <p:sp>
        <p:nvSpPr>
          <p:cNvPr id="50180" name="文本框 3">
            <a:extLst>
              <a:ext uri="{FF2B5EF4-FFF2-40B4-BE49-F238E27FC236}">
                <a16:creationId xmlns:a16="http://schemas.microsoft.com/office/drawing/2014/main" id="{1F7E1CCD-9082-42EF-97C6-F2E25BACF12B}"/>
              </a:ext>
            </a:extLst>
          </p:cNvPr>
          <p:cNvSpPr>
            <a:spLocks noChangeArrowheads="1"/>
          </p:cNvSpPr>
          <p:nvPr/>
        </p:nvSpPr>
        <p:spPr bwMode="auto">
          <a:xfrm>
            <a:off x="2544763" y="2760663"/>
            <a:ext cx="71008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5400">
                <a:solidFill>
                  <a:srgbClr val="3A87C5"/>
                </a:solidFill>
                <a:latin typeface="Microsoft YaHei" panose="020B0503020204020204" pitchFamily="34" charset="-122"/>
                <a:ea typeface="Microsoft YaHei" panose="020B0503020204020204" pitchFamily="34" charset="-122"/>
                <a:sym typeface="Microsoft YaHei" panose="020B0503020204020204" pitchFamily="34" charset="-122"/>
              </a:rPr>
              <a:t>Thank  You</a:t>
            </a:r>
            <a:endParaRPr lang="zh-CN" altLang="en-US" sz="5400">
              <a:solidFill>
                <a:srgbClr val="3A87C5"/>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0181" name="文本框 4">
            <a:extLst>
              <a:ext uri="{FF2B5EF4-FFF2-40B4-BE49-F238E27FC236}">
                <a16:creationId xmlns:a16="http://schemas.microsoft.com/office/drawing/2014/main" id="{931B0338-9F36-4F82-B49B-6D0342BF0BA3}"/>
              </a:ext>
            </a:extLst>
          </p:cNvPr>
          <p:cNvSpPr>
            <a:spLocks noChangeArrowheads="1"/>
          </p:cNvSpPr>
          <p:nvPr/>
        </p:nvSpPr>
        <p:spPr bwMode="auto">
          <a:xfrm>
            <a:off x="4694238" y="4283075"/>
            <a:ext cx="28019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None/>
            </a:pPr>
            <a:r>
              <a:rPr lang="en-US" altLang="zh-CN" sz="2000">
                <a:solidFill>
                  <a:srgbClr val="FFFFCF"/>
                </a:solidFill>
                <a:latin typeface="Arial Unicode MS"/>
                <a:ea typeface="Arial Unicode MS"/>
                <a:cs typeface="Arial Unicode MS"/>
                <a:sym typeface="Arial Unicode MS" panose="020B0604020202020204" pitchFamily="34" charset="-128"/>
              </a:rPr>
              <a:t>Group 6</a:t>
            </a:r>
            <a:endParaRPr lang="zh-CN" altLang="en-US" sz="2000">
              <a:solidFill>
                <a:srgbClr val="FFFFCF"/>
              </a:solidFill>
              <a:latin typeface="Arial Unicode MS" panose="020B0604020202020204" pitchFamily="34" charset="-128"/>
              <a:ea typeface="Arial Unicode MS" panose="020B0604020202020204" pitchFamily="34" charset="-128"/>
              <a:cs typeface="Arial Unicode MS" panose="020B0604020202020204" pitchFamily="34" charset="-128"/>
              <a:sym typeface="Arial Unicode MS" panose="020B0604020202020204" pitchFamily="34" charset="-128"/>
            </a:endParaRPr>
          </a:p>
          <a:p>
            <a:pPr algn="ctr">
              <a:lnSpc>
                <a:spcPct val="100000"/>
              </a:lnSpc>
              <a:spcBef>
                <a:spcPct val="0"/>
              </a:spcBef>
              <a:buFont typeface="Arial" panose="020B0604020202020204" pitchFamily="34" charset="0"/>
              <a:buNone/>
            </a:pPr>
            <a:endParaRPr lang="en-US" altLang="zh-CN" sz="2000">
              <a:solidFill>
                <a:srgbClr val="FFFFCF"/>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1">
            <a:extLst>
              <a:ext uri="{FF2B5EF4-FFF2-40B4-BE49-F238E27FC236}">
                <a16:creationId xmlns:a16="http://schemas.microsoft.com/office/drawing/2014/main" id="{A4317E29-B4BD-4869-9FB1-E0FD5F6FDF28}"/>
              </a:ext>
            </a:extLst>
          </p:cNvPr>
          <p:cNvSpPr>
            <a:spLocks noChangeArrowheads="1"/>
          </p:cNvSpPr>
          <p:nvPr/>
        </p:nvSpPr>
        <p:spPr bwMode="auto">
          <a:xfrm>
            <a:off x="615648" y="243191"/>
            <a:ext cx="340896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eaLnBrk="1" hangingPunct="1">
              <a:lnSpc>
                <a:spcPct val="100000"/>
              </a:lnSpc>
              <a:spcBef>
                <a:spcPct val="0"/>
              </a:spcBef>
              <a:buFont typeface="Arial" panose="020B0604020202020204" pitchFamily="34" charset="0"/>
              <a:buNone/>
            </a:pPr>
            <a:r>
              <a:rPr lang="en-US" altLang="zh-CN" sz="3600" b="1">
                <a:solidFill>
                  <a:srgbClr val="519CD6"/>
                </a:solidFill>
                <a:latin typeface="Microsoft YaHei" panose="020B0503020204020204" pitchFamily="34" charset="-122"/>
                <a:ea typeface="Microsoft YaHei" panose="020B0503020204020204" pitchFamily="34" charset="-122"/>
                <a:sym typeface="Microsoft YaHei" panose="020B0503020204020204" pitchFamily="34" charset="-122"/>
              </a:rPr>
              <a:t>Content:</a:t>
            </a:r>
            <a:endParaRPr lang="zh-CN" altLang="en-US" sz="3600" b="1">
              <a:solidFill>
                <a:srgbClr val="519CD6"/>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7651" name="椭圆 4">
            <a:extLst>
              <a:ext uri="{FF2B5EF4-FFF2-40B4-BE49-F238E27FC236}">
                <a16:creationId xmlns:a16="http://schemas.microsoft.com/office/drawing/2014/main" id="{B07AA994-3CA7-4954-9667-43E645C2D524}"/>
              </a:ext>
            </a:extLst>
          </p:cNvPr>
          <p:cNvSpPr>
            <a:spLocks noChangeArrowheads="1"/>
          </p:cNvSpPr>
          <p:nvPr/>
        </p:nvSpPr>
        <p:spPr bwMode="auto">
          <a:xfrm>
            <a:off x="2962653" y="1279071"/>
            <a:ext cx="901700" cy="901700"/>
          </a:xfrm>
          <a:prstGeom prst="ellipse">
            <a:avLst/>
          </a:prstGeom>
          <a:solidFill>
            <a:srgbClr val="519CD6"/>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652" name="椭圆 6">
            <a:extLst>
              <a:ext uri="{FF2B5EF4-FFF2-40B4-BE49-F238E27FC236}">
                <a16:creationId xmlns:a16="http://schemas.microsoft.com/office/drawing/2014/main" id="{D2461EEF-50A4-4EAD-8B45-88DB808AE8F9}"/>
              </a:ext>
            </a:extLst>
          </p:cNvPr>
          <p:cNvSpPr>
            <a:spLocks noChangeArrowheads="1"/>
          </p:cNvSpPr>
          <p:nvPr/>
        </p:nvSpPr>
        <p:spPr bwMode="auto">
          <a:xfrm>
            <a:off x="2946617" y="2525758"/>
            <a:ext cx="901700" cy="900112"/>
          </a:xfrm>
          <a:prstGeom prst="ellipse">
            <a:avLst/>
          </a:prstGeom>
          <a:solidFill>
            <a:srgbClr val="519CD6"/>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653" name="椭圆 7">
            <a:extLst>
              <a:ext uri="{FF2B5EF4-FFF2-40B4-BE49-F238E27FC236}">
                <a16:creationId xmlns:a16="http://schemas.microsoft.com/office/drawing/2014/main" id="{9FA3C332-891B-4682-A272-373BC6010B5C}"/>
              </a:ext>
            </a:extLst>
          </p:cNvPr>
          <p:cNvSpPr>
            <a:spLocks noChangeArrowheads="1"/>
          </p:cNvSpPr>
          <p:nvPr/>
        </p:nvSpPr>
        <p:spPr bwMode="auto">
          <a:xfrm>
            <a:off x="2986844" y="3906308"/>
            <a:ext cx="901700" cy="900113"/>
          </a:xfrm>
          <a:prstGeom prst="ellipse">
            <a:avLst/>
          </a:prstGeom>
          <a:solidFill>
            <a:srgbClr val="519CD6"/>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654" name="文本框 11">
            <a:extLst>
              <a:ext uri="{FF2B5EF4-FFF2-40B4-BE49-F238E27FC236}">
                <a16:creationId xmlns:a16="http://schemas.microsoft.com/office/drawing/2014/main" id="{76A5D4D0-576D-4634-84A5-99C4D6700AD0}"/>
              </a:ext>
            </a:extLst>
          </p:cNvPr>
          <p:cNvSpPr>
            <a:spLocks noChangeArrowheads="1"/>
          </p:cNvSpPr>
          <p:nvPr/>
        </p:nvSpPr>
        <p:spPr bwMode="auto">
          <a:xfrm>
            <a:off x="2957664" y="1309839"/>
            <a:ext cx="10239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4800" b="1" i="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sym typeface="Arial Unicode MS" panose="020B0604020202020204" pitchFamily="34" charset="-128"/>
              </a:rPr>
              <a:t>01</a:t>
            </a:r>
            <a:endParaRPr lang="zh-CN" altLang="en-US" sz="4800" b="1" i="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sym typeface="Arial Unicode MS" panose="020B0604020202020204" pitchFamily="34" charset="-128"/>
            </a:endParaRPr>
          </a:p>
        </p:txBody>
      </p:sp>
      <p:sp>
        <p:nvSpPr>
          <p:cNvPr id="27655" name="文本框 12">
            <a:extLst>
              <a:ext uri="{FF2B5EF4-FFF2-40B4-BE49-F238E27FC236}">
                <a16:creationId xmlns:a16="http://schemas.microsoft.com/office/drawing/2014/main" id="{1A0D40AB-396A-4CB0-B6D1-5B545703F2B4}"/>
              </a:ext>
            </a:extLst>
          </p:cNvPr>
          <p:cNvSpPr>
            <a:spLocks noChangeArrowheads="1"/>
          </p:cNvSpPr>
          <p:nvPr/>
        </p:nvSpPr>
        <p:spPr bwMode="auto">
          <a:xfrm>
            <a:off x="2939590" y="2556260"/>
            <a:ext cx="10239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4800" b="1" i="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sym typeface="Arial Unicode MS" panose="020B0604020202020204" pitchFamily="34" charset="-128"/>
              </a:rPr>
              <a:t>02</a:t>
            </a:r>
            <a:endParaRPr lang="zh-CN" altLang="en-US" sz="4800" b="1" i="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sym typeface="Arial Unicode MS" panose="020B0604020202020204" pitchFamily="34" charset="-128"/>
            </a:endParaRPr>
          </a:p>
        </p:txBody>
      </p:sp>
      <p:sp>
        <p:nvSpPr>
          <p:cNvPr id="27656" name="文本框 13">
            <a:extLst>
              <a:ext uri="{FF2B5EF4-FFF2-40B4-BE49-F238E27FC236}">
                <a16:creationId xmlns:a16="http://schemas.microsoft.com/office/drawing/2014/main" id="{B2F1CAF2-C60B-4F7B-82A5-D16449EB7922}"/>
              </a:ext>
            </a:extLst>
          </p:cNvPr>
          <p:cNvSpPr>
            <a:spLocks noChangeArrowheads="1"/>
          </p:cNvSpPr>
          <p:nvPr/>
        </p:nvSpPr>
        <p:spPr bwMode="auto">
          <a:xfrm>
            <a:off x="2969759" y="3939873"/>
            <a:ext cx="10239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4800" b="1" i="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sym typeface="Arial Unicode MS" panose="020B0604020202020204" pitchFamily="34" charset="-128"/>
              </a:rPr>
              <a:t>03</a:t>
            </a:r>
            <a:endParaRPr lang="zh-CN" altLang="en-US" sz="4800" b="1" i="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sym typeface="Arial Unicode MS" panose="020B0604020202020204" pitchFamily="34" charset="-128"/>
            </a:endParaRPr>
          </a:p>
        </p:txBody>
      </p:sp>
      <p:sp>
        <p:nvSpPr>
          <p:cNvPr id="27657" name="文本框 18">
            <a:extLst>
              <a:ext uri="{FF2B5EF4-FFF2-40B4-BE49-F238E27FC236}">
                <a16:creationId xmlns:a16="http://schemas.microsoft.com/office/drawing/2014/main" id="{CF4ABAA6-6419-47AA-97DF-CD913B9AF06C}"/>
              </a:ext>
            </a:extLst>
          </p:cNvPr>
          <p:cNvSpPr>
            <a:spLocks noChangeArrowheads="1"/>
          </p:cNvSpPr>
          <p:nvPr/>
        </p:nvSpPr>
        <p:spPr bwMode="auto">
          <a:xfrm>
            <a:off x="4157512" y="1400856"/>
            <a:ext cx="32880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eaLnBrk="1" hangingPunct="1">
              <a:lnSpc>
                <a:spcPct val="100000"/>
              </a:lnSpc>
              <a:spcBef>
                <a:spcPct val="0"/>
              </a:spcBef>
              <a:buFont typeface="Arial" panose="020B0604020202020204" pitchFamily="34" charset="0"/>
              <a:buNone/>
            </a:pPr>
            <a:r>
              <a:rPr lang="en-US" altLang="zh-CN" sz="3600" b="1">
                <a:solidFill>
                  <a:srgbClr val="519CD6"/>
                </a:solidFill>
                <a:latin typeface="Microsoft YaHei"/>
                <a:ea typeface="Microsoft YaHei"/>
                <a:sym typeface="Microsoft YaHei" panose="020B0503020204020204" pitchFamily="34" charset="-122"/>
              </a:rPr>
              <a:t>Background</a:t>
            </a:r>
            <a:endParaRPr lang="zh-CN" altLang="en-US" sz="3600" b="1">
              <a:solidFill>
                <a:srgbClr val="519CD6"/>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7658" name="文本框 20">
            <a:extLst>
              <a:ext uri="{FF2B5EF4-FFF2-40B4-BE49-F238E27FC236}">
                <a16:creationId xmlns:a16="http://schemas.microsoft.com/office/drawing/2014/main" id="{98AA7B0F-2605-49FA-A715-92E9D4A9AB85}"/>
              </a:ext>
            </a:extLst>
          </p:cNvPr>
          <p:cNvSpPr>
            <a:spLocks noChangeArrowheads="1"/>
          </p:cNvSpPr>
          <p:nvPr/>
        </p:nvSpPr>
        <p:spPr bwMode="auto">
          <a:xfrm>
            <a:off x="4242017" y="2682107"/>
            <a:ext cx="2695094"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a:buNone/>
            </a:pPr>
            <a:r>
              <a:rPr lang="en-US" sz="3600" b="1">
                <a:solidFill>
                  <a:srgbClr val="519CD6"/>
                </a:solidFill>
                <a:latin typeface="Microsoft YaHei"/>
                <a:ea typeface="Microsoft YaHei"/>
              </a:rPr>
              <a:t>Final ERD</a:t>
            </a:r>
          </a:p>
        </p:txBody>
      </p:sp>
      <p:sp>
        <p:nvSpPr>
          <p:cNvPr id="27659" name="文本框 22">
            <a:extLst>
              <a:ext uri="{FF2B5EF4-FFF2-40B4-BE49-F238E27FC236}">
                <a16:creationId xmlns:a16="http://schemas.microsoft.com/office/drawing/2014/main" id="{92B0DF6F-9003-429D-8D08-33CBC7760072}"/>
              </a:ext>
            </a:extLst>
          </p:cNvPr>
          <p:cNvSpPr>
            <a:spLocks noChangeArrowheads="1"/>
          </p:cNvSpPr>
          <p:nvPr/>
        </p:nvSpPr>
        <p:spPr bwMode="auto">
          <a:xfrm>
            <a:off x="3981602" y="3989010"/>
            <a:ext cx="179745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eaLnBrk="1" hangingPunct="1">
              <a:lnSpc>
                <a:spcPct val="100000"/>
              </a:lnSpc>
              <a:spcBef>
                <a:spcPct val="0"/>
              </a:spcBef>
              <a:buNone/>
            </a:pPr>
            <a:r>
              <a:rPr lang="en-US" altLang="zh-CN" sz="3600" b="1">
                <a:solidFill>
                  <a:srgbClr val="519CD6"/>
                </a:solidFill>
                <a:latin typeface="Microsoft YaHei"/>
                <a:ea typeface="Microsoft YaHei"/>
                <a:sym typeface="Microsoft YaHei" panose="020B0503020204020204" pitchFamily="34" charset="-122"/>
              </a:rPr>
              <a:t> Views</a:t>
            </a:r>
            <a:endParaRPr lang="zh-CN" altLang="en-US" sz="3600" b="1">
              <a:solidFill>
                <a:srgbClr val="519CD6"/>
              </a:solidFill>
              <a:latin typeface="Microsoft YaHei"/>
              <a:ea typeface="Microsoft YaHei"/>
              <a:sym typeface="Microsoft YaHei" panose="020B0503020204020204" pitchFamily="34" charset="-122"/>
            </a:endParaRPr>
          </a:p>
        </p:txBody>
      </p:sp>
      <p:sp>
        <p:nvSpPr>
          <p:cNvPr id="12" name="椭圆 6">
            <a:extLst>
              <a:ext uri="{FF2B5EF4-FFF2-40B4-BE49-F238E27FC236}">
                <a16:creationId xmlns:a16="http://schemas.microsoft.com/office/drawing/2014/main" id="{CF0A2472-4AA5-4797-8CF5-D7DD349E8BAE}"/>
              </a:ext>
            </a:extLst>
          </p:cNvPr>
          <p:cNvSpPr>
            <a:spLocks noChangeArrowheads="1"/>
          </p:cNvSpPr>
          <p:nvPr/>
        </p:nvSpPr>
        <p:spPr bwMode="auto">
          <a:xfrm>
            <a:off x="3009267" y="5296111"/>
            <a:ext cx="901700" cy="900112"/>
          </a:xfrm>
          <a:prstGeom prst="ellipse">
            <a:avLst/>
          </a:prstGeom>
          <a:solidFill>
            <a:srgbClr val="519CD6"/>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3" name="文本框 12">
            <a:extLst>
              <a:ext uri="{FF2B5EF4-FFF2-40B4-BE49-F238E27FC236}">
                <a16:creationId xmlns:a16="http://schemas.microsoft.com/office/drawing/2014/main" id="{987798D0-969C-4F1C-9457-A075B9570D72}"/>
              </a:ext>
            </a:extLst>
          </p:cNvPr>
          <p:cNvSpPr>
            <a:spLocks noChangeArrowheads="1"/>
          </p:cNvSpPr>
          <p:nvPr/>
        </p:nvSpPr>
        <p:spPr bwMode="auto">
          <a:xfrm>
            <a:off x="3010800" y="5352298"/>
            <a:ext cx="10239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4800" b="1" i="1">
                <a:solidFill>
                  <a:schemeClr val="bg1"/>
                </a:solidFill>
                <a:latin typeface="Arial Unicode MS"/>
                <a:ea typeface="Arial Unicode MS"/>
                <a:cs typeface="Arial Unicode MS"/>
                <a:sym typeface="Arial Unicode MS" panose="020B0604020202020204" pitchFamily="34" charset="-128"/>
              </a:rPr>
              <a:t>04</a:t>
            </a:r>
            <a:endParaRPr lang="zh-CN" altLang="en-US" sz="4800" b="1" i="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sym typeface="Arial Unicode MS" panose="020B0604020202020204" pitchFamily="34" charset="-128"/>
            </a:endParaRPr>
          </a:p>
        </p:txBody>
      </p:sp>
      <p:sp>
        <p:nvSpPr>
          <p:cNvPr id="14" name="文本框 20">
            <a:extLst>
              <a:ext uri="{FF2B5EF4-FFF2-40B4-BE49-F238E27FC236}">
                <a16:creationId xmlns:a16="http://schemas.microsoft.com/office/drawing/2014/main" id="{95BC862D-40D0-4C2F-BE2D-2AF4B7B48898}"/>
              </a:ext>
            </a:extLst>
          </p:cNvPr>
          <p:cNvSpPr>
            <a:spLocks noChangeArrowheads="1"/>
          </p:cNvSpPr>
          <p:nvPr/>
        </p:nvSpPr>
        <p:spPr bwMode="auto">
          <a:xfrm>
            <a:off x="4195811" y="5452461"/>
            <a:ext cx="2175000"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a:buNone/>
            </a:pPr>
            <a:r>
              <a:rPr lang="en-US" sz="3600" b="1">
                <a:solidFill>
                  <a:srgbClr val="519CD6"/>
                </a:solidFill>
                <a:latin typeface="Microsoft YaHei"/>
                <a:ea typeface="Microsoft YaHei"/>
              </a:rPr>
              <a:t>Reports</a:t>
            </a:r>
            <a:endParaRPr lang="en-US"/>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文本框 13">
            <a:extLst>
              <a:ext uri="{FF2B5EF4-FFF2-40B4-BE49-F238E27FC236}">
                <a16:creationId xmlns:a16="http://schemas.microsoft.com/office/drawing/2014/main" id="{782A219E-36E8-4315-87FB-9500B3DA632C}"/>
              </a:ext>
            </a:extLst>
          </p:cNvPr>
          <p:cNvSpPr>
            <a:spLocks noChangeArrowheads="1"/>
          </p:cNvSpPr>
          <p:nvPr/>
        </p:nvSpPr>
        <p:spPr bwMode="auto">
          <a:xfrm>
            <a:off x="6069013" y="1587500"/>
            <a:ext cx="1408112"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3800">
                <a:solidFill>
                  <a:srgbClr val="DDA44F"/>
                </a:solidFill>
                <a:latin typeface="方正大黑简体" pitchFamily="1" charset="-122"/>
                <a:ea typeface="方正大黑简体" pitchFamily="1" charset="-122"/>
                <a:sym typeface="方正大黑简体" pitchFamily="1" charset="-122"/>
              </a:rPr>
              <a:t>P</a:t>
            </a:r>
            <a:endParaRPr lang="zh-CN" altLang="en-US" sz="13800">
              <a:solidFill>
                <a:srgbClr val="DDA44F"/>
              </a:solidFill>
              <a:latin typeface="方正大黑简体" pitchFamily="1" charset="-122"/>
              <a:ea typeface="方正大黑简体" pitchFamily="1" charset="-122"/>
              <a:sym typeface="方正大黑简体" pitchFamily="1" charset="-122"/>
            </a:endParaRPr>
          </a:p>
        </p:txBody>
      </p:sp>
      <p:sp>
        <p:nvSpPr>
          <p:cNvPr id="28675" name="文本框 14">
            <a:extLst>
              <a:ext uri="{FF2B5EF4-FFF2-40B4-BE49-F238E27FC236}">
                <a16:creationId xmlns:a16="http://schemas.microsoft.com/office/drawing/2014/main" id="{5F676B78-C109-42F9-9A6E-71FBB2595FB0}"/>
              </a:ext>
            </a:extLst>
          </p:cNvPr>
          <p:cNvSpPr>
            <a:spLocks noChangeArrowheads="1"/>
          </p:cNvSpPr>
          <p:nvPr/>
        </p:nvSpPr>
        <p:spPr bwMode="auto">
          <a:xfrm>
            <a:off x="6926263" y="2462213"/>
            <a:ext cx="135731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6000">
                <a:solidFill>
                  <a:srgbClr val="DDA44F"/>
                </a:solidFill>
                <a:latin typeface="方正大黑简体" pitchFamily="1" charset="-122"/>
                <a:ea typeface="方正大黑简体" pitchFamily="1" charset="-122"/>
              </a:rPr>
              <a:t>art</a:t>
            </a:r>
            <a:endParaRPr lang="zh-CN" altLang="en-US" sz="6000">
              <a:solidFill>
                <a:srgbClr val="DDA44F"/>
              </a:solidFill>
              <a:latin typeface="方正大黑简体" pitchFamily="1" charset="-122"/>
              <a:ea typeface="方正大黑简体" pitchFamily="1" charset="-122"/>
            </a:endParaRPr>
          </a:p>
        </p:txBody>
      </p:sp>
      <p:sp>
        <p:nvSpPr>
          <p:cNvPr id="28676" name="文本框 15">
            <a:extLst>
              <a:ext uri="{FF2B5EF4-FFF2-40B4-BE49-F238E27FC236}">
                <a16:creationId xmlns:a16="http://schemas.microsoft.com/office/drawing/2014/main" id="{BD1CB321-BB00-4543-8628-F6898937A0B6}"/>
              </a:ext>
            </a:extLst>
          </p:cNvPr>
          <p:cNvSpPr>
            <a:spLocks noChangeArrowheads="1"/>
          </p:cNvSpPr>
          <p:nvPr/>
        </p:nvSpPr>
        <p:spPr bwMode="auto">
          <a:xfrm>
            <a:off x="8066088" y="1763713"/>
            <a:ext cx="403225"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1500" b="1">
                <a:solidFill>
                  <a:srgbClr val="519CD6"/>
                </a:solidFill>
                <a:latin typeface="Helvetica LT Std" pitchFamily="2" charset="0"/>
                <a:ea typeface="Hiragino Sans GB W3" pitchFamily="2" charset="-122"/>
                <a:sym typeface="Helvetica LT Std" pitchFamily="2" charset="0"/>
              </a:rPr>
              <a:t>1</a:t>
            </a:r>
            <a:endParaRPr lang="zh-CN" altLang="en-US" sz="11500" b="1">
              <a:solidFill>
                <a:srgbClr val="519CD6"/>
              </a:solidFill>
              <a:latin typeface="Helvetica LT Std" pitchFamily="2" charset="0"/>
              <a:ea typeface="Hiragino Sans GB W3" pitchFamily="2" charset="-122"/>
              <a:sym typeface="Helvetica LT Std" pitchFamily="2" charset="0"/>
            </a:endParaRPr>
          </a:p>
        </p:txBody>
      </p:sp>
      <p:sp>
        <p:nvSpPr>
          <p:cNvPr id="28677" name="文本框 16">
            <a:extLst>
              <a:ext uri="{FF2B5EF4-FFF2-40B4-BE49-F238E27FC236}">
                <a16:creationId xmlns:a16="http://schemas.microsoft.com/office/drawing/2014/main" id="{CEC904A8-6EE9-4B08-BD5C-AD0F568A4958}"/>
              </a:ext>
            </a:extLst>
          </p:cNvPr>
          <p:cNvSpPr>
            <a:spLocks noChangeArrowheads="1"/>
          </p:cNvSpPr>
          <p:nvPr/>
        </p:nvSpPr>
        <p:spPr bwMode="auto">
          <a:xfrm>
            <a:off x="6100763" y="3582988"/>
            <a:ext cx="37211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eaLnBrk="1" hangingPunct="1">
              <a:lnSpc>
                <a:spcPct val="100000"/>
              </a:lnSpc>
              <a:spcBef>
                <a:spcPct val="0"/>
              </a:spcBef>
              <a:buFont typeface="Arial" panose="020B0604020202020204" pitchFamily="34" charset="0"/>
              <a:buNone/>
            </a:pPr>
            <a:r>
              <a:rPr lang="en-US" altLang="zh-CN" sz="3600" b="1">
                <a:solidFill>
                  <a:srgbClr val="519CD6"/>
                </a:solidFill>
                <a:latin typeface="Microsoft YaHei" panose="020B0503020204020204" pitchFamily="34" charset="-122"/>
                <a:ea typeface="Microsoft YaHei" panose="020B0503020204020204" pitchFamily="34" charset="-122"/>
                <a:sym typeface="Microsoft YaHei" panose="020B0503020204020204" pitchFamily="34" charset="-122"/>
              </a:rPr>
              <a:t>Background</a:t>
            </a:r>
            <a:endParaRPr lang="zh-CN" altLang="en-US" sz="3600" b="1">
              <a:solidFill>
                <a:srgbClr val="519CD6"/>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8678" name="直接连接符 18">
            <a:extLst>
              <a:ext uri="{FF2B5EF4-FFF2-40B4-BE49-F238E27FC236}">
                <a16:creationId xmlns:a16="http://schemas.microsoft.com/office/drawing/2014/main" id="{4AFA7E28-8140-4C33-B931-5A117800F68A}"/>
              </a:ext>
            </a:extLst>
          </p:cNvPr>
          <p:cNvSpPr>
            <a:spLocks noChangeShapeType="1"/>
          </p:cNvSpPr>
          <p:nvPr/>
        </p:nvSpPr>
        <p:spPr bwMode="auto">
          <a:xfrm>
            <a:off x="6076950" y="3484563"/>
            <a:ext cx="2981325" cy="0"/>
          </a:xfrm>
          <a:prstGeom prst="line">
            <a:avLst/>
          </a:prstGeom>
          <a:noFill/>
          <a:ln w="6350">
            <a:solidFill>
              <a:srgbClr val="7F7F7F"/>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8679" name="直接连接符 19">
            <a:extLst>
              <a:ext uri="{FF2B5EF4-FFF2-40B4-BE49-F238E27FC236}">
                <a16:creationId xmlns:a16="http://schemas.microsoft.com/office/drawing/2014/main" id="{69618B7F-13F8-4522-BB2C-C911CE21ADAD}"/>
              </a:ext>
            </a:extLst>
          </p:cNvPr>
          <p:cNvSpPr>
            <a:spLocks noChangeShapeType="1"/>
          </p:cNvSpPr>
          <p:nvPr/>
        </p:nvSpPr>
        <p:spPr bwMode="auto">
          <a:xfrm>
            <a:off x="6076950" y="4279900"/>
            <a:ext cx="2981325" cy="0"/>
          </a:xfrm>
          <a:prstGeom prst="line">
            <a:avLst/>
          </a:prstGeom>
          <a:noFill/>
          <a:ln w="6350">
            <a:solidFill>
              <a:srgbClr val="7F7F7F"/>
            </a:solidFill>
            <a:bevel/>
            <a:headEnd/>
            <a:tailEnd/>
          </a:ln>
          <a:extLst>
            <a:ext uri="{909E8E84-426E-40DD-AFC4-6F175D3DCCD1}">
              <a14:hiddenFill xmlns:a14="http://schemas.microsoft.com/office/drawing/2010/main">
                <a:noFill/>
              </a14:hiddenFill>
            </a:ext>
          </a:extLst>
        </p:spPr>
        <p:txBody>
          <a:bodyPr/>
          <a:lstStyle/>
          <a:p>
            <a:endParaRPr lang="en-US"/>
          </a:p>
        </p:txBody>
      </p:sp>
      <p:grpSp>
        <p:nvGrpSpPr>
          <p:cNvPr id="28680" name="组合 7">
            <a:extLst>
              <a:ext uri="{FF2B5EF4-FFF2-40B4-BE49-F238E27FC236}">
                <a16:creationId xmlns:a16="http://schemas.microsoft.com/office/drawing/2014/main" id="{9E1BE7AB-EDAC-4AA0-BF1B-4012FC30ADF6}"/>
              </a:ext>
            </a:extLst>
          </p:cNvPr>
          <p:cNvGrpSpPr>
            <a:grpSpLocks/>
          </p:cNvGrpSpPr>
          <p:nvPr/>
        </p:nvGrpSpPr>
        <p:grpSpPr bwMode="auto">
          <a:xfrm>
            <a:off x="2817813" y="1854200"/>
            <a:ext cx="2543175" cy="2824163"/>
            <a:chOff x="0" y="0"/>
            <a:chExt cx="2542903" cy="2823396"/>
          </a:xfrm>
        </p:grpSpPr>
        <p:sp>
          <p:nvSpPr>
            <p:cNvPr id="28681" name="圆角矩形 6">
              <a:extLst>
                <a:ext uri="{FF2B5EF4-FFF2-40B4-BE49-F238E27FC236}">
                  <a16:creationId xmlns:a16="http://schemas.microsoft.com/office/drawing/2014/main" id="{68836BE6-CDB6-4C7C-A954-B643B88A1D35}"/>
                </a:ext>
              </a:extLst>
            </p:cNvPr>
            <p:cNvSpPr>
              <a:spLocks noChangeArrowheads="1"/>
            </p:cNvSpPr>
            <p:nvPr/>
          </p:nvSpPr>
          <p:spPr bwMode="auto">
            <a:xfrm>
              <a:off x="0" y="0"/>
              <a:ext cx="2542903" cy="2542903"/>
            </a:xfrm>
            <a:prstGeom prst="roundRect">
              <a:avLst>
                <a:gd name="adj" fmla="val 7759"/>
              </a:avLst>
            </a:prstGeom>
            <a:solidFill>
              <a:srgbClr val="519CD6"/>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8682" name="任意多边形 12">
              <a:extLst>
                <a:ext uri="{FF2B5EF4-FFF2-40B4-BE49-F238E27FC236}">
                  <a16:creationId xmlns:a16="http://schemas.microsoft.com/office/drawing/2014/main" id="{E965623D-AEBA-4EF1-B933-8E2896030A56}"/>
                </a:ext>
              </a:extLst>
            </p:cNvPr>
            <p:cNvSpPr>
              <a:spLocks noChangeArrowheads="1"/>
            </p:cNvSpPr>
            <p:nvPr/>
          </p:nvSpPr>
          <p:spPr bwMode="auto">
            <a:xfrm rot="2700000">
              <a:off x="446064" y="862720"/>
              <a:ext cx="2386795" cy="1534558"/>
            </a:xfrm>
            <a:custGeom>
              <a:avLst/>
              <a:gdLst>
                <a:gd name="T0" fmla="*/ 0 w 2386795"/>
                <a:gd name="T1" fmla="*/ 0 h 1534558"/>
                <a:gd name="T2" fmla="*/ 1712721 w 2386795"/>
                <a:gd name="T3" fmla="*/ 10255 h 1534558"/>
                <a:gd name="T4" fmla="*/ 2328977 w 2386795"/>
                <a:gd name="T5" fmla="*/ 626518 h 1534558"/>
                <a:gd name="T6" fmla="*/ 2328977 w 2386795"/>
                <a:gd name="T7" fmla="*/ 905692 h 1534558"/>
                <a:gd name="T8" fmla="*/ 1700118 w 2386795"/>
                <a:gd name="T9" fmla="*/ 1534558 h 1534558"/>
                <a:gd name="T10" fmla="*/ 825725 w 2386795"/>
                <a:gd name="T11" fmla="*/ 1534558 h 1534558"/>
                <a:gd name="T12" fmla="*/ 825725 w 2386795"/>
                <a:gd name="T13" fmla="*/ 825725 h 1534558"/>
                <a:gd name="T14" fmla="*/ 0 60000 65536"/>
                <a:gd name="T15" fmla="*/ 0 60000 65536"/>
                <a:gd name="T16" fmla="*/ 0 60000 65536"/>
                <a:gd name="T17" fmla="*/ 0 60000 65536"/>
                <a:gd name="T18" fmla="*/ 0 60000 65536"/>
                <a:gd name="T19" fmla="*/ 0 60000 65536"/>
                <a:gd name="T20" fmla="*/ 0 60000 65536"/>
                <a:gd name="T21" fmla="*/ 0 w 2386795"/>
                <a:gd name="T22" fmla="*/ 0 h 1534558"/>
                <a:gd name="T23" fmla="*/ 2386795 w 2386795"/>
                <a:gd name="T24" fmla="*/ 1534558 h 15345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86795" h="1534558">
                  <a:moveTo>
                    <a:pt x="0" y="0"/>
                  </a:moveTo>
                  <a:lnTo>
                    <a:pt x="1712713" y="10255"/>
                  </a:lnTo>
                  <a:lnTo>
                    <a:pt x="2328976" y="626518"/>
                  </a:lnTo>
                  <a:cubicBezTo>
                    <a:pt x="2406068" y="703610"/>
                    <a:pt x="2406068" y="828601"/>
                    <a:pt x="2328976" y="905692"/>
                  </a:cubicBezTo>
                  <a:lnTo>
                    <a:pt x="1700110" y="1534558"/>
                  </a:lnTo>
                  <a:lnTo>
                    <a:pt x="825725" y="1534558"/>
                  </a:lnTo>
                  <a:lnTo>
                    <a:pt x="825725" y="825725"/>
                  </a:lnTo>
                  <a:lnTo>
                    <a:pt x="0" y="0"/>
                  </a:lnTo>
                  <a:close/>
                </a:path>
              </a:pathLst>
            </a:custGeom>
            <a:solidFill>
              <a:srgbClr val="3A87C5"/>
            </a:solid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endParaRPr lang="en-US"/>
            </a:p>
          </p:txBody>
        </p:sp>
      </p:gr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矩形 2">
            <a:extLst>
              <a:ext uri="{FF2B5EF4-FFF2-40B4-BE49-F238E27FC236}">
                <a16:creationId xmlns:a16="http://schemas.microsoft.com/office/drawing/2014/main" id="{ED3C4381-0929-44AE-B696-FE2EF66F49C5}"/>
              </a:ext>
            </a:extLst>
          </p:cNvPr>
          <p:cNvSpPr>
            <a:spLocks noChangeArrowheads="1"/>
          </p:cNvSpPr>
          <p:nvPr/>
        </p:nvSpPr>
        <p:spPr bwMode="auto">
          <a:xfrm>
            <a:off x="1549027" y="1124605"/>
            <a:ext cx="8760198" cy="1918633"/>
          </a:xfrm>
          <a:prstGeom prst="rect">
            <a:avLst/>
          </a:prstGeom>
          <a:solidFill>
            <a:srgbClr val="E8B16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pic>
        <p:nvPicPr>
          <p:cNvPr id="29699" name="Picture 48">
            <a:extLst>
              <a:ext uri="{FF2B5EF4-FFF2-40B4-BE49-F238E27FC236}">
                <a16:creationId xmlns:a16="http://schemas.microsoft.com/office/drawing/2014/main" id="{BE6ECAED-5551-42F4-BCB8-DF35586D7E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5588" y="1643063"/>
            <a:ext cx="990600" cy="10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文本框 16">
            <a:extLst>
              <a:ext uri="{FF2B5EF4-FFF2-40B4-BE49-F238E27FC236}">
                <a16:creationId xmlns:a16="http://schemas.microsoft.com/office/drawing/2014/main" id="{32CB8A4B-22BC-43B5-BA05-C4D115A99E0C}"/>
              </a:ext>
            </a:extLst>
          </p:cNvPr>
          <p:cNvSpPr>
            <a:spLocks noChangeArrowheads="1"/>
          </p:cNvSpPr>
          <p:nvPr/>
        </p:nvSpPr>
        <p:spPr bwMode="auto">
          <a:xfrm>
            <a:off x="1843088" y="1460500"/>
            <a:ext cx="7302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en-US" sz="2400">
                <a:latin typeface="Arial"/>
                <a:ea typeface="宋体"/>
                <a:cs typeface="Arial"/>
              </a:rPr>
              <a:t>The whole earth is now suffered by COVID-19. </a:t>
            </a:r>
            <a:endParaRPr lang="en-US" altLang="en-US" sz="2400">
              <a:solidFill>
                <a:srgbClr val="000000"/>
              </a:solidFill>
              <a:latin typeface="Arial"/>
              <a:ea typeface="宋体"/>
              <a:cs typeface="Arial"/>
            </a:endParaRPr>
          </a:p>
        </p:txBody>
      </p:sp>
      <p:sp>
        <p:nvSpPr>
          <p:cNvPr id="29701" name="文本框 21">
            <a:extLst>
              <a:ext uri="{FF2B5EF4-FFF2-40B4-BE49-F238E27FC236}">
                <a16:creationId xmlns:a16="http://schemas.microsoft.com/office/drawing/2014/main" id="{B9B28439-3CA5-4B7E-9178-7A5C30F83BEB}"/>
              </a:ext>
            </a:extLst>
          </p:cNvPr>
          <p:cNvSpPr>
            <a:spLocks noChangeArrowheads="1"/>
          </p:cNvSpPr>
          <p:nvPr/>
        </p:nvSpPr>
        <p:spPr bwMode="auto">
          <a:xfrm>
            <a:off x="482600" y="376238"/>
            <a:ext cx="36909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eaLnBrk="1" hangingPunct="1">
              <a:lnSpc>
                <a:spcPct val="100000"/>
              </a:lnSpc>
              <a:spcBef>
                <a:spcPct val="0"/>
              </a:spcBef>
              <a:buFont typeface="Arial" panose="020B0604020202020204" pitchFamily="34" charset="0"/>
              <a:buNone/>
            </a:pPr>
            <a:r>
              <a:rPr lang="en-US" altLang="zh-CN" sz="3600" b="1">
                <a:solidFill>
                  <a:srgbClr val="519CD6"/>
                </a:solidFill>
                <a:latin typeface="Microsoft YaHei" panose="020B0503020204020204" pitchFamily="34" charset="-122"/>
                <a:ea typeface="Microsoft YaHei" panose="020B0503020204020204" pitchFamily="34" charset="-122"/>
                <a:sym typeface="Microsoft YaHei" panose="020B0503020204020204" pitchFamily="34" charset="-122"/>
              </a:rPr>
              <a:t>Background</a:t>
            </a:r>
            <a:endParaRPr lang="zh-CN" altLang="en-US" sz="3600" b="1">
              <a:solidFill>
                <a:srgbClr val="519CD6"/>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29702" name="图片 1">
            <a:extLst>
              <a:ext uri="{FF2B5EF4-FFF2-40B4-BE49-F238E27FC236}">
                <a16:creationId xmlns:a16="http://schemas.microsoft.com/office/drawing/2014/main" id="{E7D2008B-B4CB-4ACD-923D-A238A11BE5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963" y="3600450"/>
            <a:ext cx="4130675" cy="267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图片 3" descr="地图上有字&#10;&#10;描述已自动生成">
            <a:extLst>
              <a:ext uri="{FF2B5EF4-FFF2-40B4-BE49-F238E27FC236}">
                <a16:creationId xmlns:a16="http://schemas.microsoft.com/office/drawing/2014/main" id="{E1E0FC6A-061C-439D-BA16-9DD6F326EF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9100" y="3611563"/>
            <a:ext cx="3773488" cy="266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矩形 2">
            <a:extLst>
              <a:ext uri="{FF2B5EF4-FFF2-40B4-BE49-F238E27FC236}">
                <a16:creationId xmlns:a16="http://schemas.microsoft.com/office/drawing/2014/main" id="{FCCC1C6A-9CDB-443E-B238-41D3FD0FF860}"/>
              </a:ext>
            </a:extLst>
          </p:cNvPr>
          <p:cNvSpPr>
            <a:spLocks noChangeArrowheads="1"/>
          </p:cNvSpPr>
          <p:nvPr/>
        </p:nvSpPr>
        <p:spPr bwMode="auto">
          <a:xfrm>
            <a:off x="1504950" y="1377950"/>
            <a:ext cx="9526588" cy="4508500"/>
          </a:xfrm>
          <a:prstGeom prst="rect">
            <a:avLst/>
          </a:prstGeom>
          <a:solidFill>
            <a:srgbClr val="E8B16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pic>
        <p:nvPicPr>
          <p:cNvPr id="30723" name="Picture 48">
            <a:extLst>
              <a:ext uri="{FF2B5EF4-FFF2-40B4-BE49-F238E27FC236}">
                <a16:creationId xmlns:a16="http://schemas.microsoft.com/office/drawing/2014/main" id="{3604D248-CC7D-4952-832D-C196285B4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7575" y="1828800"/>
            <a:ext cx="99060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文本框 16">
            <a:extLst>
              <a:ext uri="{FF2B5EF4-FFF2-40B4-BE49-F238E27FC236}">
                <a16:creationId xmlns:a16="http://schemas.microsoft.com/office/drawing/2014/main" id="{68FAFFA2-5E9B-4856-928B-949969F47096}"/>
              </a:ext>
            </a:extLst>
          </p:cNvPr>
          <p:cNvSpPr>
            <a:spLocks noChangeArrowheads="1"/>
          </p:cNvSpPr>
          <p:nvPr/>
        </p:nvSpPr>
        <p:spPr bwMode="auto">
          <a:xfrm>
            <a:off x="1781175" y="1554163"/>
            <a:ext cx="83026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pPr>
            <a:endParaRPr lang="en-US" altLang="en-US" sz="2400">
              <a:latin typeface="Arial"/>
              <a:ea typeface="宋体"/>
              <a:cs typeface="Arial"/>
            </a:endParaRPr>
          </a:p>
          <a:p>
            <a:pPr marL="0" indent="0" eaLnBrk="1" hangingPunct="1">
              <a:lnSpc>
                <a:spcPct val="100000"/>
              </a:lnSpc>
              <a:spcBef>
                <a:spcPct val="0"/>
              </a:spcBef>
              <a:buNone/>
            </a:pPr>
            <a:endParaRPr lang="en-US" altLang="en-US" sz="2400">
              <a:solidFill>
                <a:srgbClr val="000000"/>
              </a:solidFill>
              <a:latin typeface="Arial"/>
              <a:ea typeface="宋体"/>
              <a:cs typeface="Arial"/>
            </a:endParaRPr>
          </a:p>
        </p:txBody>
      </p:sp>
      <p:sp>
        <p:nvSpPr>
          <p:cNvPr id="30725" name="文本框 21">
            <a:extLst>
              <a:ext uri="{FF2B5EF4-FFF2-40B4-BE49-F238E27FC236}">
                <a16:creationId xmlns:a16="http://schemas.microsoft.com/office/drawing/2014/main" id="{6C2E31C7-AF10-42FA-8607-8C63073327E7}"/>
              </a:ext>
            </a:extLst>
          </p:cNvPr>
          <p:cNvSpPr>
            <a:spLocks noChangeArrowheads="1"/>
          </p:cNvSpPr>
          <p:nvPr/>
        </p:nvSpPr>
        <p:spPr bwMode="auto">
          <a:xfrm>
            <a:off x="482600" y="349344"/>
            <a:ext cx="3332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eaLnBrk="1" hangingPunct="1">
              <a:lnSpc>
                <a:spcPct val="100000"/>
              </a:lnSpc>
              <a:spcBef>
                <a:spcPct val="0"/>
              </a:spcBef>
              <a:buFont typeface="Arial" panose="020B0604020202020204" pitchFamily="34" charset="0"/>
              <a:buNone/>
            </a:pPr>
            <a:r>
              <a:rPr lang="en-US" altLang="zh-CN" sz="3600" b="1">
                <a:solidFill>
                  <a:srgbClr val="519CD6"/>
                </a:solidFill>
                <a:latin typeface="Microsoft YaHei" panose="020B0503020204020204" pitchFamily="34" charset="-122"/>
                <a:ea typeface="Microsoft YaHei" panose="020B0503020204020204" pitchFamily="34" charset="-122"/>
                <a:sym typeface="Microsoft YaHei" panose="020B0503020204020204" pitchFamily="34" charset="-122"/>
              </a:rPr>
              <a:t>Background</a:t>
            </a:r>
            <a:endParaRPr lang="zh-CN" altLang="en-US" sz="3600" b="1">
              <a:solidFill>
                <a:srgbClr val="519CD6"/>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30726" name="文本框 16">
            <a:extLst>
              <a:ext uri="{FF2B5EF4-FFF2-40B4-BE49-F238E27FC236}">
                <a16:creationId xmlns:a16="http://schemas.microsoft.com/office/drawing/2014/main" id="{8011EFC4-1190-49A8-8F96-1BE6FEEAAF07}"/>
              </a:ext>
            </a:extLst>
          </p:cNvPr>
          <p:cNvSpPr>
            <a:spLocks noChangeArrowheads="1"/>
          </p:cNvSpPr>
          <p:nvPr/>
        </p:nvSpPr>
        <p:spPr bwMode="auto">
          <a:xfrm>
            <a:off x="1606458" y="3635439"/>
            <a:ext cx="9219607" cy="1118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ts val="4000"/>
              </a:lnSpc>
              <a:spcBef>
                <a:spcPct val="0"/>
              </a:spcBef>
              <a:buFontTx/>
              <a:buNone/>
            </a:pPr>
            <a:r>
              <a:rPr lang="en-US" altLang="zh-HK" sz="4000" b="1">
                <a:latin typeface="Times New Roman"/>
                <a:ea typeface="张海山锐谐体2.0-授权联系：Samtype@QQ.com"/>
                <a:cs typeface="Times New Roman"/>
              </a:rPr>
              <a:t>So we developed the:</a:t>
            </a:r>
          </a:p>
          <a:p>
            <a:pPr algn="ctr">
              <a:lnSpc>
                <a:spcPts val="4000"/>
              </a:lnSpc>
              <a:spcBef>
                <a:spcPct val="0"/>
              </a:spcBef>
              <a:buFontTx/>
              <a:buNone/>
            </a:pPr>
            <a:r>
              <a:rPr lang="en-US" altLang="zh-CN" sz="4000" b="1">
                <a:latin typeface="Times New Roman"/>
                <a:ea typeface="张海山锐谐体2.0-授权联系：Samtype@QQ.com"/>
                <a:cs typeface="Times New Roman"/>
              </a:rPr>
              <a:t>Charity Foundation Platform Database</a:t>
            </a:r>
            <a:endParaRPr lang="en-US" altLang="zh-CN" sz="4000" b="1">
              <a:latin typeface="Times New Roman" panose="02020603050405020304" pitchFamily="18" charset="0"/>
              <a:ea typeface="张海山锐谐体2.0-授权联系：Samtype@QQ.com"/>
              <a:cs typeface="Times New Roman" panose="02020603050405020304" pitchFamily="18" charset="0"/>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2">
            <a:extLst>
              <a:ext uri="{FF2B5EF4-FFF2-40B4-BE49-F238E27FC236}">
                <a16:creationId xmlns:a16="http://schemas.microsoft.com/office/drawing/2014/main" id="{A75FC76F-1BC4-4442-BEED-90DA01EC55E6}"/>
              </a:ext>
            </a:extLst>
          </p:cNvPr>
          <p:cNvSpPr>
            <a:spLocks noChangeArrowheads="1"/>
          </p:cNvSpPr>
          <p:nvPr/>
        </p:nvSpPr>
        <p:spPr bwMode="auto">
          <a:xfrm>
            <a:off x="1392238" y="1377950"/>
            <a:ext cx="9526587" cy="2051050"/>
          </a:xfrm>
          <a:prstGeom prst="rect">
            <a:avLst/>
          </a:prstGeom>
          <a:solidFill>
            <a:srgbClr val="E8B16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pic>
        <p:nvPicPr>
          <p:cNvPr id="31747" name="Picture 48">
            <a:extLst>
              <a:ext uri="{FF2B5EF4-FFF2-40B4-BE49-F238E27FC236}">
                <a16:creationId xmlns:a16="http://schemas.microsoft.com/office/drawing/2014/main" id="{49CCF771-2080-4CA3-A1EF-C5FB4B273F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3388" y="1486546"/>
            <a:ext cx="99060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文本框 16">
            <a:extLst>
              <a:ext uri="{FF2B5EF4-FFF2-40B4-BE49-F238E27FC236}">
                <a16:creationId xmlns:a16="http://schemas.microsoft.com/office/drawing/2014/main" id="{CF84F5E7-AAA2-47D0-8466-E09451B1D22A}"/>
              </a:ext>
            </a:extLst>
          </p:cNvPr>
          <p:cNvSpPr>
            <a:spLocks noChangeArrowheads="1"/>
          </p:cNvSpPr>
          <p:nvPr/>
        </p:nvSpPr>
        <p:spPr bwMode="auto">
          <a:xfrm>
            <a:off x="1668463" y="1554163"/>
            <a:ext cx="830262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50000"/>
              </a:lnSpc>
              <a:spcBef>
                <a:spcPct val="0"/>
              </a:spcBef>
              <a:buFont typeface="Wingdings" panose="05000000000000000000" pitchFamily="2" charset="2"/>
              <a:buChar char="q"/>
            </a:pPr>
            <a:r>
              <a:rPr lang="en-US" altLang="zh-CN" sz="240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Solve doctors' needs quickly and save their time</a:t>
            </a:r>
          </a:p>
          <a:p>
            <a:pPr eaLnBrk="1" hangingPunct="1">
              <a:lnSpc>
                <a:spcPct val="150000"/>
              </a:lnSpc>
              <a:spcBef>
                <a:spcPct val="0"/>
              </a:spcBef>
              <a:buFont typeface="Wingdings" panose="05000000000000000000" pitchFamily="2" charset="2"/>
              <a:buChar char="q"/>
            </a:pPr>
            <a:r>
              <a:rPr lang="en-US" altLang="zh-CN" sz="2400">
                <a:solidFill>
                  <a:schemeClr val="bg1"/>
                </a:solidFill>
                <a:latin typeface="Microsoft YaHei"/>
                <a:ea typeface="Microsoft YaHei"/>
                <a:sym typeface="Microsoft YaHei" panose="020B0503020204020204" pitchFamily="34" charset="-122"/>
              </a:rPr>
              <a:t>Collect evaluations and make progress</a:t>
            </a:r>
            <a:endParaRPr lang="en-US" altLang="zh-CN" sz="2400">
              <a:solidFill>
                <a:schemeClr val="bg1"/>
              </a:solidFill>
              <a:latin typeface="Microsoft YaHei"/>
              <a:ea typeface="Microsoft YaHei"/>
            </a:endParaRPr>
          </a:p>
          <a:p>
            <a:pPr eaLnBrk="1" hangingPunct="1">
              <a:lnSpc>
                <a:spcPct val="150000"/>
              </a:lnSpc>
              <a:spcBef>
                <a:spcPct val="0"/>
              </a:spcBef>
              <a:buFont typeface="Wingdings" panose="05000000000000000000" pitchFamily="2" charset="2"/>
              <a:buChar char="q"/>
            </a:pPr>
            <a:endParaRPr lang="en-US" altLang="zh-CN" sz="240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hangingPunct="1">
              <a:lnSpc>
                <a:spcPct val="150000"/>
              </a:lnSpc>
              <a:spcBef>
                <a:spcPct val="0"/>
              </a:spcBef>
              <a:buFont typeface="Wingdings" panose="05000000000000000000" pitchFamily="2" charset="2"/>
              <a:buChar char="q"/>
            </a:pPr>
            <a:endParaRPr lang="en-US" altLang="zh-CN" sz="240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hangingPunct="1">
              <a:lnSpc>
                <a:spcPct val="100000"/>
              </a:lnSpc>
              <a:spcBef>
                <a:spcPct val="0"/>
              </a:spcBef>
              <a:buFont typeface="Wingdings" panose="05000000000000000000" pitchFamily="2" charset="2"/>
              <a:buChar char="q"/>
            </a:pPr>
            <a:endParaRPr lang="zh-CN" altLang="en-US" sz="240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31749" name="文本框 21">
            <a:extLst>
              <a:ext uri="{FF2B5EF4-FFF2-40B4-BE49-F238E27FC236}">
                <a16:creationId xmlns:a16="http://schemas.microsoft.com/office/drawing/2014/main" id="{DF0554CA-7172-467F-8033-469F0DAABC57}"/>
              </a:ext>
            </a:extLst>
          </p:cNvPr>
          <p:cNvSpPr>
            <a:spLocks noChangeArrowheads="1"/>
          </p:cNvSpPr>
          <p:nvPr/>
        </p:nvSpPr>
        <p:spPr bwMode="auto">
          <a:xfrm>
            <a:off x="482600" y="376238"/>
            <a:ext cx="3175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eaLnBrk="1" hangingPunct="1">
              <a:lnSpc>
                <a:spcPct val="100000"/>
              </a:lnSpc>
              <a:spcBef>
                <a:spcPct val="0"/>
              </a:spcBef>
              <a:buFont typeface="Arial" panose="020B0604020202020204" pitchFamily="34" charset="0"/>
              <a:buNone/>
            </a:pPr>
            <a:r>
              <a:rPr lang="en-US" altLang="zh-CN" sz="3600" b="1">
                <a:solidFill>
                  <a:srgbClr val="519CD6"/>
                </a:solidFill>
                <a:latin typeface="Microsoft YaHei"/>
                <a:ea typeface="Microsoft YaHei"/>
                <a:sym typeface="Microsoft YaHei" panose="020B0503020204020204" pitchFamily="34" charset="-122"/>
              </a:rPr>
              <a:t>Background</a:t>
            </a:r>
            <a:endParaRPr lang="en-US" altLang="zh-CN" sz="3600" b="1">
              <a:solidFill>
                <a:srgbClr val="519CD6"/>
              </a:solidFill>
              <a:latin typeface="Microsoft YaHei" panose="020B0503020204020204" pitchFamily="34" charset="-122"/>
              <a:ea typeface="Microsoft YaHei" panose="020B0503020204020204" pitchFamily="34" charset="-122"/>
            </a:endParaRPr>
          </a:p>
        </p:txBody>
      </p:sp>
      <p:pic>
        <p:nvPicPr>
          <p:cNvPr id="31750" name="图片 4" descr="图片包含 游戏机, 画&#10;&#10;描述已自动生成">
            <a:extLst>
              <a:ext uri="{FF2B5EF4-FFF2-40B4-BE49-F238E27FC236}">
                <a16:creationId xmlns:a16="http://schemas.microsoft.com/office/drawing/2014/main" id="{F1F0AB88-3C41-4697-AF0F-C7FBE58924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0100" y="3959225"/>
            <a:ext cx="26098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1" name="图片 6" descr="图片包含 游戏机, 食物&#10;&#10;描述已自动生成">
            <a:extLst>
              <a:ext uri="{FF2B5EF4-FFF2-40B4-BE49-F238E27FC236}">
                <a16:creationId xmlns:a16="http://schemas.microsoft.com/office/drawing/2014/main" id="{244BD4D8-7A1A-4052-A6E4-AAB4A0018B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25" y="3911600"/>
            <a:ext cx="359886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文本框 13">
            <a:extLst>
              <a:ext uri="{FF2B5EF4-FFF2-40B4-BE49-F238E27FC236}">
                <a16:creationId xmlns:a16="http://schemas.microsoft.com/office/drawing/2014/main" id="{B372A450-A003-4995-9000-A7D65F20CD8E}"/>
              </a:ext>
            </a:extLst>
          </p:cNvPr>
          <p:cNvSpPr>
            <a:spLocks noChangeArrowheads="1"/>
          </p:cNvSpPr>
          <p:nvPr/>
        </p:nvSpPr>
        <p:spPr bwMode="auto">
          <a:xfrm>
            <a:off x="6069013" y="1587500"/>
            <a:ext cx="1408112"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3800">
                <a:solidFill>
                  <a:srgbClr val="DDA44F"/>
                </a:solidFill>
                <a:latin typeface="方正大黑简体" pitchFamily="1" charset="-122"/>
                <a:ea typeface="方正大黑简体" pitchFamily="1" charset="-122"/>
                <a:sym typeface="方正大黑简体" pitchFamily="1" charset="-122"/>
              </a:rPr>
              <a:t>P</a:t>
            </a:r>
            <a:endParaRPr lang="zh-CN" altLang="en-US" sz="13800">
              <a:solidFill>
                <a:srgbClr val="DDA44F"/>
              </a:solidFill>
              <a:latin typeface="方正大黑简体" pitchFamily="1" charset="-122"/>
              <a:ea typeface="方正大黑简体" pitchFamily="1" charset="-122"/>
              <a:sym typeface="方正大黑简体" pitchFamily="1" charset="-122"/>
            </a:endParaRPr>
          </a:p>
        </p:txBody>
      </p:sp>
      <p:sp>
        <p:nvSpPr>
          <p:cNvPr id="32771" name="文本框 14">
            <a:extLst>
              <a:ext uri="{FF2B5EF4-FFF2-40B4-BE49-F238E27FC236}">
                <a16:creationId xmlns:a16="http://schemas.microsoft.com/office/drawing/2014/main" id="{AF8D2F98-13EF-4066-A677-5440E4D9E147}"/>
              </a:ext>
            </a:extLst>
          </p:cNvPr>
          <p:cNvSpPr>
            <a:spLocks noChangeArrowheads="1"/>
          </p:cNvSpPr>
          <p:nvPr/>
        </p:nvSpPr>
        <p:spPr bwMode="auto">
          <a:xfrm>
            <a:off x="6926263" y="2462213"/>
            <a:ext cx="135731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6000">
                <a:solidFill>
                  <a:srgbClr val="DDA44F"/>
                </a:solidFill>
                <a:latin typeface="方正大黑简体" pitchFamily="1" charset="-122"/>
                <a:ea typeface="方正大黑简体" pitchFamily="1" charset="-122"/>
              </a:rPr>
              <a:t>art</a:t>
            </a:r>
            <a:endParaRPr lang="zh-CN" altLang="en-US" sz="6000">
              <a:solidFill>
                <a:srgbClr val="DDA44F"/>
              </a:solidFill>
              <a:latin typeface="方正大黑简体" pitchFamily="1" charset="-122"/>
              <a:ea typeface="方正大黑简体" pitchFamily="1" charset="-122"/>
            </a:endParaRPr>
          </a:p>
        </p:txBody>
      </p:sp>
      <p:sp>
        <p:nvSpPr>
          <p:cNvPr id="32772" name="文本框 15">
            <a:extLst>
              <a:ext uri="{FF2B5EF4-FFF2-40B4-BE49-F238E27FC236}">
                <a16:creationId xmlns:a16="http://schemas.microsoft.com/office/drawing/2014/main" id="{B94D0B23-5A6E-4326-BFAC-C0C3FE7FCC11}"/>
              </a:ext>
            </a:extLst>
          </p:cNvPr>
          <p:cNvSpPr>
            <a:spLocks noChangeArrowheads="1"/>
          </p:cNvSpPr>
          <p:nvPr/>
        </p:nvSpPr>
        <p:spPr bwMode="auto">
          <a:xfrm>
            <a:off x="8066088" y="1763713"/>
            <a:ext cx="403225"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1500" b="1">
                <a:solidFill>
                  <a:srgbClr val="519CD6"/>
                </a:solidFill>
                <a:latin typeface="Helvetica LT Std" pitchFamily="2" charset="0"/>
                <a:ea typeface="Hiragino Sans GB W3" pitchFamily="2" charset="-122"/>
                <a:sym typeface="Helvetica LT Std" pitchFamily="2" charset="0"/>
              </a:rPr>
              <a:t>2</a:t>
            </a:r>
            <a:endParaRPr lang="zh-CN" altLang="en-US" sz="11500" b="1">
              <a:solidFill>
                <a:srgbClr val="519CD6"/>
              </a:solidFill>
              <a:latin typeface="Helvetica LT Std" pitchFamily="2" charset="0"/>
              <a:ea typeface="Hiragino Sans GB W3" pitchFamily="2" charset="-122"/>
              <a:sym typeface="Helvetica LT Std" pitchFamily="2" charset="0"/>
            </a:endParaRPr>
          </a:p>
        </p:txBody>
      </p:sp>
      <p:sp>
        <p:nvSpPr>
          <p:cNvPr id="32773" name="文本框 16">
            <a:extLst>
              <a:ext uri="{FF2B5EF4-FFF2-40B4-BE49-F238E27FC236}">
                <a16:creationId xmlns:a16="http://schemas.microsoft.com/office/drawing/2014/main" id="{FB64232D-3EFE-45C3-9F4C-935A09210ADD}"/>
              </a:ext>
            </a:extLst>
          </p:cNvPr>
          <p:cNvSpPr>
            <a:spLocks noChangeArrowheads="1"/>
          </p:cNvSpPr>
          <p:nvPr/>
        </p:nvSpPr>
        <p:spPr bwMode="auto">
          <a:xfrm>
            <a:off x="5392552" y="3582988"/>
            <a:ext cx="41698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None/>
            </a:pPr>
            <a:r>
              <a:rPr lang="en-US" sz="3600" b="1">
                <a:solidFill>
                  <a:srgbClr val="519CD6"/>
                </a:solidFill>
                <a:latin typeface="Microsoft YaHei"/>
                <a:ea typeface="Microsoft YaHei"/>
                <a:sym typeface="Microsoft YaHei" panose="020B0503020204020204" pitchFamily="34" charset="-122"/>
              </a:rPr>
              <a:t> ERD</a:t>
            </a:r>
            <a:endParaRPr lang="en-US" altLang="zh-CN">
              <a:cs typeface="Calibri" panose="020F0502020204030204" pitchFamily="34" charset="0"/>
            </a:endParaRPr>
          </a:p>
        </p:txBody>
      </p:sp>
      <p:sp>
        <p:nvSpPr>
          <p:cNvPr id="32774" name="直接连接符 18">
            <a:extLst>
              <a:ext uri="{FF2B5EF4-FFF2-40B4-BE49-F238E27FC236}">
                <a16:creationId xmlns:a16="http://schemas.microsoft.com/office/drawing/2014/main" id="{F2CB9893-82B2-4CF7-A17D-D7D3EE017DF8}"/>
              </a:ext>
            </a:extLst>
          </p:cNvPr>
          <p:cNvSpPr>
            <a:spLocks noChangeShapeType="1"/>
          </p:cNvSpPr>
          <p:nvPr/>
        </p:nvSpPr>
        <p:spPr bwMode="auto">
          <a:xfrm>
            <a:off x="6076950" y="3484563"/>
            <a:ext cx="2981325" cy="0"/>
          </a:xfrm>
          <a:prstGeom prst="line">
            <a:avLst/>
          </a:prstGeom>
          <a:noFill/>
          <a:ln w="6350">
            <a:solidFill>
              <a:srgbClr val="7F7F7F"/>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32775" name="直接连接符 19">
            <a:extLst>
              <a:ext uri="{FF2B5EF4-FFF2-40B4-BE49-F238E27FC236}">
                <a16:creationId xmlns:a16="http://schemas.microsoft.com/office/drawing/2014/main" id="{93652CFE-E0EE-4F93-AA0F-E166AC0E2100}"/>
              </a:ext>
            </a:extLst>
          </p:cNvPr>
          <p:cNvSpPr>
            <a:spLocks noChangeShapeType="1"/>
          </p:cNvSpPr>
          <p:nvPr/>
        </p:nvSpPr>
        <p:spPr bwMode="auto">
          <a:xfrm>
            <a:off x="6096000" y="4325938"/>
            <a:ext cx="2981325" cy="0"/>
          </a:xfrm>
          <a:prstGeom prst="line">
            <a:avLst/>
          </a:prstGeom>
          <a:noFill/>
          <a:ln w="6350">
            <a:solidFill>
              <a:srgbClr val="7F7F7F"/>
            </a:solidFill>
            <a:bevel/>
            <a:headEnd/>
            <a:tailEnd/>
          </a:ln>
          <a:extLst>
            <a:ext uri="{909E8E84-426E-40DD-AFC4-6F175D3DCCD1}">
              <a14:hiddenFill xmlns:a14="http://schemas.microsoft.com/office/drawing/2010/main">
                <a:noFill/>
              </a14:hiddenFill>
            </a:ext>
          </a:extLst>
        </p:spPr>
        <p:txBody>
          <a:bodyPr/>
          <a:lstStyle/>
          <a:p>
            <a:endParaRPr lang="en-US"/>
          </a:p>
        </p:txBody>
      </p:sp>
      <p:grpSp>
        <p:nvGrpSpPr>
          <p:cNvPr id="32776" name="组合 7">
            <a:extLst>
              <a:ext uri="{FF2B5EF4-FFF2-40B4-BE49-F238E27FC236}">
                <a16:creationId xmlns:a16="http://schemas.microsoft.com/office/drawing/2014/main" id="{A8E944F5-DB01-40FA-B8C9-651D24C36354}"/>
              </a:ext>
            </a:extLst>
          </p:cNvPr>
          <p:cNvGrpSpPr>
            <a:grpSpLocks/>
          </p:cNvGrpSpPr>
          <p:nvPr/>
        </p:nvGrpSpPr>
        <p:grpSpPr bwMode="auto">
          <a:xfrm>
            <a:off x="2817813" y="1854200"/>
            <a:ext cx="2543175" cy="2824163"/>
            <a:chOff x="0" y="0"/>
            <a:chExt cx="2542903" cy="2823396"/>
          </a:xfrm>
        </p:grpSpPr>
        <p:sp>
          <p:nvSpPr>
            <p:cNvPr id="32777" name="圆角矩形 6">
              <a:extLst>
                <a:ext uri="{FF2B5EF4-FFF2-40B4-BE49-F238E27FC236}">
                  <a16:creationId xmlns:a16="http://schemas.microsoft.com/office/drawing/2014/main" id="{DA91D770-8FE9-432B-9E8F-303E68E2E39D}"/>
                </a:ext>
              </a:extLst>
            </p:cNvPr>
            <p:cNvSpPr>
              <a:spLocks noChangeArrowheads="1"/>
            </p:cNvSpPr>
            <p:nvPr/>
          </p:nvSpPr>
          <p:spPr bwMode="auto">
            <a:xfrm>
              <a:off x="0" y="0"/>
              <a:ext cx="2542903" cy="2542903"/>
            </a:xfrm>
            <a:prstGeom prst="roundRect">
              <a:avLst>
                <a:gd name="adj" fmla="val 7759"/>
              </a:avLst>
            </a:prstGeom>
            <a:solidFill>
              <a:srgbClr val="519CD6"/>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2778" name="任意多边形 12">
              <a:extLst>
                <a:ext uri="{FF2B5EF4-FFF2-40B4-BE49-F238E27FC236}">
                  <a16:creationId xmlns:a16="http://schemas.microsoft.com/office/drawing/2014/main" id="{E21AECC1-9EAD-4DD8-9A16-A342B2258864}"/>
                </a:ext>
              </a:extLst>
            </p:cNvPr>
            <p:cNvSpPr>
              <a:spLocks noChangeArrowheads="1"/>
            </p:cNvSpPr>
            <p:nvPr/>
          </p:nvSpPr>
          <p:spPr bwMode="auto">
            <a:xfrm rot="2700000">
              <a:off x="446064" y="862720"/>
              <a:ext cx="2386795" cy="1534558"/>
            </a:xfrm>
            <a:custGeom>
              <a:avLst/>
              <a:gdLst>
                <a:gd name="T0" fmla="*/ 0 w 2386795"/>
                <a:gd name="T1" fmla="*/ 0 h 1534558"/>
                <a:gd name="T2" fmla="*/ 1712721 w 2386795"/>
                <a:gd name="T3" fmla="*/ 10255 h 1534558"/>
                <a:gd name="T4" fmla="*/ 2328977 w 2386795"/>
                <a:gd name="T5" fmla="*/ 626518 h 1534558"/>
                <a:gd name="T6" fmla="*/ 2328977 w 2386795"/>
                <a:gd name="T7" fmla="*/ 905692 h 1534558"/>
                <a:gd name="T8" fmla="*/ 1700118 w 2386795"/>
                <a:gd name="T9" fmla="*/ 1534558 h 1534558"/>
                <a:gd name="T10" fmla="*/ 825725 w 2386795"/>
                <a:gd name="T11" fmla="*/ 1534558 h 1534558"/>
                <a:gd name="T12" fmla="*/ 825725 w 2386795"/>
                <a:gd name="T13" fmla="*/ 825725 h 1534558"/>
                <a:gd name="T14" fmla="*/ 0 60000 65536"/>
                <a:gd name="T15" fmla="*/ 0 60000 65536"/>
                <a:gd name="T16" fmla="*/ 0 60000 65536"/>
                <a:gd name="T17" fmla="*/ 0 60000 65536"/>
                <a:gd name="T18" fmla="*/ 0 60000 65536"/>
                <a:gd name="T19" fmla="*/ 0 60000 65536"/>
                <a:gd name="T20" fmla="*/ 0 60000 65536"/>
                <a:gd name="T21" fmla="*/ 0 w 2386795"/>
                <a:gd name="T22" fmla="*/ 0 h 1534558"/>
                <a:gd name="T23" fmla="*/ 2386795 w 2386795"/>
                <a:gd name="T24" fmla="*/ 1534558 h 15345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86795" h="1534558">
                  <a:moveTo>
                    <a:pt x="0" y="0"/>
                  </a:moveTo>
                  <a:lnTo>
                    <a:pt x="1712713" y="10255"/>
                  </a:lnTo>
                  <a:lnTo>
                    <a:pt x="2328976" y="626518"/>
                  </a:lnTo>
                  <a:cubicBezTo>
                    <a:pt x="2406068" y="703610"/>
                    <a:pt x="2406068" y="828601"/>
                    <a:pt x="2328976" y="905692"/>
                  </a:cubicBezTo>
                  <a:lnTo>
                    <a:pt x="1700110" y="1534558"/>
                  </a:lnTo>
                  <a:lnTo>
                    <a:pt x="825725" y="1534558"/>
                  </a:lnTo>
                  <a:lnTo>
                    <a:pt x="825725" y="825725"/>
                  </a:lnTo>
                  <a:lnTo>
                    <a:pt x="0" y="0"/>
                  </a:lnTo>
                  <a:close/>
                </a:path>
              </a:pathLst>
            </a:custGeom>
            <a:solidFill>
              <a:srgbClr val="3A87C5"/>
            </a:solid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endParaRPr lang="en-US"/>
            </a:p>
          </p:txBody>
        </p:sp>
      </p:gr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16" descr="Diagram, schematic&#10;&#10;Description automatically generated">
            <a:extLst>
              <a:ext uri="{FF2B5EF4-FFF2-40B4-BE49-F238E27FC236}">
                <a16:creationId xmlns:a16="http://schemas.microsoft.com/office/drawing/2014/main" id="{33A2BFC8-9F94-4337-995A-E6F046E02787}"/>
              </a:ext>
            </a:extLst>
          </p:cNvPr>
          <p:cNvPicPr>
            <a:picLocks noChangeAspect="1"/>
          </p:cNvPicPr>
          <p:nvPr/>
        </p:nvPicPr>
        <p:blipFill>
          <a:blip r:embed="rId2"/>
          <a:stretch>
            <a:fillRect/>
          </a:stretch>
        </p:blipFill>
        <p:spPr>
          <a:xfrm>
            <a:off x="-5750" y="3740"/>
            <a:ext cx="12198426" cy="6858132"/>
          </a:xfrm>
          <a:prstGeom prst="rect">
            <a:avLst/>
          </a:prstGeom>
        </p:spPr>
      </p:pic>
    </p:spTree>
  </p:cSld>
  <p:clrMapOvr>
    <a:overrideClrMapping bg1="dk1" tx1="lt1" bg2="dk2" tx2="lt2" accent1="accent1" accent2="accent2" accent3="accent3" accent4="accent4" accent5="accent5" accent6="accent6" hlink="hlink" folHlink="folHlink"/>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69"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34" name="文本框 21">
            <a:extLst>
              <a:ext uri="{FF2B5EF4-FFF2-40B4-BE49-F238E27FC236}">
                <a16:creationId xmlns:a16="http://schemas.microsoft.com/office/drawing/2014/main" id="{3BA927D9-4935-4909-94F0-26753F141E78}"/>
              </a:ext>
            </a:extLst>
          </p:cNvPr>
          <p:cNvSpPr>
            <a:spLocks noChangeArrowheads="1"/>
          </p:cNvSpPr>
          <p:nvPr/>
        </p:nvSpPr>
        <p:spPr bwMode="auto">
          <a:xfrm>
            <a:off x="1162498" y="655782"/>
            <a:ext cx="4284418" cy="148019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t">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spcAft>
                <a:spcPts val="600"/>
              </a:spcAft>
              <a:buNone/>
            </a:pPr>
            <a:r>
              <a:rPr lang="en-US" altLang="zh-CN" sz="4400" b="1">
                <a:solidFill>
                  <a:schemeClr val="bg1"/>
                </a:solidFill>
                <a:latin typeface="+mj-lt"/>
                <a:ea typeface="+mj-ea"/>
                <a:cs typeface="+mj-cs"/>
                <a:sym typeface="Microsoft YaHei" panose="020B0503020204020204" pitchFamily="34" charset="-122"/>
              </a:rPr>
              <a:t>Add Encyption</a:t>
            </a:r>
            <a:endParaRPr lang="en-US" altLang="zh-CN" sz="4400" b="1">
              <a:solidFill>
                <a:schemeClr val="bg1"/>
              </a:solidFill>
              <a:latin typeface="+mj-lt"/>
              <a:ea typeface="+mj-ea"/>
              <a:cs typeface="+mj-cs"/>
            </a:endParaRPr>
          </a:p>
        </p:txBody>
      </p:sp>
      <p:sp>
        <p:nvSpPr>
          <p:cNvPr id="81" name="Rectangle 8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838"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able&#10;&#10;Description automatically generated">
            <a:extLst>
              <a:ext uri="{FF2B5EF4-FFF2-40B4-BE49-F238E27FC236}">
                <a16:creationId xmlns:a16="http://schemas.microsoft.com/office/drawing/2014/main" id="{4DD0F09E-6B1A-48B9-9AFB-4AE801AE4F6B}"/>
              </a:ext>
            </a:extLst>
          </p:cNvPr>
          <p:cNvPicPr>
            <a:picLocks noChangeAspect="1"/>
          </p:cNvPicPr>
          <p:nvPr/>
        </p:nvPicPr>
        <p:blipFill>
          <a:blip r:embed="rId2"/>
          <a:stretch>
            <a:fillRect/>
          </a:stretch>
        </p:blipFill>
        <p:spPr>
          <a:xfrm>
            <a:off x="6466295" y="4156670"/>
            <a:ext cx="5369805" cy="1417840"/>
          </a:xfrm>
          <a:prstGeom prst="rect">
            <a:avLst/>
          </a:prstGeom>
        </p:spPr>
      </p:pic>
      <p:pic>
        <p:nvPicPr>
          <p:cNvPr id="2" name="Picture 2" descr="Text, letter&#10;&#10;Description automatically generated">
            <a:extLst>
              <a:ext uri="{FF2B5EF4-FFF2-40B4-BE49-F238E27FC236}">
                <a16:creationId xmlns:a16="http://schemas.microsoft.com/office/drawing/2014/main" id="{BB223AAA-A320-4491-AAC0-6BA4F3D8B710}"/>
              </a:ext>
            </a:extLst>
          </p:cNvPr>
          <p:cNvPicPr>
            <a:picLocks noChangeAspect="1"/>
          </p:cNvPicPr>
          <p:nvPr/>
        </p:nvPicPr>
        <p:blipFill rotWithShape="1">
          <a:blip r:embed="rId3"/>
          <a:srcRect r="5805"/>
          <a:stretch/>
        </p:blipFill>
        <p:spPr>
          <a:xfrm>
            <a:off x="1301117" y="2265037"/>
            <a:ext cx="4000242" cy="3949495"/>
          </a:xfrm>
          <a:prstGeom prst="rect">
            <a:avLst/>
          </a:prstGeom>
        </p:spPr>
      </p:pic>
      <p:pic>
        <p:nvPicPr>
          <p:cNvPr id="4" name="Picture 4" descr="Text&#10;&#10;Description automatically generated">
            <a:extLst>
              <a:ext uri="{FF2B5EF4-FFF2-40B4-BE49-F238E27FC236}">
                <a16:creationId xmlns:a16="http://schemas.microsoft.com/office/drawing/2014/main" id="{4097F5AC-50C5-4034-B6ED-5E7650D01F06}"/>
              </a:ext>
            </a:extLst>
          </p:cNvPr>
          <p:cNvPicPr>
            <a:picLocks noChangeAspect="1"/>
          </p:cNvPicPr>
          <p:nvPr/>
        </p:nvPicPr>
        <p:blipFill>
          <a:blip r:embed="rId4"/>
          <a:stretch>
            <a:fillRect/>
          </a:stretch>
        </p:blipFill>
        <p:spPr>
          <a:xfrm>
            <a:off x="6466295" y="1709966"/>
            <a:ext cx="5369801" cy="1464511"/>
          </a:xfrm>
          <a:prstGeom prst="rect">
            <a:avLst/>
          </a:prstGeom>
        </p:spPr>
      </p:pic>
    </p:spTree>
    <p:extLst>
      <p:ext uri="{BB962C8B-B14F-4D97-AF65-F5344CB8AC3E}">
        <p14:creationId xmlns:p14="http://schemas.microsoft.com/office/powerpoint/2010/main" val="3280662019"/>
      </p:ext>
    </p:extLst>
  </p:cSld>
  <p:clrMapOvr>
    <a:masterClrMapping/>
  </p:clrMapOvr>
  <p:transition spd="slow"/>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192</Words>
  <Application>Microsoft Office PowerPoint</Application>
  <PresentationFormat>Widescreen</PresentationFormat>
  <Paragraphs>54</Paragraphs>
  <Slides>19</Slides>
  <Notes>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19</vt:i4>
      </vt:variant>
    </vt:vector>
  </HeadingPairs>
  <TitlesOfParts>
    <vt:vector size="32" baseType="lpstr">
      <vt:lpstr>Arial Unicode MS</vt:lpstr>
      <vt:lpstr>FZYaoTi</vt:lpstr>
      <vt:lpstr>Helvetica LT Std</vt:lpstr>
      <vt:lpstr>Microsoft YaHei</vt:lpstr>
      <vt:lpstr>宋体</vt:lpstr>
      <vt:lpstr>方正大黑简体</vt:lpstr>
      <vt:lpstr>Arial</vt:lpstr>
      <vt:lpstr>Calibri</vt:lpstr>
      <vt:lpstr>Calibri Light</vt:lpstr>
      <vt:lpstr>Times New Roman</vt:lpstr>
      <vt:lpstr>Wingdings</vt:lpstr>
      <vt:lpstr>Office 主题</vt:lpstr>
      <vt:lpstr>自定义设计方案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Nee</dc:creator>
  <cp:lastModifiedBy>yang jiaoli</cp:lastModifiedBy>
  <cp:revision>3</cp:revision>
  <dcterms:created xsi:type="dcterms:W3CDTF">2013-10-24T14:40:00Z</dcterms:created>
  <dcterms:modified xsi:type="dcterms:W3CDTF">2021-07-16T03:56:06Z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2052-9.1.0.4885</vt:lpwstr>
  </property>
</Properties>
</file>