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7"/>
  </p:notesMasterIdLst>
  <p:sldIdLst>
    <p:sldId id="2007577006" r:id="rId2"/>
    <p:sldId id="2007577040" r:id="rId3"/>
    <p:sldId id="2007577043" r:id="rId4"/>
    <p:sldId id="2007577041" r:id="rId5"/>
    <p:sldId id="2007577037" r:id="rId6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5"/>
    <p:restoredTop sz="94759"/>
  </p:normalViewPr>
  <p:slideViewPr>
    <p:cSldViewPr snapToGrid="0" snapToObjects="1">
      <p:cViewPr varScale="1">
        <p:scale>
          <a:sx n="37" d="100"/>
          <a:sy n="37" d="100"/>
        </p:scale>
        <p:origin x="256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12000"/>
                <a:t>底层面试特训班第二天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96E62E-28DB-8D40-BB04-056A278DD4A0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superClass</a:t>
            </a:r>
            <a:r>
              <a:rPr kumimoji="1" lang="zh-CN" altLang="en-US" sz="4800" dirty="0"/>
              <a:t>流程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308533E-4D8B-504D-AE4D-24D08F4715F1}"/>
              </a:ext>
            </a:extLst>
          </p:cNvPr>
          <p:cNvSpPr/>
          <p:nvPr/>
        </p:nvSpPr>
        <p:spPr>
          <a:xfrm>
            <a:off x="294372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Subsclass</a:t>
            </a:r>
            <a:endParaRPr kumimoji="1" lang="zh-CN" altLang="en-US" sz="40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54E945B-C552-FE4A-B9E7-CC4A36C3DD85}"/>
              </a:ext>
            </a:extLst>
          </p:cNvPr>
          <p:cNvSpPr/>
          <p:nvPr/>
        </p:nvSpPr>
        <p:spPr>
          <a:xfrm>
            <a:off x="294372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Supersclass</a:t>
            </a:r>
            <a:endParaRPr kumimoji="1" lang="zh-CN" altLang="en-US" sz="4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02BFB79-FD4C-3D43-BAA0-A47660A4246E}"/>
              </a:ext>
            </a:extLst>
          </p:cNvPr>
          <p:cNvSpPr/>
          <p:nvPr/>
        </p:nvSpPr>
        <p:spPr>
          <a:xfrm>
            <a:off x="294372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Root class</a:t>
            </a:r>
            <a:endParaRPr kumimoji="1" lang="zh-CN" altLang="en-US" sz="40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7D7F753-73BB-1948-8301-892AD0240837}"/>
              </a:ext>
            </a:extLst>
          </p:cNvPr>
          <p:cNvSpPr/>
          <p:nvPr/>
        </p:nvSpPr>
        <p:spPr>
          <a:xfrm>
            <a:off x="949692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Root 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C134529-0D73-FE4D-AAA0-DC02A2ACD3D1}"/>
              </a:ext>
            </a:extLst>
          </p:cNvPr>
          <p:cNvSpPr/>
          <p:nvPr/>
        </p:nvSpPr>
        <p:spPr>
          <a:xfrm>
            <a:off x="949692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Superclass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AAB94DC-4937-A74B-9BDF-F078CD145134}"/>
              </a:ext>
            </a:extLst>
          </p:cNvPr>
          <p:cNvSpPr/>
          <p:nvPr/>
        </p:nvSpPr>
        <p:spPr>
          <a:xfrm>
            <a:off x="949692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Subclass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8E145ED-DACE-ED4C-A2E3-8BBD1793BFEF}"/>
              </a:ext>
            </a:extLst>
          </p:cNvPr>
          <p:cNvSpPr/>
          <p:nvPr/>
        </p:nvSpPr>
        <p:spPr>
          <a:xfrm>
            <a:off x="1643513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Root 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47C8DFB-1D79-704F-B8E8-3964A81A3DF9}"/>
              </a:ext>
            </a:extLst>
          </p:cNvPr>
          <p:cNvSpPr/>
          <p:nvPr/>
        </p:nvSpPr>
        <p:spPr>
          <a:xfrm>
            <a:off x="1643513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Superclass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1ECC00-6FD4-DE42-8761-0DC6AA4481C3}"/>
              </a:ext>
            </a:extLst>
          </p:cNvPr>
          <p:cNvSpPr/>
          <p:nvPr/>
        </p:nvSpPr>
        <p:spPr>
          <a:xfrm>
            <a:off x="1643513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Subclass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0EA91D9-4CC5-7F40-9610-5BD5A9D0DF3C}"/>
              </a:ext>
            </a:extLst>
          </p:cNvPr>
          <p:cNvCxnSpPr>
            <a:cxnSpLocks/>
          </p:cNvCxnSpPr>
          <p:nvPr/>
        </p:nvCxnSpPr>
        <p:spPr>
          <a:xfrm flipV="1">
            <a:off x="1168606" y="1299412"/>
            <a:ext cx="0" cy="1548626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5C5E3C0-21F0-C74A-9FB7-DAB97CA99C20}"/>
              </a:ext>
            </a:extLst>
          </p:cNvPr>
          <p:cNvSpPr txBox="1"/>
          <p:nvPr/>
        </p:nvSpPr>
        <p:spPr>
          <a:xfrm>
            <a:off x="1419727" y="1804736"/>
            <a:ext cx="278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superclass</a:t>
            </a:r>
            <a:endParaRPr kumimoji="1" lang="zh-CN" altLang="en-US" sz="40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78C122-B9B4-BC42-A314-058BFBBFA82A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1734800" y="5231533"/>
            <a:ext cx="0" cy="137871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32BC51A-987C-BC46-807C-66C2E21BDF28}"/>
              </a:ext>
            </a:extLst>
          </p:cNvPr>
          <p:cNvCxnSpPr>
            <a:cxnSpLocks/>
          </p:cNvCxnSpPr>
          <p:nvPr/>
        </p:nvCxnSpPr>
        <p:spPr>
          <a:xfrm flipV="1">
            <a:off x="11734800" y="8511240"/>
            <a:ext cx="0" cy="137871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5386153-AF62-3040-A444-6FC6C512F53F}"/>
              </a:ext>
            </a:extLst>
          </p:cNvPr>
          <p:cNvCxnSpPr>
            <a:cxnSpLocks/>
          </p:cNvCxnSpPr>
          <p:nvPr/>
        </p:nvCxnSpPr>
        <p:spPr>
          <a:xfrm flipV="1">
            <a:off x="11734800" y="1951826"/>
            <a:ext cx="0" cy="137871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CD42F4-ED0D-C343-A86A-B07401D9BC36}"/>
              </a:ext>
            </a:extLst>
          </p:cNvPr>
          <p:cNvSpPr txBox="1"/>
          <p:nvPr/>
        </p:nvSpPr>
        <p:spPr>
          <a:xfrm>
            <a:off x="10916652" y="1299412"/>
            <a:ext cx="163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/>
              <a:t>nil</a:t>
            </a:r>
            <a:endParaRPr kumimoji="1" lang="zh-CN" altLang="en-US" sz="400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7CE1801-9DD8-0C4B-AFC5-D64D3A6359D4}"/>
              </a:ext>
            </a:extLst>
          </p:cNvPr>
          <p:cNvCxnSpPr>
            <a:cxnSpLocks/>
          </p:cNvCxnSpPr>
          <p:nvPr/>
        </p:nvCxnSpPr>
        <p:spPr>
          <a:xfrm flipV="1">
            <a:off x="18673010" y="5231533"/>
            <a:ext cx="0" cy="137871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D259A-2460-F44E-B341-D7A00A28234A}"/>
              </a:ext>
            </a:extLst>
          </p:cNvPr>
          <p:cNvCxnSpPr>
            <a:cxnSpLocks/>
          </p:cNvCxnSpPr>
          <p:nvPr/>
        </p:nvCxnSpPr>
        <p:spPr>
          <a:xfrm flipV="1">
            <a:off x="18729157" y="8511240"/>
            <a:ext cx="0" cy="137871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3F7043D-12D4-1642-8D81-380CF70507BA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13972674" y="4281039"/>
            <a:ext cx="2462462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96E62E-28DB-8D40-BB04-056A278DD4A0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isa</a:t>
            </a:r>
            <a:r>
              <a:rPr kumimoji="1" lang="zh-CN" altLang="en-US" sz="4800" dirty="0"/>
              <a:t>流程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308533E-4D8B-504D-AE4D-24D08F4715F1}"/>
              </a:ext>
            </a:extLst>
          </p:cNvPr>
          <p:cNvSpPr/>
          <p:nvPr/>
        </p:nvSpPr>
        <p:spPr>
          <a:xfrm>
            <a:off x="294372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Subsclass</a:t>
            </a:r>
            <a:endParaRPr kumimoji="1" lang="zh-CN" altLang="en-US" sz="40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54E945B-C552-FE4A-B9E7-CC4A36C3DD85}"/>
              </a:ext>
            </a:extLst>
          </p:cNvPr>
          <p:cNvSpPr/>
          <p:nvPr/>
        </p:nvSpPr>
        <p:spPr>
          <a:xfrm>
            <a:off x="294372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Supersclass</a:t>
            </a:r>
            <a:endParaRPr kumimoji="1" lang="zh-CN" altLang="en-US" sz="4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02BFB79-FD4C-3D43-BAA0-A47660A4246E}"/>
              </a:ext>
            </a:extLst>
          </p:cNvPr>
          <p:cNvSpPr/>
          <p:nvPr/>
        </p:nvSpPr>
        <p:spPr>
          <a:xfrm>
            <a:off x="294372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Instance of</a:t>
            </a:r>
          </a:p>
          <a:p>
            <a:pPr algn="ctr"/>
            <a:r>
              <a:rPr kumimoji="1" lang="en-US" altLang="zh-CN" sz="4000" dirty="0"/>
              <a:t> Root class</a:t>
            </a:r>
            <a:endParaRPr kumimoji="1" lang="zh-CN" altLang="en-US" sz="40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7D7F753-73BB-1948-8301-892AD0240837}"/>
              </a:ext>
            </a:extLst>
          </p:cNvPr>
          <p:cNvSpPr/>
          <p:nvPr/>
        </p:nvSpPr>
        <p:spPr>
          <a:xfrm>
            <a:off x="949692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Root 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C134529-0D73-FE4D-AAA0-DC02A2ACD3D1}"/>
              </a:ext>
            </a:extLst>
          </p:cNvPr>
          <p:cNvSpPr/>
          <p:nvPr/>
        </p:nvSpPr>
        <p:spPr>
          <a:xfrm>
            <a:off x="949692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Superclass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AAB94DC-4937-A74B-9BDF-F078CD145134}"/>
              </a:ext>
            </a:extLst>
          </p:cNvPr>
          <p:cNvSpPr/>
          <p:nvPr/>
        </p:nvSpPr>
        <p:spPr>
          <a:xfrm>
            <a:off x="949692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Subclass</a:t>
            </a:r>
          </a:p>
          <a:p>
            <a:pPr algn="ctr"/>
            <a:r>
              <a:rPr kumimoji="1" lang="en-US" altLang="zh-CN" sz="4000" dirty="0"/>
              <a:t>(class)</a:t>
            </a:r>
            <a:endParaRPr kumimoji="1" lang="zh-CN" altLang="en-US" sz="400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8E145ED-DACE-ED4C-A2E3-8BBD1793BFEF}"/>
              </a:ext>
            </a:extLst>
          </p:cNvPr>
          <p:cNvSpPr/>
          <p:nvPr/>
        </p:nvSpPr>
        <p:spPr>
          <a:xfrm>
            <a:off x="16435136" y="3330544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Root 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47C8DFB-1D79-704F-B8E8-3964A81A3DF9}"/>
              </a:ext>
            </a:extLst>
          </p:cNvPr>
          <p:cNvSpPr/>
          <p:nvPr/>
        </p:nvSpPr>
        <p:spPr>
          <a:xfrm>
            <a:off x="16435136" y="6610251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Superclass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1ECC00-6FD4-DE42-8761-0DC6AA4481C3}"/>
              </a:ext>
            </a:extLst>
          </p:cNvPr>
          <p:cNvSpPr/>
          <p:nvPr/>
        </p:nvSpPr>
        <p:spPr>
          <a:xfrm>
            <a:off x="16435136" y="9889958"/>
            <a:ext cx="4475748" cy="19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Subclass</a:t>
            </a:r>
          </a:p>
          <a:p>
            <a:pPr algn="ctr"/>
            <a:r>
              <a:rPr kumimoji="1" lang="en-US" altLang="zh-CN" sz="4000" dirty="0"/>
              <a:t>(meta)</a:t>
            </a:r>
            <a:endParaRPr kumimoji="1" lang="zh-CN" altLang="en-US" sz="400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DF756B8-0BF4-4E4D-A99B-A6588CF677CD}"/>
              </a:ext>
            </a:extLst>
          </p:cNvPr>
          <p:cNvCxnSpPr>
            <a:cxnSpLocks/>
          </p:cNvCxnSpPr>
          <p:nvPr/>
        </p:nvCxnSpPr>
        <p:spPr>
          <a:xfrm flipV="1">
            <a:off x="1179095" y="1299412"/>
            <a:ext cx="0" cy="157147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54F310E-83E6-0648-8A9E-02332315DC6A}"/>
              </a:ext>
            </a:extLst>
          </p:cNvPr>
          <p:cNvSpPr txBox="1"/>
          <p:nvPr/>
        </p:nvSpPr>
        <p:spPr>
          <a:xfrm>
            <a:off x="1430216" y="1804737"/>
            <a:ext cx="83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isa</a:t>
            </a:r>
            <a:endParaRPr kumimoji="1" lang="zh-CN" altLang="en-US" sz="40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78C122-B9B4-BC42-A314-058BFBBFA82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7419474" y="7560746"/>
            <a:ext cx="207745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7CE1801-9DD8-0C4B-AFC5-D64D3A6359D4}"/>
              </a:ext>
            </a:extLst>
          </p:cNvPr>
          <p:cNvCxnSpPr>
            <a:cxnSpLocks/>
          </p:cNvCxnSpPr>
          <p:nvPr/>
        </p:nvCxnSpPr>
        <p:spPr>
          <a:xfrm flipV="1">
            <a:off x="18673010" y="5231533"/>
            <a:ext cx="0" cy="137871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D259A-2460-F44E-B341-D7A00A28234A}"/>
              </a:ext>
            </a:extLst>
          </p:cNvPr>
          <p:cNvCxnSpPr>
            <a:cxnSpLocks/>
          </p:cNvCxnSpPr>
          <p:nvPr/>
        </p:nvCxnSpPr>
        <p:spPr>
          <a:xfrm>
            <a:off x="13972674" y="11054222"/>
            <a:ext cx="246246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A0B18B3-D99C-194B-A2FB-4E0AFC539B40}"/>
              </a:ext>
            </a:extLst>
          </p:cNvPr>
          <p:cNvCxnSpPr>
            <a:cxnSpLocks/>
          </p:cNvCxnSpPr>
          <p:nvPr/>
        </p:nvCxnSpPr>
        <p:spPr>
          <a:xfrm>
            <a:off x="7419474" y="11054222"/>
            <a:ext cx="207745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FDC59A2-F725-F043-8F33-769C6209933A}"/>
              </a:ext>
            </a:extLst>
          </p:cNvPr>
          <p:cNvCxnSpPr>
            <a:cxnSpLocks/>
          </p:cNvCxnSpPr>
          <p:nvPr/>
        </p:nvCxnSpPr>
        <p:spPr>
          <a:xfrm>
            <a:off x="7419474" y="4327293"/>
            <a:ext cx="207745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9E05CE1-769D-BF41-8859-088B943D61AF}"/>
              </a:ext>
            </a:extLst>
          </p:cNvPr>
          <p:cNvCxnSpPr>
            <a:cxnSpLocks/>
          </p:cNvCxnSpPr>
          <p:nvPr/>
        </p:nvCxnSpPr>
        <p:spPr>
          <a:xfrm>
            <a:off x="13914059" y="7795207"/>
            <a:ext cx="246246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E96D4AD-9CF0-9B45-9A85-45531731B033}"/>
              </a:ext>
            </a:extLst>
          </p:cNvPr>
          <p:cNvCxnSpPr>
            <a:cxnSpLocks/>
          </p:cNvCxnSpPr>
          <p:nvPr/>
        </p:nvCxnSpPr>
        <p:spPr>
          <a:xfrm>
            <a:off x="13972674" y="4353780"/>
            <a:ext cx="2462462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97D68C2B-5D72-EB49-B42B-7820211442E5}"/>
              </a:ext>
            </a:extLst>
          </p:cNvPr>
          <p:cNvCxnSpPr>
            <a:endCxn id="17" idx="3"/>
          </p:cNvCxnSpPr>
          <p:nvPr/>
        </p:nvCxnSpPr>
        <p:spPr>
          <a:xfrm rot="5400000" flipH="1" flipV="1">
            <a:off x="17524293" y="7667631"/>
            <a:ext cx="6773183" cy="12700"/>
          </a:xfrm>
          <a:prstGeom prst="curvedConnector4">
            <a:avLst>
              <a:gd name="adj1" fmla="val -14134"/>
              <a:gd name="adj2" fmla="val 20453843"/>
            </a:avLst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75949AA8-1344-B941-985B-46CAAE7E9DA2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19294311" y="2709242"/>
            <a:ext cx="995271" cy="2237874"/>
          </a:xfrm>
          <a:prstGeom prst="curvedConnector4">
            <a:avLst>
              <a:gd name="adj1" fmla="val -75974"/>
              <a:gd name="adj2" fmla="val 175806"/>
            </a:avLst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96E62E-28DB-8D40-BB04-056A278DD4A0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方法存储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DCD831A-255C-3B4C-9C86-A306B0AB3B9D}"/>
              </a:ext>
            </a:extLst>
          </p:cNvPr>
          <p:cNvSpPr/>
          <p:nvPr/>
        </p:nvSpPr>
        <p:spPr>
          <a:xfrm>
            <a:off x="3540370" y="3446584"/>
            <a:ext cx="17455661" cy="69283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6000" dirty="0">
                <a:solidFill>
                  <a:srgbClr val="FF0000"/>
                </a:solidFill>
              </a:rPr>
              <a:t>  对象方法存在我们的类里面</a:t>
            </a:r>
            <a:endParaRPr kumimoji="1" lang="en-US" altLang="zh-CN" sz="6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6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6000" dirty="0">
                <a:solidFill>
                  <a:srgbClr val="FF0000"/>
                </a:solidFill>
              </a:rPr>
              <a:t>  类方法存在元类里面 </a:t>
            </a:r>
          </a:p>
        </p:txBody>
      </p:sp>
    </p:spTree>
    <p:extLst>
      <p:ext uri="{BB962C8B-B14F-4D97-AF65-F5344CB8AC3E}">
        <p14:creationId xmlns:p14="http://schemas.microsoft.com/office/powerpoint/2010/main" val="11259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134</Words>
  <Application>Microsoft Macintosh PowerPoint</Application>
  <PresentationFormat>自定义</PresentationFormat>
  <Paragraphs>52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139</cp:revision>
  <dcterms:modified xsi:type="dcterms:W3CDTF">2019-02-18T11:17:17Z</dcterms:modified>
</cp:coreProperties>
</file>