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14"/>
  </p:notesMasterIdLst>
  <p:sldIdLst>
    <p:sldId id="2007577006" r:id="rId2"/>
    <p:sldId id="2007577038" r:id="rId3"/>
    <p:sldId id="2007577039" r:id="rId4"/>
    <p:sldId id="2007577041" r:id="rId5"/>
    <p:sldId id="2007577048" r:id="rId6"/>
    <p:sldId id="2007577047" r:id="rId7"/>
    <p:sldId id="2007577042" r:id="rId8"/>
    <p:sldId id="2007577043" r:id="rId9"/>
    <p:sldId id="2007577044" r:id="rId10"/>
    <p:sldId id="2007577045" r:id="rId11"/>
    <p:sldId id="2007577046" r:id="rId12"/>
    <p:sldId id="2007577037" r:id="rId13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00"/>
    <a:srgbClr val="404040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90"/>
    <p:restoredTop sz="94759"/>
  </p:normalViewPr>
  <p:slideViewPr>
    <p:cSldViewPr snapToGrid="0" snapToObjects="1">
      <p:cViewPr>
        <p:scale>
          <a:sx n="37" d="100"/>
          <a:sy n="37" d="100"/>
        </p:scale>
        <p:origin x="256" y="1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  <a:t>2019/2/19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  <p:sldLayoutId id="34310599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4" cstate="print">
                  <a:alphaModFix/>
                </a:blip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5" cstate="print">
                  <a:alphaModFix/>
                </a:blip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0825293" y="820212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717922" y="6800792"/>
                <a:ext cx="9469821" cy="3976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800791"/>
                <a:ext cx="9526954" cy="39764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831822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12000"/>
                <a:t>底层面试特训班第三天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0AB3DE-169E-D34E-A791-0F34D3DE8577}"/>
              </a:ext>
            </a:extLst>
          </p:cNvPr>
          <p:cNvSpPr txBox="1"/>
          <p:nvPr/>
        </p:nvSpPr>
        <p:spPr>
          <a:xfrm>
            <a:off x="9526954" y="9589535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和谐学习，不急不躁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7C0DC-303F-7A46-BE9A-41B44E1E8FD3}"/>
              </a:ext>
            </a:extLst>
          </p:cNvPr>
          <p:cNvSpPr txBox="1"/>
          <p:nvPr/>
        </p:nvSpPr>
        <p:spPr>
          <a:xfrm>
            <a:off x="9526954" y="6646043"/>
            <a:ext cx="519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/>
              <a:t>人人为师 </a:t>
            </a:r>
            <a:r>
              <a:rPr lang="en-US" altLang="zh-CN" sz="4000" b="1" dirty="0"/>
              <a:t>·</a:t>
            </a:r>
            <a:r>
              <a:rPr kumimoji="1" lang="zh-CN" altLang="en-US" sz="4000"/>
              <a:t> 终生学习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方法交换坑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FB12932-E3BF-C34C-B2E2-85585560E6DB}"/>
              </a:ext>
            </a:extLst>
          </p:cNvPr>
          <p:cNvSpPr/>
          <p:nvPr/>
        </p:nvSpPr>
        <p:spPr>
          <a:xfrm>
            <a:off x="1237715" y="1652953"/>
            <a:ext cx="5606716" cy="1627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oriSEL</a:t>
            </a:r>
            <a:endParaRPr kumimoji="1" lang="zh-CN" altLang="en-US" sz="600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01AC67-A03A-044E-8A57-C7935549BD8F}"/>
              </a:ext>
            </a:extLst>
          </p:cNvPr>
          <p:cNvSpPr/>
          <p:nvPr/>
        </p:nvSpPr>
        <p:spPr>
          <a:xfrm>
            <a:off x="1237714" y="4153731"/>
            <a:ext cx="5606716" cy="173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swiSEL</a:t>
            </a:r>
            <a:endParaRPr kumimoji="1" lang="zh-CN" altLang="en-US" sz="600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9D2B74D-CBC8-E149-846E-F3A020AEE8E5}"/>
              </a:ext>
            </a:extLst>
          </p:cNvPr>
          <p:cNvSpPr/>
          <p:nvPr/>
        </p:nvSpPr>
        <p:spPr>
          <a:xfrm>
            <a:off x="9451272" y="4153731"/>
            <a:ext cx="5606716" cy="173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swiIMP</a:t>
            </a:r>
            <a:endParaRPr kumimoji="1" lang="zh-CN" altLang="en-US" sz="600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81C1857-2325-1B4A-8951-8C0488A5A452}"/>
              </a:ext>
            </a:extLst>
          </p:cNvPr>
          <p:cNvSpPr/>
          <p:nvPr/>
        </p:nvSpPr>
        <p:spPr>
          <a:xfrm>
            <a:off x="9451269" y="1652953"/>
            <a:ext cx="5606716" cy="1627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oriIMP</a:t>
            </a:r>
            <a:endParaRPr kumimoji="1" lang="zh-CN" altLang="en-US" sz="600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19FDB0C-5C46-ED4E-AC84-978C2458EF9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844431" y="2466474"/>
            <a:ext cx="2606841" cy="2554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62A3EC5-EE10-9D42-8298-D371EDF5973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844430" y="2466474"/>
            <a:ext cx="2606839" cy="2554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E15A352-23F3-454E-86A2-5CB2920C4D06}"/>
              </a:ext>
            </a:extLst>
          </p:cNvPr>
          <p:cNvSpPr/>
          <p:nvPr/>
        </p:nvSpPr>
        <p:spPr>
          <a:xfrm>
            <a:off x="1237714" y="7275549"/>
            <a:ext cx="5606716" cy="16270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oriSEL</a:t>
            </a:r>
            <a:endParaRPr kumimoji="1" lang="zh-CN" altLang="en-US" sz="600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EC38FE6E-5898-7644-B33A-191009F439BB}"/>
              </a:ext>
            </a:extLst>
          </p:cNvPr>
          <p:cNvSpPr/>
          <p:nvPr/>
        </p:nvSpPr>
        <p:spPr>
          <a:xfrm>
            <a:off x="1237713" y="9776327"/>
            <a:ext cx="5606716" cy="1734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swiSEL</a:t>
            </a:r>
            <a:endParaRPr kumimoji="1" lang="zh-CN" altLang="en-US" sz="600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F354CB4-0C38-0140-AFB1-EF2D85BE53D5}"/>
              </a:ext>
            </a:extLst>
          </p:cNvPr>
          <p:cNvSpPr/>
          <p:nvPr/>
        </p:nvSpPr>
        <p:spPr>
          <a:xfrm>
            <a:off x="9451271" y="9776327"/>
            <a:ext cx="5606716" cy="1734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swiIMP</a:t>
            </a:r>
            <a:endParaRPr kumimoji="1" lang="zh-CN" altLang="en-US" sz="600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9E08868A-467B-4844-BC74-2F1B9359246C}"/>
              </a:ext>
            </a:extLst>
          </p:cNvPr>
          <p:cNvSpPr/>
          <p:nvPr/>
        </p:nvSpPr>
        <p:spPr>
          <a:xfrm>
            <a:off x="9451268" y="7275549"/>
            <a:ext cx="5606716" cy="16270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oriIMP</a:t>
            </a:r>
            <a:endParaRPr kumimoji="1" lang="zh-CN" altLang="en-US" sz="600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639E23D-DA86-374D-8549-EF7D697E7049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844430" y="8062218"/>
            <a:ext cx="2606837" cy="268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067AEBB-8D5E-674D-86E8-8BC14245B7F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844429" y="10643552"/>
            <a:ext cx="26068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E7B53320-926E-1E48-9F3B-A7E5A11A95B7}"/>
              </a:ext>
            </a:extLst>
          </p:cNvPr>
          <p:cNvSpPr/>
          <p:nvPr/>
        </p:nvSpPr>
        <p:spPr>
          <a:xfrm>
            <a:off x="15615139" y="3880621"/>
            <a:ext cx="8335108" cy="58957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/>
              <a:t>发现</a:t>
            </a:r>
            <a:endParaRPr kumimoji="1" lang="en-US" altLang="zh-CN" sz="6000" dirty="0"/>
          </a:p>
          <a:p>
            <a:pPr algn="ctr"/>
            <a:endParaRPr kumimoji="1" lang="en-US" altLang="zh-CN" sz="6000" dirty="0"/>
          </a:p>
          <a:p>
            <a:pPr algn="ctr"/>
            <a:r>
              <a:rPr kumimoji="1" lang="en-US" altLang="zh-CN" sz="6000" dirty="0">
                <a:solidFill>
                  <a:srgbClr val="7030A0"/>
                </a:solidFill>
              </a:rPr>
              <a:t>IMP</a:t>
            </a:r>
            <a:r>
              <a:rPr kumimoji="1" lang="zh-CN" altLang="en-US" sz="6000">
                <a:solidFill>
                  <a:srgbClr val="7030A0"/>
                </a:solidFill>
              </a:rPr>
              <a:t>又指回来了</a:t>
            </a:r>
          </a:p>
        </p:txBody>
      </p:sp>
    </p:spTree>
    <p:extLst>
      <p:ext uri="{BB962C8B-B14F-4D97-AF65-F5344CB8AC3E}">
        <p14:creationId xmlns:p14="http://schemas.microsoft.com/office/powerpoint/2010/main" val="1964219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方法交换坑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77506B7-0116-564E-BC56-64FEB2562077}"/>
              </a:ext>
            </a:extLst>
          </p:cNvPr>
          <p:cNvSpPr/>
          <p:nvPr/>
        </p:nvSpPr>
        <p:spPr>
          <a:xfrm>
            <a:off x="2532185" y="2672862"/>
            <a:ext cx="20362984" cy="84054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0"/>
              <a:t>一：交换类主动调用</a:t>
            </a:r>
            <a:r>
              <a:rPr kumimoji="1" lang="en-US" altLang="zh-CN" sz="8000" dirty="0"/>
              <a:t>load</a:t>
            </a:r>
          </a:p>
          <a:p>
            <a:pPr algn="ctr"/>
            <a:endParaRPr kumimoji="1" lang="en-US" altLang="zh-CN" sz="8000" dirty="0"/>
          </a:p>
          <a:p>
            <a:pPr algn="ctr"/>
            <a:r>
              <a:rPr kumimoji="1" lang="zh-CN" altLang="en-US" sz="8000"/>
              <a:t>解决办法：单例设计</a:t>
            </a:r>
          </a:p>
        </p:txBody>
      </p:sp>
    </p:spTree>
    <p:extLst>
      <p:ext uri="{BB962C8B-B14F-4D97-AF65-F5344CB8AC3E}">
        <p14:creationId xmlns:p14="http://schemas.microsoft.com/office/powerpoint/2010/main" val="4065374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</a:blip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DC51429-C39D-0F44-A609-D2BEB9E7E6C5}"/>
              </a:ext>
            </a:extLst>
          </p:cNvPr>
          <p:cNvSpPr txBox="1"/>
          <p:nvPr/>
        </p:nvSpPr>
        <p:spPr>
          <a:xfrm>
            <a:off x="8363269" y="9368632"/>
            <a:ext cx="765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我还是我，颜色不一样的烟火</a:t>
            </a: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290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1582D758-71B8-064C-AC58-7AD064DE817E}"/>
              </a:ext>
            </a:extLst>
          </p:cNvPr>
          <p:cNvSpPr/>
          <p:nvPr/>
        </p:nvSpPr>
        <p:spPr>
          <a:xfrm>
            <a:off x="1430216" y="1973179"/>
            <a:ext cx="3898232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源文件</a:t>
            </a:r>
            <a:endParaRPr kumimoji="1" lang="en-US" altLang="zh-CN" sz="4000" dirty="0"/>
          </a:p>
          <a:p>
            <a:pPr algn="ctr"/>
            <a:r>
              <a:rPr kumimoji="1" lang="en-US" altLang="zh-CN" sz="4000" dirty="0"/>
              <a:t>.h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.m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.cpp</a:t>
            </a:r>
            <a:endParaRPr kumimoji="1"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96E62E-28DB-8D40-BB04-056A278DD4A0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编译过程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C4AF1DD-FD45-3E4D-8E62-45D26BB591A6}"/>
              </a:ext>
            </a:extLst>
          </p:cNvPr>
          <p:cNvSpPr/>
          <p:nvPr/>
        </p:nvSpPr>
        <p:spPr>
          <a:xfrm>
            <a:off x="6705600" y="1973179"/>
            <a:ext cx="3898232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预编译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1C68B5F-9C42-A842-8D4F-12B5090F9D4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5328448" y="2887579"/>
            <a:ext cx="13771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4E2EE905-2444-B94D-B892-77E871D7290A}"/>
              </a:ext>
            </a:extLst>
          </p:cNvPr>
          <p:cNvSpPr/>
          <p:nvPr/>
        </p:nvSpPr>
        <p:spPr>
          <a:xfrm>
            <a:off x="12391292" y="1973179"/>
            <a:ext cx="3898232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编译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68B4B75-5B44-D24E-A4B8-D2D79D62A05C}"/>
              </a:ext>
            </a:extLst>
          </p:cNvPr>
          <p:cNvSpPr/>
          <p:nvPr/>
        </p:nvSpPr>
        <p:spPr>
          <a:xfrm>
            <a:off x="18408314" y="1973179"/>
            <a:ext cx="475648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" sz="4000"/>
              <a:t>汇编</a:t>
            </a:r>
            <a:endParaRPr kumimoji="1" lang="en" altLang="zh-CN" sz="40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AA9DA7A-01AA-544E-BBA8-2B7385AF1DF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0603832" y="2887579"/>
            <a:ext cx="17874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EFD39C8-D0F9-2C48-A7E1-07EC0D2E0D09}"/>
              </a:ext>
            </a:extLst>
          </p:cNvPr>
          <p:cNvSpPr/>
          <p:nvPr/>
        </p:nvSpPr>
        <p:spPr>
          <a:xfrm>
            <a:off x="15865641" y="5867799"/>
            <a:ext cx="7299158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4000"/>
              <a:t>链接</a:t>
            </a:r>
            <a:endParaRPr kumimoji="1" lang="en" altLang="zh-CN" sz="40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6D3FD5B-7AD2-B646-BB47-F878CCF3341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6289524" y="2887579"/>
            <a:ext cx="21187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C20D1A41-989A-1047-8C71-3695FECF164A}"/>
              </a:ext>
            </a:extLst>
          </p:cNvPr>
          <p:cNvCxnSpPr>
            <a:cxnSpLocks/>
          </p:cNvCxnSpPr>
          <p:nvPr/>
        </p:nvCxnSpPr>
        <p:spPr>
          <a:xfrm>
            <a:off x="20786556" y="3801979"/>
            <a:ext cx="0" cy="2065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7D50272-E35C-A944-A945-70A28F67714C}"/>
              </a:ext>
            </a:extLst>
          </p:cNvPr>
          <p:cNvSpPr/>
          <p:nvPr/>
        </p:nvSpPr>
        <p:spPr>
          <a:xfrm>
            <a:off x="15865641" y="9521786"/>
            <a:ext cx="7299158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4000"/>
              <a:t>可执行文件</a:t>
            </a:r>
            <a:endParaRPr kumimoji="1" lang="en" altLang="zh-CN" sz="4000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33FBA6E-93FD-9342-A60C-37D466292DF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19515220" y="7696599"/>
            <a:ext cx="0" cy="1825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0A19F9C-F381-7946-BC5A-746B2A0309C6}"/>
              </a:ext>
            </a:extLst>
          </p:cNvPr>
          <p:cNvSpPr/>
          <p:nvPr/>
        </p:nvSpPr>
        <p:spPr>
          <a:xfrm>
            <a:off x="6705600" y="5867799"/>
            <a:ext cx="3898232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.a</a:t>
            </a:r>
            <a:r>
              <a:rPr kumimoji="1" lang="zh-CN" altLang="en-US" sz="4000"/>
              <a:t> </a:t>
            </a:r>
            <a:r>
              <a:rPr kumimoji="1" lang="en-US" altLang="zh-CN" sz="4000" dirty="0"/>
              <a:t>.lib</a:t>
            </a:r>
          </a:p>
          <a:p>
            <a:pPr algn="ctr"/>
            <a:r>
              <a:rPr kumimoji="1" lang="en-US" altLang="zh-CN" sz="4000" dirty="0"/>
              <a:t>.so</a:t>
            </a:r>
            <a:r>
              <a:rPr kumimoji="1" lang="zh-CN" altLang="en-US" sz="4000"/>
              <a:t> 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52DF909-DA38-3043-9AB2-9EEDA97361CD}"/>
              </a:ext>
            </a:extLst>
          </p:cNvPr>
          <p:cNvSpPr/>
          <p:nvPr/>
        </p:nvSpPr>
        <p:spPr>
          <a:xfrm>
            <a:off x="15211926" y="5029201"/>
            <a:ext cx="8606588" cy="360405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5D82AA9-5260-4F41-BA5C-519E1A33D86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603832" y="6782199"/>
            <a:ext cx="52618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3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  <p:bldP spid="10" grpId="0" animBg="1"/>
      <p:bldP spid="19" grpId="0" animBg="1"/>
      <p:bldP spid="2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AA051-0D7A-0E47-B4EF-D59F24DCF329}"/>
              </a:ext>
            </a:extLst>
          </p:cNvPr>
          <p:cNvSpPr txBox="1"/>
          <p:nvPr/>
        </p:nvSpPr>
        <p:spPr>
          <a:xfrm>
            <a:off x="1324708" y="0"/>
            <a:ext cx="422030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静态库</a:t>
            </a:r>
            <a:endParaRPr kumimoji="1" lang="en-US" altLang="zh-CN" sz="4800" dirty="0"/>
          </a:p>
          <a:p>
            <a:pPr algn="ctr"/>
            <a:r>
              <a:rPr kumimoji="1" lang="zh-CN" altLang="en-US" sz="4800"/>
              <a:t>动态库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94AED5B-8691-3143-BA3D-9EA7131E2D7D}"/>
              </a:ext>
            </a:extLst>
          </p:cNvPr>
          <p:cNvSpPr/>
          <p:nvPr/>
        </p:nvSpPr>
        <p:spPr>
          <a:xfrm>
            <a:off x="4636169" y="3274440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A</a:t>
            </a:r>
            <a:endParaRPr kumimoji="1" lang="zh-CN" altLang="en-US" sz="600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30BC63B-CDBA-E743-B10C-9C9CAA2330A5}"/>
              </a:ext>
            </a:extLst>
          </p:cNvPr>
          <p:cNvSpPr/>
          <p:nvPr/>
        </p:nvSpPr>
        <p:spPr>
          <a:xfrm>
            <a:off x="8534401" y="3274440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B</a:t>
            </a:r>
            <a:endParaRPr kumimoji="1" lang="zh-CN" altLang="en-US" sz="600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712BFA9-9D58-7645-8978-9486BFAA749E}"/>
              </a:ext>
            </a:extLst>
          </p:cNvPr>
          <p:cNvSpPr/>
          <p:nvPr/>
        </p:nvSpPr>
        <p:spPr>
          <a:xfrm>
            <a:off x="12432633" y="3274440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C</a:t>
            </a:r>
            <a:endParaRPr kumimoji="1" lang="zh-CN" altLang="en-US" sz="600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5092CEA-678A-B947-8322-127EC9115B71}"/>
              </a:ext>
            </a:extLst>
          </p:cNvPr>
          <p:cNvSpPr/>
          <p:nvPr/>
        </p:nvSpPr>
        <p:spPr>
          <a:xfrm>
            <a:off x="16330865" y="3274439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D</a:t>
            </a:r>
            <a:endParaRPr kumimoji="1" lang="zh-CN" altLang="en-US" sz="600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2AC6966-69BC-AB49-8A15-CABA84D282AB}"/>
              </a:ext>
            </a:extLst>
          </p:cNvPr>
          <p:cNvSpPr/>
          <p:nvPr/>
        </p:nvSpPr>
        <p:spPr>
          <a:xfrm>
            <a:off x="4636169" y="5504906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b</a:t>
            </a:r>
            <a:endParaRPr kumimoji="1" lang="zh-CN" altLang="en-US" sz="600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1391F12-3FF9-7148-96C5-25A87A3A9FBA}"/>
              </a:ext>
            </a:extLst>
          </p:cNvPr>
          <p:cNvSpPr/>
          <p:nvPr/>
        </p:nvSpPr>
        <p:spPr>
          <a:xfrm>
            <a:off x="8534401" y="5504906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B</a:t>
            </a:r>
            <a:endParaRPr kumimoji="1" lang="zh-CN" altLang="en-US" sz="600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17619F7D-1CF7-CD41-A246-0C4CB0F798AA}"/>
              </a:ext>
            </a:extLst>
          </p:cNvPr>
          <p:cNvSpPr/>
          <p:nvPr/>
        </p:nvSpPr>
        <p:spPr>
          <a:xfrm>
            <a:off x="12432633" y="5504906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m</a:t>
            </a:r>
            <a:endParaRPr kumimoji="1" lang="zh-CN" altLang="en-US" sz="600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B9E1208B-890F-AB4D-8C51-E4B7C7EBD0AE}"/>
              </a:ext>
            </a:extLst>
          </p:cNvPr>
          <p:cNvSpPr/>
          <p:nvPr/>
        </p:nvSpPr>
        <p:spPr>
          <a:xfrm>
            <a:off x="16330865" y="5504905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D</a:t>
            </a:r>
            <a:endParaRPr kumimoji="1" lang="zh-CN" altLang="en-US" sz="6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8B962B-E0A4-FC48-8B96-6909E1085162}"/>
              </a:ext>
            </a:extLst>
          </p:cNvPr>
          <p:cNvSpPr txBox="1"/>
          <p:nvPr/>
        </p:nvSpPr>
        <p:spPr>
          <a:xfrm>
            <a:off x="1055077" y="4325814"/>
            <a:ext cx="2672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/>
              <a:t>静态库</a:t>
            </a:r>
            <a:endParaRPr kumimoji="1" lang="en-US" altLang="zh-CN" sz="6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FE3A08-C7C1-5F49-8C18-18D25642F0C1}"/>
              </a:ext>
            </a:extLst>
          </p:cNvPr>
          <p:cNvSpPr txBox="1"/>
          <p:nvPr/>
        </p:nvSpPr>
        <p:spPr>
          <a:xfrm>
            <a:off x="1055077" y="9783173"/>
            <a:ext cx="2672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/>
              <a:t>动态库</a:t>
            </a:r>
            <a:endParaRPr kumimoji="1" lang="en-US" altLang="zh-CN" sz="6000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3AFE2144-D4E3-D64F-9698-A23CD16D2B96}"/>
              </a:ext>
            </a:extLst>
          </p:cNvPr>
          <p:cNvSpPr/>
          <p:nvPr/>
        </p:nvSpPr>
        <p:spPr>
          <a:xfrm>
            <a:off x="4636169" y="9747462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A</a:t>
            </a:r>
            <a:endParaRPr kumimoji="1" lang="zh-CN" altLang="en-US" sz="600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28D1E3A2-D094-E44B-A6BC-31221B290372}"/>
              </a:ext>
            </a:extLst>
          </p:cNvPr>
          <p:cNvSpPr/>
          <p:nvPr/>
        </p:nvSpPr>
        <p:spPr>
          <a:xfrm>
            <a:off x="8534401" y="9747462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C</a:t>
            </a:r>
            <a:endParaRPr kumimoji="1" lang="zh-CN" altLang="en-US" sz="600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F52536D5-6AC7-D941-858D-A575CE0B4588}"/>
              </a:ext>
            </a:extLst>
          </p:cNvPr>
          <p:cNvSpPr/>
          <p:nvPr/>
        </p:nvSpPr>
        <p:spPr>
          <a:xfrm>
            <a:off x="11916201" y="12285240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b</a:t>
            </a:r>
            <a:endParaRPr kumimoji="1" lang="zh-CN" altLang="en-US" sz="6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B70BA60-7B6B-C54D-9EC6-DD9665A2ED9C}"/>
              </a:ext>
            </a:extLst>
          </p:cNvPr>
          <p:cNvSpPr/>
          <p:nvPr/>
        </p:nvSpPr>
        <p:spPr>
          <a:xfrm>
            <a:off x="15814433" y="12285240"/>
            <a:ext cx="3898232" cy="105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p</a:t>
            </a:r>
            <a:endParaRPr kumimoji="1" lang="zh-CN" altLang="en-US" sz="600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02CEF171-7388-E344-A9C4-B6BEDCD17945}"/>
              </a:ext>
            </a:extLst>
          </p:cNvPr>
          <p:cNvSpPr/>
          <p:nvPr/>
        </p:nvSpPr>
        <p:spPr>
          <a:xfrm>
            <a:off x="11916201" y="7516996"/>
            <a:ext cx="3898232" cy="10513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B</a:t>
            </a:r>
            <a:endParaRPr kumimoji="1" lang="zh-CN" altLang="en-US" sz="600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DC72B8D7-BB31-4344-B250-1B061244AE7B}"/>
              </a:ext>
            </a:extLst>
          </p:cNvPr>
          <p:cNvSpPr/>
          <p:nvPr/>
        </p:nvSpPr>
        <p:spPr>
          <a:xfrm>
            <a:off x="15814433" y="9747461"/>
            <a:ext cx="3898232" cy="10513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D</a:t>
            </a:r>
            <a:endParaRPr kumimoji="1" lang="zh-CN" altLang="en-US" sz="600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798B9D6-BB55-1B40-A5A4-0BBE1251F7B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534401" y="8568371"/>
            <a:ext cx="5330916" cy="1179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DB83443-827D-8147-BA1A-762DC24A5034}"/>
              </a:ext>
            </a:extLst>
          </p:cNvPr>
          <p:cNvCxnSpPr>
            <a:cxnSpLocks/>
          </p:cNvCxnSpPr>
          <p:nvPr/>
        </p:nvCxnSpPr>
        <p:spPr>
          <a:xfrm>
            <a:off x="13865317" y="8588148"/>
            <a:ext cx="1949116" cy="3697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6312074-65DD-A64F-9626-ACC46CE0BE46}"/>
              </a:ext>
            </a:extLst>
          </p:cNvPr>
          <p:cNvCxnSpPr>
            <a:cxnSpLocks/>
            <a:stCxn id="30" idx="1"/>
            <a:endCxn id="22" idx="3"/>
          </p:cNvCxnSpPr>
          <p:nvPr/>
        </p:nvCxnSpPr>
        <p:spPr>
          <a:xfrm flipH="1">
            <a:off x="12432633" y="10273149"/>
            <a:ext cx="338180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F43CECD3-5087-1C46-ACBD-F4872AA5F24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7763549" y="10798836"/>
            <a:ext cx="1949116" cy="14864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3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AA051-0D7A-0E47-B4EF-D59F24DCF329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加载过程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E1F7B5C-4193-C94D-B6C9-566713BD6692}"/>
              </a:ext>
            </a:extLst>
          </p:cNvPr>
          <p:cNvSpPr/>
          <p:nvPr/>
        </p:nvSpPr>
        <p:spPr>
          <a:xfrm>
            <a:off x="1430216" y="4501665"/>
            <a:ext cx="4191000" cy="14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APP</a:t>
            </a:r>
            <a:r>
              <a:rPr kumimoji="1" lang="zh-CN" altLang="en-US" sz="4000" dirty="0"/>
              <a:t>启动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2A15693-980D-F440-A05C-9850360D1779}"/>
              </a:ext>
            </a:extLst>
          </p:cNvPr>
          <p:cNvSpPr/>
          <p:nvPr/>
        </p:nvSpPr>
        <p:spPr>
          <a:xfrm>
            <a:off x="7872046" y="4501664"/>
            <a:ext cx="5921619" cy="14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加载</a:t>
            </a:r>
            <a:r>
              <a:rPr kumimoji="1" lang="en-US" altLang="zh-CN" sz="4000" dirty="0"/>
              <a:t>libSystem</a:t>
            </a:r>
            <a:endParaRPr kumimoji="1" lang="zh-CN" altLang="en-US" sz="40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6FBE8E-3B6B-2444-BBF1-72604D8E2516}"/>
              </a:ext>
            </a:extLst>
          </p:cNvPr>
          <p:cNvSpPr/>
          <p:nvPr/>
        </p:nvSpPr>
        <p:spPr>
          <a:xfrm>
            <a:off x="16044495" y="4501664"/>
            <a:ext cx="6877051" cy="14771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Runtime</a:t>
            </a:r>
          </a:p>
          <a:p>
            <a:pPr algn="ctr"/>
            <a:r>
              <a:rPr kumimoji="1" lang="zh-CN" altLang="en-US" sz="4000" dirty="0"/>
              <a:t>向注册回调函数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A6C92E-A573-1C4C-8956-A14132BB3050}"/>
              </a:ext>
            </a:extLst>
          </p:cNvPr>
          <p:cNvSpPr/>
          <p:nvPr/>
        </p:nvSpPr>
        <p:spPr>
          <a:xfrm>
            <a:off x="13448241" y="9026330"/>
            <a:ext cx="4628745" cy="19123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执行</a:t>
            </a:r>
            <a:endParaRPr kumimoji="1" lang="en-US" altLang="zh-CN" sz="4000" dirty="0"/>
          </a:p>
          <a:p>
            <a:pPr algn="ctr"/>
            <a:r>
              <a:rPr kumimoji="1" lang="en-US" altLang="zh-CN" sz="4000" dirty="0"/>
              <a:t>map_images</a:t>
            </a:r>
          </a:p>
          <a:p>
            <a:pPr algn="ctr"/>
            <a:r>
              <a:rPr kumimoji="1" lang="en-US" altLang="zh-CN" sz="4000" dirty="0"/>
              <a:t>Load_images</a:t>
            </a:r>
            <a:endParaRPr kumimoji="1" lang="zh-CN" altLang="en-US" sz="40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92EC424-027C-0643-9FC2-F22A3673379A}"/>
              </a:ext>
            </a:extLst>
          </p:cNvPr>
          <p:cNvSpPr/>
          <p:nvPr/>
        </p:nvSpPr>
        <p:spPr>
          <a:xfrm>
            <a:off x="19168291" y="9026331"/>
            <a:ext cx="3753255" cy="19123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加载新</a:t>
            </a:r>
            <a:r>
              <a:rPr kumimoji="1" lang="en-US" altLang="zh-CN" sz="4000" dirty="0"/>
              <a:t>image</a:t>
            </a:r>
            <a:endParaRPr kumimoji="1" lang="zh-CN" altLang="en-US" sz="400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3328B7C-E984-A94F-87EF-EAA4A27DC3C8}"/>
              </a:ext>
            </a:extLst>
          </p:cNvPr>
          <p:cNvSpPr/>
          <p:nvPr/>
        </p:nvSpPr>
        <p:spPr>
          <a:xfrm>
            <a:off x="7872046" y="9026330"/>
            <a:ext cx="4191000" cy="191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调用</a:t>
            </a:r>
            <a:r>
              <a:rPr kumimoji="1" lang="en-US" altLang="zh-CN" sz="4000" dirty="0"/>
              <a:t>main</a:t>
            </a:r>
            <a:r>
              <a:rPr kumimoji="1" lang="zh-CN" altLang="en-US" sz="4000" dirty="0"/>
              <a:t>函数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173E6A4-8B35-2E45-A447-369294E2F11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621216" y="5240217"/>
            <a:ext cx="225083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669FC6A-DA3D-3048-BD37-5EB693CED80A}"/>
              </a:ext>
            </a:extLst>
          </p:cNvPr>
          <p:cNvCxnSpPr/>
          <p:nvPr/>
        </p:nvCxnSpPr>
        <p:spPr>
          <a:xfrm flipV="1">
            <a:off x="13793665" y="5240216"/>
            <a:ext cx="225083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06E20AB-EA93-9448-AD91-7918A364F1B4}"/>
              </a:ext>
            </a:extLst>
          </p:cNvPr>
          <p:cNvCxnSpPr>
            <a:cxnSpLocks/>
          </p:cNvCxnSpPr>
          <p:nvPr/>
        </p:nvCxnSpPr>
        <p:spPr>
          <a:xfrm>
            <a:off x="21044918" y="5978769"/>
            <a:ext cx="0" cy="3047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631F719-4EAF-874F-AFE2-7E3AE6D9F2B6}"/>
              </a:ext>
            </a:extLst>
          </p:cNvPr>
          <p:cNvCxnSpPr>
            <a:cxnSpLocks/>
          </p:cNvCxnSpPr>
          <p:nvPr/>
        </p:nvCxnSpPr>
        <p:spPr>
          <a:xfrm flipH="1">
            <a:off x="18075254" y="9982513"/>
            <a:ext cx="10930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6AF0010-4E80-E64D-85CC-29A900848EF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2063047" y="9982514"/>
            <a:ext cx="13851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2354A689-8676-8F4E-87AC-8E1040BBB412}"/>
              </a:ext>
            </a:extLst>
          </p:cNvPr>
          <p:cNvSpPr/>
          <p:nvPr/>
        </p:nvSpPr>
        <p:spPr>
          <a:xfrm>
            <a:off x="6295292" y="3200399"/>
            <a:ext cx="17408770" cy="9108831"/>
          </a:xfrm>
          <a:prstGeom prst="round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A9BF3E-3106-E142-8CBF-09E8F06E0AD7}"/>
              </a:ext>
            </a:extLst>
          </p:cNvPr>
          <p:cNvSpPr txBox="1"/>
          <p:nvPr/>
        </p:nvSpPr>
        <p:spPr>
          <a:xfrm>
            <a:off x="13448241" y="1880416"/>
            <a:ext cx="597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rgbClr val="FF0000"/>
                </a:solidFill>
              </a:rPr>
              <a:t>动态链接器：</a:t>
            </a:r>
            <a:r>
              <a:rPr kumimoji="1" lang="en-US" altLang="zh-CN" sz="4400" dirty="0">
                <a:solidFill>
                  <a:srgbClr val="FF0000"/>
                </a:solidFill>
              </a:rPr>
              <a:t>dyld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D5507AE-5356-7C43-8CFF-76AF528DB8D3}"/>
              </a:ext>
            </a:extLst>
          </p:cNvPr>
          <p:cNvCxnSpPr>
            <a:cxnSpLocks/>
          </p:cNvCxnSpPr>
          <p:nvPr/>
        </p:nvCxnSpPr>
        <p:spPr>
          <a:xfrm flipV="1">
            <a:off x="12755644" y="7219175"/>
            <a:ext cx="0" cy="27633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7A0CD1C-2AEA-7B45-A453-9C8F010D2D60}"/>
              </a:ext>
            </a:extLst>
          </p:cNvPr>
          <p:cNvCxnSpPr>
            <a:cxnSpLocks/>
          </p:cNvCxnSpPr>
          <p:nvPr/>
        </p:nvCxnSpPr>
        <p:spPr>
          <a:xfrm flipV="1">
            <a:off x="12755644" y="7219175"/>
            <a:ext cx="8289274" cy="65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F3015C2-6B68-A847-896D-AE0C39637F7B}"/>
              </a:ext>
            </a:extLst>
          </p:cNvPr>
          <p:cNvSpPr txBox="1"/>
          <p:nvPr/>
        </p:nvSpPr>
        <p:spPr>
          <a:xfrm>
            <a:off x="13921419" y="7356590"/>
            <a:ext cx="597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rgbClr val="FF0000"/>
                </a:solidFill>
              </a:rPr>
              <a:t>ImageLoader</a:t>
            </a:r>
            <a:r>
              <a:rPr kumimoji="1" lang="zh-CN" altLang="en-US" sz="4400" dirty="0">
                <a:solidFill>
                  <a:srgbClr val="FF0000"/>
                </a:solidFill>
              </a:rPr>
              <a:t>加载</a:t>
            </a:r>
            <a:r>
              <a:rPr kumimoji="1" lang="en-US" altLang="zh-CN" sz="4400" dirty="0">
                <a:solidFill>
                  <a:srgbClr val="FF0000"/>
                </a:solidFill>
              </a:rPr>
              <a:t>image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4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61556"/>
            <a:ext cx="46096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000" dirty="0"/>
              <a:t>map_images</a:t>
            </a:r>
            <a:endParaRPr kumimoji="1" lang="zh-CN" altLang="en-US" sz="4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754B49-BCAB-1644-9289-55C48DA3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22" y="1781907"/>
            <a:ext cx="22976253" cy="9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9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61556"/>
            <a:ext cx="46096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000" dirty="0"/>
              <a:t>Load_images</a:t>
            </a:r>
            <a:endParaRPr kumimoji="1" lang="zh-CN" altLang="en-US" sz="4000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F595D0F-7D8C-0640-920A-6DE08580F526}"/>
              </a:ext>
            </a:extLst>
          </p:cNvPr>
          <p:cNvSpPr/>
          <p:nvPr/>
        </p:nvSpPr>
        <p:spPr>
          <a:xfrm>
            <a:off x="501111" y="2730500"/>
            <a:ext cx="6985000" cy="1727200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add_classs_to_loadable_list</a:t>
            </a:r>
            <a:endParaRPr kumimoji="1" lang="zh-CN" altLang="en-US" sz="36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BB75BE7-4CE1-2D42-B928-475A6D621689}"/>
              </a:ext>
            </a:extLst>
          </p:cNvPr>
          <p:cNvSpPr/>
          <p:nvPr/>
        </p:nvSpPr>
        <p:spPr>
          <a:xfrm>
            <a:off x="501111" y="7366000"/>
            <a:ext cx="6985000" cy="1727200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add_category_to_loadable_list</a:t>
            </a:r>
            <a:endParaRPr kumimoji="1" lang="zh-CN" altLang="en-US" sz="3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E09942A-51F4-7546-841D-A6815EDC68CA}"/>
              </a:ext>
            </a:extLst>
          </p:cNvPr>
          <p:cNvSpPr/>
          <p:nvPr/>
        </p:nvSpPr>
        <p:spPr>
          <a:xfrm>
            <a:off x="7975600" y="4457700"/>
            <a:ext cx="5562600" cy="2908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Loadable_classes</a:t>
            </a:r>
          </a:p>
          <a:p>
            <a:pPr algn="ctr"/>
            <a:r>
              <a:rPr kumimoji="1" lang="en-US" altLang="zh-CN" sz="3600" dirty="0"/>
              <a:t>loadable_categories</a:t>
            </a:r>
            <a:endParaRPr kumimoji="1" lang="zh-CN" altLang="en-US" sz="36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46B634F-C413-B84C-849A-0ABA83C71D25}"/>
              </a:ext>
            </a:extLst>
          </p:cNvPr>
          <p:cNvSpPr/>
          <p:nvPr/>
        </p:nvSpPr>
        <p:spPr>
          <a:xfrm>
            <a:off x="14027689" y="2730500"/>
            <a:ext cx="5149311" cy="172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call_class_loads</a:t>
            </a:r>
            <a:endParaRPr kumimoji="1" lang="zh-CN" altLang="en-US" sz="36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9B8B6451-DED5-1346-B792-61B260C7E68C}"/>
              </a:ext>
            </a:extLst>
          </p:cNvPr>
          <p:cNvSpPr/>
          <p:nvPr/>
        </p:nvSpPr>
        <p:spPr>
          <a:xfrm>
            <a:off x="14027689" y="7366000"/>
            <a:ext cx="5149311" cy="172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call_category_loads</a:t>
            </a:r>
            <a:endParaRPr kumimoji="1" lang="zh-CN" altLang="en-US" sz="3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5C2974F-B3DC-0841-8813-337452E0EC24}"/>
              </a:ext>
            </a:extLst>
          </p:cNvPr>
          <p:cNvSpPr/>
          <p:nvPr/>
        </p:nvSpPr>
        <p:spPr>
          <a:xfrm>
            <a:off x="20472400" y="4724400"/>
            <a:ext cx="3733800" cy="23749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+load</a:t>
            </a:r>
            <a:endParaRPr kumimoji="1" lang="zh-CN" altLang="en-US" sz="360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D78E623-5EFB-534D-8591-69137CBA045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7486111" y="3594100"/>
            <a:ext cx="1304113" cy="128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A83A310-6493-9748-AF3B-AA6B94BB619A}"/>
              </a:ext>
            </a:extLst>
          </p:cNvPr>
          <p:cNvCxnSpPr>
            <a:cxnSpLocks/>
          </p:cNvCxnSpPr>
          <p:nvPr/>
        </p:nvCxnSpPr>
        <p:spPr>
          <a:xfrm flipV="1">
            <a:off x="7486111" y="6940089"/>
            <a:ext cx="1304113" cy="12895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1E5B817-DC69-9546-BA6E-283C85AAB3D3}"/>
              </a:ext>
            </a:extLst>
          </p:cNvPr>
          <p:cNvCxnSpPr>
            <a:cxnSpLocks/>
            <a:stCxn id="4" idx="7"/>
            <a:endCxn id="15" idx="1"/>
          </p:cNvCxnSpPr>
          <p:nvPr/>
        </p:nvCxnSpPr>
        <p:spPr>
          <a:xfrm flipV="1">
            <a:off x="12723576" y="3594100"/>
            <a:ext cx="1304113" cy="128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19B389C-527E-7A41-AD44-84215B1CDA45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2723576" y="6940089"/>
            <a:ext cx="1304113" cy="128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18AAE07-1AF6-D74C-91F0-C29E9001911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9177000" y="3594100"/>
            <a:ext cx="1842202" cy="14780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C60626E-2710-B24F-A473-B32279961AEE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 flipV="1">
            <a:off x="19177000" y="6751504"/>
            <a:ext cx="1842202" cy="14780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7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Method-swizzling</a:t>
            </a:r>
            <a:endParaRPr kumimoji="1" lang="zh-CN" altLang="en-US" sz="480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FB12932-E3BF-C34C-B2E2-85585560E6DB}"/>
              </a:ext>
            </a:extLst>
          </p:cNvPr>
          <p:cNvSpPr/>
          <p:nvPr/>
        </p:nvSpPr>
        <p:spPr>
          <a:xfrm>
            <a:off x="5606718" y="3777917"/>
            <a:ext cx="5606716" cy="19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oriSEL</a:t>
            </a:r>
            <a:endParaRPr kumimoji="1" lang="zh-CN" altLang="en-US" sz="600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01AC67-A03A-044E-8A57-C7935549BD8F}"/>
              </a:ext>
            </a:extLst>
          </p:cNvPr>
          <p:cNvSpPr/>
          <p:nvPr/>
        </p:nvSpPr>
        <p:spPr>
          <a:xfrm>
            <a:off x="5606716" y="7121879"/>
            <a:ext cx="5606716" cy="1900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swiSEL</a:t>
            </a:r>
            <a:endParaRPr kumimoji="1" lang="zh-CN" altLang="en-US" sz="600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9D2B74D-CBC8-E149-846E-F3A020AEE8E5}"/>
              </a:ext>
            </a:extLst>
          </p:cNvPr>
          <p:cNvSpPr/>
          <p:nvPr/>
        </p:nvSpPr>
        <p:spPr>
          <a:xfrm>
            <a:off x="13820274" y="7121879"/>
            <a:ext cx="5606716" cy="1900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swiIMP</a:t>
            </a:r>
            <a:endParaRPr kumimoji="1" lang="zh-CN" altLang="en-US" sz="600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81C1857-2325-1B4A-8951-8C0488A5A452}"/>
              </a:ext>
            </a:extLst>
          </p:cNvPr>
          <p:cNvSpPr/>
          <p:nvPr/>
        </p:nvSpPr>
        <p:spPr>
          <a:xfrm>
            <a:off x="13820272" y="3777917"/>
            <a:ext cx="5606716" cy="19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oriIMP</a:t>
            </a:r>
            <a:endParaRPr kumimoji="1" lang="zh-CN" altLang="en-US" sz="600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19FDB0C-5C46-ED4E-AC84-978C2458EF9E}"/>
              </a:ext>
            </a:extLst>
          </p:cNvPr>
          <p:cNvCxnSpPr>
            <a:stCxn id="6" idx="3"/>
          </p:cNvCxnSpPr>
          <p:nvPr/>
        </p:nvCxnSpPr>
        <p:spPr>
          <a:xfrm flipV="1">
            <a:off x="11213432" y="4716380"/>
            <a:ext cx="2606840" cy="120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62A3EC5-EE10-9D42-8298-D371EDF5973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1213433" y="8072372"/>
            <a:ext cx="2606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53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Method-swizzling</a:t>
            </a:r>
            <a:endParaRPr kumimoji="1" lang="zh-CN" altLang="en-US" sz="480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FB12932-E3BF-C34C-B2E2-85585560E6DB}"/>
              </a:ext>
            </a:extLst>
          </p:cNvPr>
          <p:cNvSpPr/>
          <p:nvPr/>
        </p:nvSpPr>
        <p:spPr>
          <a:xfrm>
            <a:off x="1237712" y="3850107"/>
            <a:ext cx="5606716" cy="1900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oriSEL</a:t>
            </a:r>
            <a:endParaRPr kumimoji="1" lang="zh-CN" altLang="en-US" sz="600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01AC67-A03A-044E-8A57-C7935549BD8F}"/>
              </a:ext>
            </a:extLst>
          </p:cNvPr>
          <p:cNvSpPr/>
          <p:nvPr/>
        </p:nvSpPr>
        <p:spPr>
          <a:xfrm>
            <a:off x="1237710" y="7194069"/>
            <a:ext cx="5606716" cy="19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swiSEL</a:t>
            </a:r>
            <a:endParaRPr kumimoji="1" lang="zh-CN" altLang="en-US" sz="600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9D2B74D-CBC8-E149-846E-F3A020AEE8E5}"/>
              </a:ext>
            </a:extLst>
          </p:cNvPr>
          <p:cNvSpPr/>
          <p:nvPr/>
        </p:nvSpPr>
        <p:spPr>
          <a:xfrm>
            <a:off x="9451268" y="7194069"/>
            <a:ext cx="5606716" cy="1900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swiIMP</a:t>
            </a:r>
            <a:endParaRPr kumimoji="1" lang="zh-CN" altLang="en-US" sz="600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81C1857-2325-1B4A-8951-8C0488A5A452}"/>
              </a:ext>
            </a:extLst>
          </p:cNvPr>
          <p:cNvSpPr/>
          <p:nvPr/>
        </p:nvSpPr>
        <p:spPr>
          <a:xfrm>
            <a:off x="9451266" y="3850107"/>
            <a:ext cx="5606716" cy="1900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oriIMP</a:t>
            </a:r>
            <a:endParaRPr kumimoji="1" lang="zh-CN" altLang="en-US" sz="600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19FDB0C-5C46-ED4E-AC84-978C2458EF9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44426" y="4800603"/>
            <a:ext cx="2606840" cy="3343962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62A3EC5-EE10-9D42-8298-D371EDF5973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844427" y="4800603"/>
            <a:ext cx="2606842" cy="3343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4074594-D9F9-314B-B123-696C96F74CE3}"/>
              </a:ext>
            </a:extLst>
          </p:cNvPr>
          <p:cNvSpPr/>
          <p:nvPr/>
        </p:nvSpPr>
        <p:spPr>
          <a:xfrm>
            <a:off x="17969626" y="7194069"/>
            <a:ext cx="5606716" cy="1900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6000" dirty="0"/>
              <a:t>swiSEL</a:t>
            </a:r>
            <a:endParaRPr kumimoji="1" lang="zh-CN" altLang="en-US" sz="600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D6CE22E-EC86-7643-9AAB-F3090305696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5057982" y="8144562"/>
            <a:ext cx="291164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1671307-9C29-2240-86C1-4358DAD05CFC}"/>
              </a:ext>
            </a:extLst>
          </p:cNvPr>
          <p:cNvCxnSpPr>
            <a:cxnSpLocks/>
          </p:cNvCxnSpPr>
          <p:nvPr/>
        </p:nvCxnSpPr>
        <p:spPr>
          <a:xfrm flipH="1" flipV="1">
            <a:off x="15057982" y="4800602"/>
            <a:ext cx="2911644" cy="3343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56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720E4-0DF7-C340-854C-C366E47FDD09}"/>
              </a:ext>
            </a:extLst>
          </p:cNvPr>
          <p:cNvSpPr txBox="1"/>
          <p:nvPr/>
        </p:nvSpPr>
        <p:spPr>
          <a:xfrm>
            <a:off x="1237711" y="1"/>
            <a:ext cx="46096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方法交换坑</a:t>
            </a:r>
          </a:p>
        </p:txBody>
      </p:sp>
      <p:sp>
        <p:nvSpPr>
          <p:cNvPr id="35" name="圆角矩形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7506B7-0116-564E-BC56-64FEB2562077}"/>
              </a:ext>
            </a:extLst>
          </p:cNvPr>
          <p:cNvSpPr/>
          <p:nvPr/>
        </p:nvSpPr>
        <p:spPr>
          <a:xfrm>
            <a:off x="2532185" y="2672862"/>
            <a:ext cx="20362984" cy="84054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0"/>
              <a:t>一：交换类主动调用</a:t>
            </a:r>
            <a:r>
              <a:rPr kumimoji="1" lang="en-US" altLang="zh-CN" sz="8000" dirty="0"/>
              <a:t>load</a:t>
            </a:r>
            <a:endParaRPr kumimoji="1" lang="zh-CN" altLang="en-US" sz="8000"/>
          </a:p>
        </p:txBody>
      </p:sp>
    </p:spTree>
    <p:extLst>
      <p:ext uri="{BB962C8B-B14F-4D97-AF65-F5344CB8AC3E}">
        <p14:creationId xmlns:p14="http://schemas.microsoft.com/office/powerpoint/2010/main" val="1512344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206</Words>
  <Application>Microsoft Macintosh PowerPoint</Application>
  <PresentationFormat>自定义</PresentationFormat>
  <Paragraphs>85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DengXian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147</cp:revision>
  <dcterms:modified xsi:type="dcterms:W3CDTF">2019-02-20T11:20:41Z</dcterms:modified>
</cp:coreProperties>
</file>