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13"/>
  </p:notesMasterIdLst>
  <p:sldIdLst>
    <p:sldId id="2007577006" r:id="rId2"/>
    <p:sldId id="2007577042" r:id="rId3"/>
    <p:sldId id="2007577043" r:id="rId4"/>
    <p:sldId id="2007577044" r:id="rId5"/>
    <p:sldId id="2007577045" r:id="rId6"/>
    <p:sldId id="2007577046" r:id="rId7"/>
    <p:sldId id="2007577047" r:id="rId8"/>
    <p:sldId id="2007577048" r:id="rId9"/>
    <p:sldId id="2007577049" r:id="rId10"/>
    <p:sldId id="2007577050" r:id="rId11"/>
    <p:sldId id="2007577037" r:id="rId12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225"/>
    <a:srgbClr val="A6A6A6"/>
    <a:srgbClr val="000000"/>
    <a:srgbClr val="404040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/>
    <p:restoredTop sz="94759"/>
  </p:normalViewPr>
  <p:slideViewPr>
    <p:cSldViewPr snapToGrid="0" snapToObjects="1">
      <p:cViewPr varScale="1">
        <p:scale>
          <a:sx n="58" d="100"/>
          <a:sy n="58" d="100"/>
        </p:scale>
        <p:origin x="33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 lang="zh-CN" altLang="en-US"/>
              <a:t>2019/2/22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  <p:sldLayoutId id="34310599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4" cstate="print">
                  <a:alphaModFix/>
                </a:blip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5" cstate="print">
                  <a:alphaModFix/>
                </a:blip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0825293" y="820212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717922" y="6800792"/>
                <a:ext cx="9469821" cy="3976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800791"/>
                <a:ext cx="9526954" cy="39764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831822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>
                    <a:solidFill>
                      <a:schemeClr val="bg1"/>
                    </a:solidFill>
                  </a:rPr>
                  <a:t>@Cooci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104"/>
              <a:ext cx="24383995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12000"/>
                <a:t>底层面试特训班第四天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C0AB3DE-169E-D34E-A791-0F34D3DE8577}"/>
              </a:ext>
            </a:extLst>
          </p:cNvPr>
          <p:cNvSpPr txBox="1"/>
          <p:nvPr/>
        </p:nvSpPr>
        <p:spPr>
          <a:xfrm>
            <a:off x="9526954" y="9589535"/>
            <a:ext cx="538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和谐学习，不急不躁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7C0DC-303F-7A46-BE9A-41B44E1E8FD3}"/>
              </a:ext>
            </a:extLst>
          </p:cNvPr>
          <p:cNvSpPr txBox="1"/>
          <p:nvPr/>
        </p:nvSpPr>
        <p:spPr>
          <a:xfrm>
            <a:off x="9526954" y="6646043"/>
            <a:ext cx="519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/>
              <a:t>人人为师 </a:t>
            </a:r>
            <a:r>
              <a:rPr lang="en-US" altLang="zh-CN" sz="4000" b="1" dirty="0"/>
              <a:t>·</a:t>
            </a:r>
            <a:r>
              <a:rPr kumimoji="1" lang="zh-CN" altLang="en-US" sz="4000"/>
              <a:t> 终生学习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FDF605-3CF6-774F-9DE5-97580C1138A0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weak</a:t>
            </a:r>
            <a:endParaRPr kumimoji="1" lang="zh-CN" altLang="en-US" sz="48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81DCD5E-D789-AC44-9BCE-5C6EB3C94197}"/>
              </a:ext>
            </a:extLst>
          </p:cNvPr>
          <p:cNvSpPr/>
          <p:nvPr/>
        </p:nvSpPr>
        <p:spPr>
          <a:xfrm>
            <a:off x="2216728" y="2715490"/>
            <a:ext cx="21003490" cy="809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>
              <a:buFont typeface="+mj-lt"/>
              <a:buAutoNum type="arabicPeriod"/>
            </a:pPr>
            <a:r>
              <a:rPr kumimoji="1" lang="zh-CN" altLang="en-US" sz="4800" dirty="0"/>
              <a:t>通过</a:t>
            </a:r>
            <a:r>
              <a:rPr lang="en" altLang="zh-CN" sz="4800" dirty="0"/>
              <a:t>SideTable</a:t>
            </a:r>
            <a:r>
              <a:rPr kumimoji="1" lang="zh-CN" altLang="en-US" sz="4800" dirty="0"/>
              <a:t>找到我们的</a:t>
            </a:r>
            <a:r>
              <a:rPr kumimoji="1" lang="en-US" altLang="zh-CN" sz="4800" dirty="0"/>
              <a:t>weak_table</a:t>
            </a:r>
          </a:p>
          <a:p>
            <a:pPr marL="914400" indent="-914400">
              <a:buFont typeface="+mj-lt"/>
              <a:buAutoNum type="arabicPeriod"/>
            </a:pPr>
            <a:endParaRPr kumimoji="1" lang="en-US" altLang="zh-CN" sz="4800" dirty="0"/>
          </a:p>
          <a:p>
            <a:pPr marL="914400" indent="-914400">
              <a:buFont typeface="+mj-lt"/>
              <a:buAutoNum type="arabicPeriod"/>
            </a:pPr>
            <a:r>
              <a:rPr kumimoji="1" lang="en-US" altLang="zh-CN" sz="4800" dirty="0"/>
              <a:t>weak_table</a:t>
            </a:r>
            <a:r>
              <a:rPr kumimoji="1" lang="zh-CN" altLang="en-US" sz="4800" dirty="0"/>
              <a:t> 根据</a:t>
            </a:r>
            <a:r>
              <a:rPr lang="en" altLang="zh-CN" sz="4800" dirty="0"/>
              <a:t>referent</a:t>
            </a:r>
            <a:r>
              <a:rPr lang="zh-CN" altLang="en-US" sz="4800" dirty="0"/>
              <a:t> 找到或者创建</a:t>
            </a:r>
            <a:r>
              <a:rPr kumimoji="1" lang="zh-CN" altLang="en-US" sz="4800" dirty="0"/>
              <a:t> </a:t>
            </a:r>
            <a:r>
              <a:rPr lang="en" altLang="zh-CN" sz="4800" dirty="0"/>
              <a:t>weak_entry_t</a:t>
            </a:r>
            <a:r>
              <a:rPr lang="zh-CN" altLang="en-US" sz="4800" dirty="0"/>
              <a:t> </a:t>
            </a:r>
            <a:endParaRPr lang="en-US" altLang="zh-CN" sz="4800" dirty="0"/>
          </a:p>
          <a:p>
            <a:pPr marL="914400" indent="-914400">
              <a:buFont typeface="+mj-lt"/>
              <a:buAutoNum type="arabicPeriod"/>
            </a:pPr>
            <a:endParaRPr lang="en-US" altLang="zh-CN" sz="4800" dirty="0"/>
          </a:p>
          <a:p>
            <a:pPr marL="914400" indent="-914400">
              <a:buFont typeface="+mj-lt"/>
              <a:buAutoNum type="arabicPeriod"/>
            </a:pPr>
            <a:r>
              <a:rPr lang="zh-CN" altLang="en-US" sz="4800" dirty="0"/>
              <a:t>然后</a:t>
            </a:r>
            <a:r>
              <a:rPr lang="en" altLang="zh-CN" sz="4800" dirty="0"/>
              <a:t>append_referrer(entry, referrer)</a:t>
            </a:r>
            <a:r>
              <a:rPr lang="zh-CN" altLang="en" sz="4800" dirty="0"/>
              <a:t>将</a:t>
            </a:r>
            <a:r>
              <a:rPr lang="zh-CN" altLang="en-US" sz="4800" dirty="0"/>
              <a:t>我的新弱引用的对象加进去</a:t>
            </a:r>
            <a:r>
              <a:rPr lang="en-US" altLang="zh-CN" sz="4800" dirty="0"/>
              <a:t>entry</a:t>
            </a:r>
          </a:p>
          <a:p>
            <a:pPr marL="914400" indent="-914400">
              <a:buFont typeface="+mj-lt"/>
              <a:buAutoNum type="arabicPeriod"/>
            </a:pPr>
            <a:endParaRPr lang="en" altLang="zh-CN" sz="4800" dirty="0"/>
          </a:p>
          <a:p>
            <a:pPr marL="914400" indent="-914400">
              <a:buFont typeface="+mj-lt"/>
              <a:buAutoNum type="arabicPeriod"/>
            </a:pPr>
            <a:r>
              <a:rPr lang="zh-CN" altLang="en-US" sz="4800" dirty="0"/>
              <a:t>最后</a:t>
            </a:r>
            <a:r>
              <a:rPr lang="en" altLang="zh-CN" sz="4800" dirty="0"/>
              <a:t>weak_entry_insert</a:t>
            </a:r>
            <a:r>
              <a:rPr lang="zh-CN" altLang="en-US" sz="4800" dirty="0"/>
              <a:t>  把</a:t>
            </a:r>
            <a:r>
              <a:rPr lang="en-US" altLang="zh-CN" sz="4800" dirty="0"/>
              <a:t>entry</a:t>
            </a:r>
            <a:r>
              <a:rPr lang="zh-CN" altLang="en-US" sz="4800" dirty="0"/>
              <a:t>加入到我们的</a:t>
            </a:r>
            <a:r>
              <a:rPr lang="en-US" altLang="zh-CN" sz="4800" dirty="0" err="1"/>
              <a:t>weak_table</a:t>
            </a:r>
            <a:endParaRPr lang="e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49490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8" name="组 7"/>
            <p:cNvGrpSpPr/>
            <p:nvPr/>
          </p:nvGrpSpPr>
          <p:grpSpPr>
            <a:xfrm>
              <a:off x="603328" y="349335"/>
              <a:ext cx="3958902" cy="1244345"/>
              <a:chOff x="1033228" y="942459"/>
              <a:chExt cx="3958902" cy="124434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228" y="942459"/>
                <a:ext cx="1188076" cy="1244345"/>
              </a:xfrm>
              <a:prstGeom prst="rect">
                <a:avLst/>
              </a:prstGeom>
            </p:spPr>
          </p:pic>
          <p:pic>
            <p:nvPicPr>
              <p:cNvPr id="10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2221304" y="1344956"/>
                <a:ext cx="2770826" cy="439353"/>
              </a:xfrm>
              <a:prstGeom prst="rect">
                <a:avLst/>
              </a:prstGeom>
            </p:spPr>
          </p:pic>
          <p:pic>
            <p:nvPicPr>
              <p:cNvPr id="11" name="Picture" descr="Picture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2557281" y="1972246"/>
                <a:ext cx="1164818" cy="2754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0" y="4333742"/>
              <a:ext cx="2438400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THANK</a:t>
              </a:r>
              <a:r>
                <a:rPr kumimoji="1" lang="zh-CN" altLang="en-US" sz="20000">
                  <a:latin typeface="SimHei" charset="-122"/>
                  <a:ea typeface="SimHei" charset="-122"/>
                  <a:cs typeface="SimHei" charset="-122"/>
                </a:rPr>
                <a:t> </a:t>
              </a:r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YOU</a:t>
              </a:r>
              <a:endParaRPr kumimoji="1" lang="zh-CN" altLang="en-US" sz="20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0707006" y="7932806"/>
              <a:ext cx="2969988" cy="769027"/>
              <a:chOff x="11843826" y="8876617"/>
              <a:chExt cx="2969988" cy="769027"/>
            </a:xfrm>
          </p:grpSpPr>
          <p:pic>
            <p:nvPicPr>
              <p:cNvPr id="17" name="Picture" descr="Picture"/>
              <p:cNvPicPr>
                <a:picLocks noChangeAspect="1"/>
              </p:cNvPicPr>
              <p:nvPr/>
            </p:nvPicPr>
            <p:blipFill>
              <a:blip r:embed="rId5" cstate="print">
                <a:alphaModFix/>
              </a:blip>
              <a:stretch>
                <a:fillRect/>
              </a:stretch>
            </p:blipFill>
            <p:spPr>
              <a:xfrm>
                <a:off x="11986101" y="8876617"/>
                <a:ext cx="2685438" cy="7690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pic>
            <p:nvPicPr>
              <p:cNvPr id="18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1843826" y="9050573"/>
                <a:ext cx="2969988" cy="421116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0" y="8039809"/>
              <a:ext cx="10515353" cy="4880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868647" y="8024635"/>
              <a:ext cx="10146385" cy="422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5400000">
              <a:off x="-4417681" y="7556297"/>
              <a:ext cx="10626765" cy="1791404"/>
            </a:xfrm>
            <a:prstGeom prst="triangle">
              <a:avLst>
                <a:gd name="adj" fmla="val 88272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6200000">
              <a:off x="15132188" y="4464185"/>
              <a:ext cx="13716000" cy="4787627"/>
            </a:xfrm>
            <a:prstGeom prst="triangle">
              <a:avLst>
                <a:gd name="adj" fmla="val 75586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DC51429-C39D-0F44-A609-D2BEB9E7E6C5}"/>
              </a:ext>
            </a:extLst>
          </p:cNvPr>
          <p:cNvSpPr txBox="1"/>
          <p:nvPr/>
        </p:nvSpPr>
        <p:spPr>
          <a:xfrm>
            <a:off x="8363269" y="9368632"/>
            <a:ext cx="765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我还是我，颜色不一样的烟火</a:t>
            </a: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290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Method-swizzling</a:t>
            </a:r>
            <a:endParaRPr kumimoji="1" lang="zh-CN" altLang="en-US" sz="48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FB12932-E3BF-C34C-B2E2-85585560E6DB}"/>
              </a:ext>
            </a:extLst>
          </p:cNvPr>
          <p:cNvSpPr/>
          <p:nvPr/>
        </p:nvSpPr>
        <p:spPr>
          <a:xfrm>
            <a:off x="5359583" y="4568749"/>
            <a:ext cx="5606716" cy="19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oriSEL</a:t>
            </a:r>
            <a:endParaRPr kumimoji="1" lang="zh-CN" altLang="en-US" sz="60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01AC67-A03A-044E-8A57-C7935549BD8F}"/>
              </a:ext>
            </a:extLst>
          </p:cNvPr>
          <p:cNvSpPr/>
          <p:nvPr/>
        </p:nvSpPr>
        <p:spPr>
          <a:xfrm>
            <a:off x="5359581" y="7912711"/>
            <a:ext cx="5606716" cy="1900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swiSEL</a:t>
            </a:r>
            <a:endParaRPr kumimoji="1" lang="zh-CN" altLang="en-US" sz="60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9D2B74D-CBC8-E149-846E-F3A020AEE8E5}"/>
              </a:ext>
            </a:extLst>
          </p:cNvPr>
          <p:cNvSpPr/>
          <p:nvPr/>
        </p:nvSpPr>
        <p:spPr>
          <a:xfrm>
            <a:off x="13573139" y="7912711"/>
            <a:ext cx="5606716" cy="1900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swiIMP</a:t>
            </a:r>
            <a:endParaRPr kumimoji="1" lang="zh-CN" altLang="en-US" sz="60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81C1857-2325-1B4A-8951-8C0488A5A452}"/>
              </a:ext>
            </a:extLst>
          </p:cNvPr>
          <p:cNvSpPr/>
          <p:nvPr/>
        </p:nvSpPr>
        <p:spPr>
          <a:xfrm>
            <a:off x="13573137" y="4568749"/>
            <a:ext cx="5606716" cy="19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oriIMP</a:t>
            </a:r>
            <a:endParaRPr kumimoji="1" lang="zh-CN" altLang="en-US" sz="60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19FDB0C-5C46-ED4E-AC84-978C2458EF9E}"/>
              </a:ext>
            </a:extLst>
          </p:cNvPr>
          <p:cNvCxnSpPr>
            <a:stCxn id="6" idx="3"/>
          </p:cNvCxnSpPr>
          <p:nvPr/>
        </p:nvCxnSpPr>
        <p:spPr>
          <a:xfrm flipV="1">
            <a:off x="10966297" y="5507212"/>
            <a:ext cx="2606840" cy="120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62A3EC5-EE10-9D42-8298-D371EDF5973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966298" y="8863204"/>
            <a:ext cx="2606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D4EF16D-DEC4-8749-8F20-9F51A61EB4AE}"/>
              </a:ext>
            </a:extLst>
          </p:cNvPr>
          <p:cNvSpPr txBox="1"/>
          <p:nvPr/>
        </p:nvSpPr>
        <p:spPr>
          <a:xfrm>
            <a:off x="5359581" y="2098082"/>
            <a:ext cx="15371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" sz="6000" dirty="0"/>
              <a:t>面试题</a:t>
            </a:r>
            <a:r>
              <a:rPr kumimoji="1" lang="zh-CN" altLang="en-US" sz="6000" dirty="0"/>
              <a:t>一：</a:t>
            </a:r>
            <a:r>
              <a:rPr kumimoji="1" lang="en" altLang="zh-CN" sz="6000" dirty="0"/>
              <a:t>Method Swizzling</a:t>
            </a:r>
            <a:r>
              <a:rPr kumimoji="1" lang="zh-CN" altLang="en-US" sz="6000" dirty="0"/>
              <a:t>的坑与应用</a:t>
            </a:r>
          </a:p>
        </p:txBody>
      </p:sp>
    </p:spTree>
    <p:extLst>
      <p:ext uri="{BB962C8B-B14F-4D97-AF65-F5344CB8AC3E}">
        <p14:creationId xmlns:p14="http://schemas.microsoft.com/office/powerpoint/2010/main" val="3453753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Method-swizzling</a:t>
            </a:r>
            <a:endParaRPr kumimoji="1" lang="zh-CN" altLang="en-US" sz="480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FB12932-E3BF-C34C-B2E2-85585560E6DB}"/>
              </a:ext>
            </a:extLst>
          </p:cNvPr>
          <p:cNvSpPr/>
          <p:nvPr/>
        </p:nvSpPr>
        <p:spPr>
          <a:xfrm>
            <a:off x="1237712" y="3850107"/>
            <a:ext cx="5606716" cy="1900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oriSEL</a:t>
            </a:r>
            <a:endParaRPr kumimoji="1" lang="zh-CN" altLang="en-US" sz="60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01AC67-A03A-044E-8A57-C7935549BD8F}"/>
              </a:ext>
            </a:extLst>
          </p:cNvPr>
          <p:cNvSpPr/>
          <p:nvPr/>
        </p:nvSpPr>
        <p:spPr>
          <a:xfrm>
            <a:off x="1237710" y="7194069"/>
            <a:ext cx="5606716" cy="19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swiSEL</a:t>
            </a:r>
            <a:endParaRPr kumimoji="1" lang="zh-CN" altLang="en-US" sz="60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9D2B74D-CBC8-E149-846E-F3A020AEE8E5}"/>
              </a:ext>
            </a:extLst>
          </p:cNvPr>
          <p:cNvSpPr/>
          <p:nvPr/>
        </p:nvSpPr>
        <p:spPr>
          <a:xfrm>
            <a:off x="9451268" y="7194069"/>
            <a:ext cx="5606716" cy="1900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swiIMP</a:t>
            </a:r>
            <a:endParaRPr kumimoji="1" lang="zh-CN" altLang="en-US" sz="60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81C1857-2325-1B4A-8951-8C0488A5A452}"/>
              </a:ext>
            </a:extLst>
          </p:cNvPr>
          <p:cNvSpPr/>
          <p:nvPr/>
        </p:nvSpPr>
        <p:spPr>
          <a:xfrm>
            <a:off x="9451266" y="3850107"/>
            <a:ext cx="5606716" cy="19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oriIMP</a:t>
            </a:r>
            <a:endParaRPr kumimoji="1" lang="zh-CN" altLang="en-US" sz="60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19FDB0C-5C46-ED4E-AC84-978C2458EF9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44426" y="4800603"/>
            <a:ext cx="2606840" cy="3343962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62A3EC5-EE10-9D42-8298-D371EDF5973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844427" y="4800603"/>
            <a:ext cx="2606842" cy="33439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4074594-D9F9-314B-B123-696C96F74CE3}"/>
              </a:ext>
            </a:extLst>
          </p:cNvPr>
          <p:cNvSpPr/>
          <p:nvPr/>
        </p:nvSpPr>
        <p:spPr>
          <a:xfrm>
            <a:off x="17969626" y="7194069"/>
            <a:ext cx="5606716" cy="1900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swiSEL</a:t>
            </a:r>
            <a:endParaRPr kumimoji="1" lang="zh-CN" altLang="en-US" sz="60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D6CE22E-EC86-7643-9AAB-F3090305696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5057982" y="8144562"/>
            <a:ext cx="291164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1671307-9C29-2240-86C1-4358DAD05CFC}"/>
              </a:ext>
            </a:extLst>
          </p:cNvPr>
          <p:cNvCxnSpPr>
            <a:cxnSpLocks/>
          </p:cNvCxnSpPr>
          <p:nvPr/>
        </p:nvCxnSpPr>
        <p:spPr>
          <a:xfrm flipH="1" flipV="1">
            <a:off x="15057982" y="4800602"/>
            <a:ext cx="2911644" cy="3343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56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方法交换坑</a:t>
            </a:r>
          </a:p>
        </p:txBody>
      </p:sp>
      <p:sp>
        <p:nvSpPr>
          <p:cNvPr id="35" name="圆角矩形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7506B7-0116-564E-BC56-64FEB2562077}"/>
              </a:ext>
            </a:extLst>
          </p:cNvPr>
          <p:cNvSpPr/>
          <p:nvPr/>
        </p:nvSpPr>
        <p:spPr>
          <a:xfrm>
            <a:off x="2532185" y="2672862"/>
            <a:ext cx="20362984" cy="84054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0"/>
              <a:t>一：交换类主动调用</a:t>
            </a:r>
            <a:r>
              <a:rPr kumimoji="1" lang="en-US" altLang="zh-CN" sz="8000" dirty="0"/>
              <a:t>load</a:t>
            </a:r>
            <a:endParaRPr kumimoji="1" lang="zh-CN" altLang="en-US" sz="8000"/>
          </a:p>
        </p:txBody>
      </p:sp>
    </p:spTree>
    <p:extLst>
      <p:ext uri="{BB962C8B-B14F-4D97-AF65-F5344CB8AC3E}">
        <p14:creationId xmlns:p14="http://schemas.microsoft.com/office/powerpoint/2010/main" val="1512344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方法交换坑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FB12932-E3BF-C34C-B2E2-85585560E6DB}"/>
              </a:ext>
            </a:extLst>
          </p:cNvPr>
          <p:cNvSpPr/>
          <p:nvPr/>
        </p:nvSpPr>
        <p:spPr>
          <a:xfrm>
            <a:off x="1237715" y="1652953"/>
            <a:ext cx="5606716" cy="1627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oriSEL</a:t>
            </a:r>
            <a:endParaRPr kumimoji="1" lang="zh-CN" altLang="en-US" sz="60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01AC67-A03A-044E-8A57-C7935549BD8F}"/>
              </a:ext>
            </a:extLst>
          </p:cNvPr>
          <p:cNvSpPr/>
          <p:nvPr/>
        </p:nvSpPr>
        <p:spPr>
          <a:xfrm>
            <a:off x="1237714" y="4153731"/>
            <a:ext cx="5606716" cy="173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swiSEL</a:t>
            </a:r>
            <a:endParaRPr kumimoji="1" lang="zh-CN" altLang="en-US" sz="60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9D2B74D-CBC8-E149-846E-F3A020AEE8E5}"/>
              </a:ext>
            </a:extLst>
          </p:cNvPr>
          <p:cNvSpPr/>
          <p:nvPr/>
        </p:nvSpPr>
        <p:spPr>
          <a:xfrm>
            <a:off x="9451272" y="4153731"/>
            <a:ext cx="5606716" cy="173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swiIMP</a:t>
            </a:r>
            <a:endParaRPr kumimoji="1" lang="zh-CN" altLang="en-US" sz="60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81C1857-2325-1B4A-8951-8C0488A5A452}"/>
              </a:ext>
            </a:extLst>
          </p:cNvPr>
          <p:cNvSpPr/>
          <p:nvPr/>
        </p:nvSpPr>
        <p:spPr>
          <a:xfrm>
            <a:off x="9451269" y="1652953"/>
            <a:ext cx="5606716" cy="1627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oriIMP</a:t>
            </a:r>
            <a:endParaRPr kumimoji="1" lang="zh-CN" altLang="en-US" sz="60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19FDB0C-5C46-ED4E-AC84-978C2458EF9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844431" y="2466474"/>
            <a:ext cx="2606841" cy="2554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62A3EC5-EE10-9D42-8298-D371EDF5973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844430" y="2466474"/>
            <a:ext cx="2606839" cy="2554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E15A352-23F3-454E-86A2-5CB2920C4D06}"/>
              </a:ext>
            </a:extLst>
          </p:cNvPr>
          <p:cNvSpPr/>
          <p:nvPr/>
        </p:nvSpPr>
        <p:spPr>
          <a:xfrm>
            <a:off x="1237714" y="7275549"/>
            <a:ext cx="5606716" cy="16270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oriSEL</a:t>
            </a:r>
            <a:endParaRPr kumimoji="1" lang="zh-CN" altLang="en-US" sz="6000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EC38FE6E-5898-7644-B33A-191009F439BB}"/>
              </a:ext>
            </a:extLst>
          </p:cNvPr>
          <p:cNvSpPr/>
          <p:nvPr/>
        </p:nvSpPr>
        <p:spPr>
          <a:xfrm>
            <a:off x="1237713" y="9776327"/>
            <a:ext cx="5606716" cy="1734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swiSEL</a:t>
            </a:r>
            <a:endParaRPr kumimoji="1" lang="zh-CN" altLang="en-US" sz="60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F354CB4-0C38-0140-AFB1-EF2D85BE53D5}"/>
              </a:ext>
            </a:extLst>
          </p:cNvPr>
          <p:cNvSpPr/>
          <p:nvPr/>
        </p:nvSpPr>
        <p:spPr>
          <a:xfrm>
            <a:off x="9451271" y="9776327"/>
            <a:ext cx="5606716" cy="1734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swiIMP</a:t>
            </a:r>
            <a:endParaRPr kumimoji="1" lang="zh-CN" altLang="en-US" sz="6000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9E08868A-467B-4844-BC74-2F1B9359246C}"/>
              </a:ext>
            </a:extLst>
          </p:cNvPr>
          <p:cNvSpPr/>
          <p:nvPr/>
        </p:nvSpPr>
        <p:spPr>
          <a:xfrm>
            <a:off x="9451268" y="7275549"/>
            <a:ext cx="5606716" cy="16270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oriIMP</a:t>
            </a:r>
            <a:endParaRPr kumimoji="1" lang="zh-CN" altLang="en-US" sz="60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639E23D-DA86-374D-8549-EF7D697E7049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844430" y="8062218"/>
            <a:ext cx="2606837" cy="268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067AEBB-8D5E-674D-86E8-8BC14245B7F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844429" y="10643552"/>
            <a:ext cx="26068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E7B53320-926E-1E48-9F3B-A7E5A11A95B7}"/>
              </a:ext>
            </a:extLst>
          </p:cNvPr>
          <p:cNvSpPr/>
          <p:nvPr/>
        </p:nvSpPr>
        <p:spPr>
          <a:xfrm>
            <a:off x="15615139" y="3880621"/>
            <a:ext cx="8335108" cy="58957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/>
              <a:t>发现</a:t>
            </a:r>
            <a:endParaRPr kumimoji="1" lang="en-US" altLang="zh-CN" sz="6000" dirty="0"/>
          </a:p>
          <a:p>
            <a:pPr algn="ctr"/>
            <a:endParaRPr kumimoji="1" lang="en-US" altLang="zh-CN" sz="6000" dirty="0"/>
          </a:p>
          <a:p>
            <a:pPr algn="ctr"/>
            <a:r>
              <a:rPr kumimoji="1" lang="en-US" altLang="zh-CN" sz="6000" dirty="0">
                <a:solidFill>
                  <a:srgbClr val="7030A0"/>
                </a:solidFill>
              </a:rPr>
              <a:t>IMP</a:t>
            </a:r>
            <a:r>
              <a:rPr kumimoji="1" lang="zh-CN" altLang="en-US" sz="6000">
                <a:solidFill>
                  <a:srgbClr val="7030A0"/>
                </a:solidFill>
              </a:rPr>
              <a:t>又指回来了</a:t>
            </a:r>
          </a:p>
        </p:txBody>
      </p:sp>
    </p:spTree>
    <p:extLst>
      <p:ext uri="{BB962C8B-B14F-4D97-AF65-F5344CB8AC3E}">
        <p14:creationId xmlns:p14="http://schemas.microsoft.com/office/powerpoint/2010/main" val="1964219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方法交换坑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77506B7-0116-564E-BC56-64FEB2562077}"/>
              </a:ext>
            </a:extLst>
          </p:cNvPr>
          <p:cNvSpPr/>
          <p:nvPr/>
        </p:nvSpPr>
        <p:spPr>
          <a:xfrm>
            <a:off x="2532185" y="2672862"/>
            <a:ext cx="20362984" cy="84054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0"/>
              <a:t>一：交换类主动调用</a:t>
            </a:r>
            <a:r>
              <a:rPr kumimoji="1" lang="en-US" altLang="zh-CN" sz="8000" dirty="0"/>
              <a:t>load</a:t>
            </a:r>
          </a:p>
          <a:p>
            <a:pPr algn="ctr"/>
            <a:endParaRPr kumimoji="1" lang="en-US" altLang="zh-CN" sz="8000" dirty="0"/>
          </a:p>
          <a:p>
            <a:pPr algn="ctr"/>
            <a:r>
              <a:rPr kumimoji="1" lang="zh-CN" altLang="en-US" sz="8000"/>
              <a:t>解决办法：单例设计</a:t>
            </a:r>
          </a:p>
        </p:txBody>
      </p:sp>
    </p:spTree>
    <p:extLst>
      <p:ext uri="{BB962C8B-B14F-4D97-AF65-F5344CB8AC3E}">
        <p14:creationId xmlns:p14="http://schemas.microsoft.com/office/powerpoint/2010/main" val="4065374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方法交换坑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77506B7-0116-564E-BC56-64FEB2562077}"/>
              </a:ext>
            </a:extLst>
          </p:cNvPr>
          <p:cNvSpPr/>
          <p:nvPr/>
        </p:nvSpPr>
        <p:spPr>
          <a:xfrm>
            <a:off x="2532185" y="2672862"/>
            <a:ext cx="20362984" cy="84054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0"/>
              <a:t>二：交换没有自己没有实现，父类实现</a:t>
            </a:r>
            <a:endParaRPr kumimoji="1" lang="en-US" altLang="zh-CN" sz="8000" dirty="0"/>
          </a:p>
          <a:p>
            <a:pPr algn="ctr"/>
            <a:endParaRPr kumimoji="1" lang="en-US" altLang="zh-CN" sz="8000" dirty="0"/>
          </a:p>
          <a:p>
            <a:r>
              <a:rPr kumimoji="1" lang="en-US" altLang="zh-CN" sz="8000" dirty="0"/>
              <a:t>	</a:t>
            </a:r>
            <a:r>
              <a:rPr kumimoji="1" lang="zh-CN" altLang="en-US" sz="8000"/>
              <a:t>解决办法：</a:t>
            </a:r>
            <a:endParaRPr kumimoji="1" lang="en-US" altLang="zh-CN" sz="8000" dirty="0"/>
          </a:p>
          <a:p>
            <a:r>
              <a:rPr kumimoji="1" lang="zh-CN" altLang="en-US" sz="8000"/>
              <a:t>  </a:t>
            </a:r>
            <a:r>
              <a:rPr kumimoji="1" lang="en-US" altLang="zh-CN" sz="8000" dirty="0"/>
              <a:t>A:</a:t>
            </a:r>
            <a:r>
              <a:rPr kumimoji="1" lang="zh-CN" altLang="en-US" sz="8000"/>
              <a:t>会先尝试给自己添加要交换的方法</a:t>
            </a:r>
            <a:endParaRPr kumimoji="1" lang="en-US" altLang="zh-CN" sz="8000" dirty="0"/>
          </a:p>
          <a:p>
            <a:r>
              <a:rPr kumimoji="1" lang="zh-CN" altLang="en-US" sz="8000"/>
              <a:t>  </a:t>
            </a:r>
            <a:r>
              <a:rPr kumimoji="1" lang="en-US" altLang="zh-CN" sz="8000" dirty="0"/>
              <a:t>B:</a:t>
            </a:r>
            <a:r>
              <a:rPr kumimoji="1" lang="zh-CN" altLang="en-US" sz="8000"/>
              <a:t>然后再将父类的</a:t>
            </a:r>
            <a:r>
              <a:rPr kumimoji="1" lang="en-US" altLang="zh-CN" sz="8000" dirty="0"/>
              <a:t>IMP</a:t>
            </a:r>
            <a:r>
              <a:rPr kumimoji="1" lang="zh-CN" altLang="en-US" sz="8000"/>
              <a:t>给</a:t>
            </a:r>
            <a:r>
              <a:rPr kumimoji="1" lang="en-US" altLang="zh-CN" sz="8000" dirty="0"/>
              <a:t>swizzle</a:t>
            </a:r>
            <a:endParaRPr kumimoji="1" lang="zh-CN" altLang="en-US" sz="8000"/>
          </a:p>
        </p:txBody>
      </p:sp>
    </p:spTree>
    <p:extLst>
      <p:ext uri="{BB962C8B-B14F-4D97-AF65-F5344CB8AC3E}">
        <p14:creationId xmlns:p14="http://schemas.microsoft.com/office/powerpoint/2010/main" val="3786726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 dirty="0"/>
              <a:t>关联对象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C903A6F-DBA6-1644-B355-765F59839A65}"/>
              </a:ext>
            </a:extLst>
          </p:cNvPr>
          <p:cNvSpPr/>
          <p:nvPr/>
        </p:nvSpPr>
        <p:spPr>
          <a:xfrm>
            <a:off x="1731981" y="2446639"/>
            <a:ext cx="6499654" cy="130981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objc_setAssociatedObject</a:t>
            </a:r>
            <a:endParaRPr kumimoji="1" lang="zh-CN" altLang="en-US" sz="4000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2D610-8A7A-124E-B154-8782E4B4A2D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981808" y="3756455"/>
            <a:ext cx="0" cy="17392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0AFE1B2A-97E1-3440-8708-9F429225A2DA}"/>
              </a:ext>
            </a:extLst>
          </p:cNvPr>
          <p:cNvSpPr/>
          <p:nvPr/>
        </p:nvSpPr>
        <p:spPr>
          <a:xfrm>
            <a:off x="1237711" y="5495661"/>
            <a:ext cx="7488194" cy="24960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AssociationHashMap</a:t>
            </a:r>
            <a:endParaRPr kumimoji="1" lang="zh-CN" altLang="en-US" sz="40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582432C-7FB6-494E-BC6A-24D1C3A0D762}"/>
              </a:ext>
            </a:extLst>
          </p:cNvPr>
          <p:cNvSpPr/>
          <p:nvPr/>
        </p:nvSpPr>
        <p:spPr>
          <a:xfrm>
            <a:off x="1731981" y="9696959"/>
            <a:ext cx="6499654" cy="130981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objc_setAssociatedObject</a:t>
            </a:r>
            <a:endParaRPr kumimoji="1" lang="zh-CN" altLang="en-US" sz="400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0020924-7DDF-F940-B5DA-C4DEF2F13CE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4981808" y="7991726"/>
            <a:ext cx="0" cy="170523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2739674-EBF6-574C-A098-7DEF90F50BD4}"/>
              </a:ext>
            </a:extLst>
          </p:cNvPr>
          <p:cNvSpPr txBox="1"/>
          <p:nvPr/>
        </p:nvSpPr>
        <p:spPr>
          <a:xfrm>
            <a:off x="5847348" y="4272115"/>
            <a:ext cx="8394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rgbClr val="00B050"/>
                </a:solidFill>
              </a:rPr>
              <a:t>_object_set_associative_reference</a:t>
            </a:r>
            <a:endParaRPr kumimoji="1" lang="zh-CN" altLang="en-US" sz="4000" dirty="0">
              <a:solidFill>
                <a:srgbClr val="00B050"/>
              </a:solidFill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F73F8CF4-B34B-1C48-972C-9CBE432AD548}"/>
              </a:ext>
            </a:extLst>
          </p:cNvPr>
          <p:cNvCxnSpPr>
            <a:cxnSpLocks/>
            <a:stCxn id="6" idx="7"/>
            <a:endCxn id="20" idx="1"/>
          </p:cNvCxnSpPr>
          <p:nvPr/>
        </p:nvCxnSpPr>
        <p:spPr>
          <a:xfrm>
            <a:off x="7629284" y="5861201"/>
            <a:ext cx="2693494" cy="5148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EEE73A5-C4FD-5743-8B80-8FE6A6C733D9}"/>
              </a:ext>
            </a:extLst>
          </p:cNvPr>
          <p:cNvSpPr/>
          <p:nvPr/>
        </p:nvSpPr>
        <p:spPr>
          <a:xfrm>
            <a:off x="10322778" y="5257778"/>
            <a:ext cx="4307622" cy="1309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对象的指针地址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36CF32-AAC9-034D-9925-D20C7C0EF3CC}"/>
              </a:ext>
            </a:extLst>
          </p:cNvPr>
          <p:cNvSpPr txBox="1"/>
          <p:nvPr/>
        </p:nvSpPr>
        <p:spPr>
          <a:xfrm>
            <a:off x="8857143" y="5189613"/>
            <a:ext cx="1334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key</a:t>
            </a:r>
            <a:endParaRPr kumimoji="1" lang="zh-CN" altLang="en-US" sz="400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3FB9E76B-617C-D449-ABF4-2996FE7497A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629284" y="7702358"/>
            <a:ext cx="3485412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9ABB3914-DAB8-5548-B8EE-8147670A09C3}"/>
              </a:ext>
            </a:extLst>
          </p:cNvPr>
          <p:cNvSpPr/>
          <p:nvPr/>
        </p:nvSpPr>
        <p:spPr>
          <a:xfrm>
            <a:off x="11114696" y="7047450"/>
            <a:ext cx="5165258" cy="13098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objectAssociationMap</a:t>
            </a:r>
            <a:endParaRPr kumimoji="1" lang="zh-CN" altLang="en-US" sz="4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2A0E7C-BEC8-7648-A5B8-16074C2994BE}"/>
              </a:ext>
            </a:extLst>
          </p:cNvPr>
          <p:cNvSpPr txBox="1"/>
          <p:nvPr/>
        </p:nvSpPr>
        <p:spPr>
          <a:xfrm>
            <a:off x="8725905" y="7671984"/>
            <a:ext cx="1334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value</a:t>
            </a:r>
            <a:endParaRPr kumimoji="1" lang="zh-CN" altLang="en-US" sz="40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DA46ED-D01F-7C43-84FA-93E31CE70E3B}"/>
              </a:ext>
            </a:extLst>
          </p:cNvPr>
          <p:cNvSpPr txBox="1"/>
          <p:nvPr/>
        </p:nvSpPr>
        <p:spPr>
          <a:xfrm>
            <a:off x="5847349" y="8784144"/>
            <a:ext cx="8394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rgbClr val="00B050"/>
                </a:solidFill>
              </a:rPr>
              <a:t>_object_get_associative_reference</a:t>
            </a:r>
            <a:endParaRPr kumimoji="1" lang="zh-CN" altLang="en-US" sz="4000" dirty="0">
              <a:solidFill>
                <a:srgbClr val="00B05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620C1642-3CE2-8C41-BF3B-F41F5B137EFF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16279954" y="6219577"/>
            <a:ext cx="2795344" cy="118538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FD69ED4-73B7-E34F-B106-9560EAFC600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6279954" y="8144423"/>
            <a:ext cx="2465246" cy="10003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5AAD0F0B-A908-7B41-90FF-5F5ADA219D05}"/>
              </a:ext>
            </a:extLst>
          </p:cNvPr>
          <p:cNvSpPr/>
          <p:nvPr/>
        </p:nvSpPr>
        <p:spPr>
          <a:xfrm>
            <a:off x="19075298" y="5667382"/>
            <a:ext cx="2227134" cy="1104390"/>
          </a:xfrm>
          <a:prstGeom prst="roundRect">
            <a:avLst/>
          </a:prstGeom>
          <a:solidFill>
            <a:srgbClr val="F792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key</a:t>
            </a:r>
            <a:endParaRPr kumimoji="1" lang="zh-CN" altLang="en-US" sz="4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840B9A1-B563-6943-8C57-C560F7CF6195}"/>
              </a:ext>
            </a:extLst>
          </p:cNvPr>
          <p:cNvSpPr txBox="1"/>
          <p:nvPr/>
        </p:nvSpPr>
        <p:spPr>
          <a:xfrm rot="19848900">
            <a:off x="16699983" y="5823968"/>
            <a:ext cx="1334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key</a:t>
            </a:r>
            <a:endParaRPr kumimoji="1" lang="zh-CN" altLang="en-US" sz="400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4545D6B1-DDE9-734D-A3F5-FE14B8E07677}"/>
              </a:ext>
            </a:extLst>
          </p:cNvPr>
          <p:cNvSpPr/>
          <p:nvPr/>
        </p:nvSpPr>
        <p:spPr>
          <a:xfrm>
            <a:off x="18745200" y="8592569"/>
            <a:ext cx="3877594" cy="1104390"/>
          </a:xfrm>
          <a:prstGeom prst="roundRect">
            <a:avLst/>
          </a:prstGeom>
          <a:solidFill>
            <a:srgbClr val="F792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Objc_assocation</a:t>
            </a:r>
            <a:endParaRPr kumimoji="1" lang="zh-CN" altLang="en-US" sz="4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C21DF9B-A9C9-0045-A4E5-CD3501740CF9}"/>
              </a:ext>
            </a:extLst>
          </p:cNvPr>
          <p:cNvSpPr txBox="1"/>
          <p:nvPr/>
        </p:nvSpPr>
        <p:spPr>
          <a:xfrm rot="1272438">
            <a:off x="16694942" y="8798693"/>
            <a:ext cx="1334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value</a:t>
            </a:r>
            <a:endParaRPr kumimoji="1"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101830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FDF605-3CF6-774F-9DE5-97580C1138A0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weak</a:t>
            </a:r>
            <a:endParaRPr kumimoji="1" lang="zh-CN" altLang="en-US" sz="4800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4E17D89-C0A1-0246-85D6-FFDF34981394}"/>
              </a:ext>
            </a:extLst>
          </p:cNvPr>
          <p:cNvSpPr/>
          <p:nvPr/>
        </p:nvSpPr>
        <p:spPr>
          <a:xfrm>
            <a:off x="2110154" y="2110154"/>
            <a:ext cx="5134707" cy="121440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objc_initweak</a:t>
            </a:r>
            <a:endParaRPr kumimoji="1" lang="zh-CN" altLang="en-US" sz="3600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DFAC66-5EC9-A842-B212-54A1991B3FB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4677507" y="3324561"/>
            <a:ext cx="1" cy="19638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01DE4367-78EE-2F40-B99E-F01900D55EE2}"/>
              </a:ext>
            </a:extLst>
          </p:cNvPr>
          <p:cNvSpPr/>
          <p:nvPr/>
        </p:nvSpPr>
        <p:spPr>
          <a:xfrm>
            <a:off x="2110153" y="5288449"/>
            <a:ext cx="5134707" cy="121440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600" dirty="0"/>
              <a:t>storeWeak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D71CBFB-7D3C-AD44-BF29-849B4DBFE36D}"/>
              </a:ext>
            </a:extLst>
          </p:cNvPr>
          <p:cNvSpPr/>
          <p:nvPr/>
        </p:nvSpPr>
        <p:spPr>
          <a:xfrm>
            <a:off x="2110152" y="8662584"/>
            <a:ext cx="5134707" cy="121440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600" dirty="0"/>
              <a:t>_class_initialize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48C6A31-A94A-144C-B80B-A022B4B3AD86}"/>
              </a:ext>
            </a:extLst>
          </p:cNvPr>
          <p:cNvSpPr/>
          <p:nvPr/>
        </p:nvSpPr>
        <p:spPr>
          <a:xfrm>
            <a:off x="8789374" y="11557374"/>
            <a:ext cx="5134707" cy="121440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600" dirty="0"/>
              <a:t>weak_unregister_no_lock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F1EF8F5-324F-584C-893C-E500EB62160A}"/>
              </a:ext>
            </a:extLst>
          </p:cNvPr>
          <p:cNvSpPr/>
          <p:nvPr/>
        </p:nvSpPr>
        <p:spPr>
          <a:xfrm>
            <a:off x="8789375" y="5288448"/>
            <a:ext cx="5134707" cy="121440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600" dirty="0"/>
              <a:t>weak_register_no_lock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385AFB1-EF2E-AF44-AC17-8E7DFE897D18}"/>
              </a:ext>
            </a:extLst>
          </p:cNvPr>
          <p:cNvSpPr/>
          <p:nvPr/>
        </p:nvSpPr>
        <p:spPr>
          <a:xfrm>
            <a:off x="15770475" y="1033415"/>
            <a:ext cx="5134707" cy="121440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600" dirty="0"/>
              <a:t>weak_entry_for_referent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B119F00-F065-5B48-BFFB-1FAB32E3ECFF}"/>
              </a:ext>
            </a:extLst>
          </p:cNvPr>
          <p:cNvSpPr/>
          <p:nvPr/>
        </p:nvSpPr>
        <p:spPr>
          <a:xfrm>
            <a:off x="15798183" y="3316198"/>
            <a:ext cx="5134707" cy="121440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600" dirty="0"/>
              <a:t>append_referrer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2A05173-5034-AF4C-99B7-36CBE6102308}"/>
              </a:ext>
            </a:extLst>
          </p:cNvPr>
          <p:cNvSpPr/>
          <p:nvPr/>
        </p:nvSpPr>
        <p:spPr>
          <a:xfrm>
            <a:off x="15705456" y="5338345"/>
            <a:ext cx="5134707" cy="1214407"/>
          </a:xfrm>
          <a:prstGeom prst="roundRect">
            <a:avLst/>
          </a:prstGeom>
          <a:solidFill>
            <a:srgbClr val="F792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600" dirty="0"/>
              <a:t>weak_entry_t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6A96E4-6F97-8B4F-AE4A-7CD2DC905704}"/>
              </a:ext>
            </a:extLst>
          </p:cNvPr>
          <p:cNvSpPr/>
          <p:nvPr/>
        </p:nvSpPr>
        <p:spPr>
          <a:xfrm>
            <a:off x="15705456" y="7451773"/>
            <a:ext cx="5134707" cy="1214407"/>
          </a:xfrm>
          <a:prstGeom prst="roundRect">
            <a:avLst/>
          </a:prstGeom>
          <a:solidFill>
            <a:srgbClr val="F792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600" dirty="0"/>
              <a:t>weak_grow_maybe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8031BC6-5248-8C41-9A1B-25DBB9A61783}"/>
              </a:ext>
            </a:extLst>
          </p:cNvPr>
          <p:cNvSpPr/>
          <p:nvPr/>
        </p:nvSpPr>
        <p:spPr>
          <a:xfrm>
            <a:off x="15705456" y="9308949"/>
            <a:ext cx="5134707" cy="1214407"/>
          </a:xfrm>
          <a:prstGeom prst="roundRect">
            <a:avLst/>
          </a:prstGeom>
          <a:solidFill>
            <a:srgbClr val="F792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600" dirty="0"/>
              <a:t>weak_entry_insert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6837E4A-9EE9-A94A-B38A-E2F38403474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677506" y="6502856"/>
            <a:ext cx="1" cy="2159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C1E9E663-D63E-A244-BA88-FBDBD1D4F6A4}"/>
              </a:ext>
            </a:extLst>
          </p:cNvPr>
          <p:cNvSpPr/>
          <p:nvPr/>
        </p:nvSpPr>
        <p:spPr>
          <a:xfrm>
            <a:off x="7244859" y="5708073"/>
            <a:ext cx="1307655" cy="676101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5079D329-B60D-2E45-AABF-56400113DF00}"/>
              </a:ext>
            </a:extLst>
          </p:cNvPr>
          <p:cNvSpPr/>
          <p:nvPr/>
        </p:nvSpPr>
        <p:spPr>
          <a:xfrm>
            <a:off x="15101716" y="5972253"/>
            <a:ext cx="516353" cy="4228865"/>
          </a:xfrm>
          <a:prstGeom prst="leftBrace">
            <a:avLst>
              <a:gd name="adj1" fmla="val 8333"/>
              <a:gd name="adj2" fmla="val 5271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13E97C74-6AA8-2F48-B026-E00839A7B9D6}"/>
              </a:ext>
            </a:extLst>
          </p:cNvPr>
          <p:cNvSpPr/>
          <p:nvPr/>
        </p:nvSpPr>
        <p:spPr>
          <a:xfrm>
            <a:off x="14962118" y="1554841"/>
            <a:ext cx="614928" cy="2822594"/>
          </a:xfrm>
          <a:prstGeom prst="leftBrace">
            <a:avLst>
              <a:gd name="adj1" fmla="val 8333"/>
              <a:gd name="adj2" fmla="val 5271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4D791C3A-9DAD-824E-B7A4-047C51B4EF7B}"/>
              </a:ext>
            </a:extLst>
          </p:cNvPr>
          <p:cNvSpPr/>
          <p:nvPr/>
        </p:nvSpPr>
        <p:spPr>
          <a:xfrm>
            <a:off x="14160942" y="3020291"/>
            <a:ext cx="713789" cy="5126182"/>
          </a:xfrm>
          <a:prstGeom prst="leftBrace">
            <a:avLst>
              <a:gd name="adj1" fmla="val 8333"/>
              <a:gd name="adj2" fmla="val 5271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CF71B3DC-5143-5146-BF4D-DDCB6F61D406}"/>
              </a:ext>
            </a:extLst>
          </p:cNvPr>
          <p:cNvSpPr/>
          <p:nvPr/>
        </p:nvSpPr>
        <p:spPr>
          <a:xfrm>
            <a:off x="15541339" y="11557374"/>
            <a:ext cx="5134707" cy="1214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600" dirty="0"/>
              <a:t>weak_entry_insert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915C251-72FA-9C40-82A1-ED782B433157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3924081" y="12164578"/>
            <a:ext cx="16172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4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8070</TotalTime>
  <Words>258</Words>
  <Application>Microsoft Macintosh PowerPoint</Application>
  <PresentationFormat>自定义</PresentationFormat>
  <Paragraphs>77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164</cp:revision>
  <dcterms:modified xsi:type="dcterms:W3CDTF">2019-02-22T10:44:09Z</dcterms:modified>
</cp:coreProperties>
</file>