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notesMasterIdLst>
    <p:notesMasterId r:id="rId8"/>
  </p:notesMasterIdLst>
  <p:sldIdLst>
    <p:sldId id="2007577006" r:id="rId2"/>
    <p:sldId id="2007577038" r:id="rId3"/>
    <p:sldId id="2007577039" r:id="rId4"/>
    <p:sldId id="2007577041" r:id="rId5"/>
    <p:sldId id="2007577040" r:id="rId6"/>
    <p:sldId id="2007577037" r:id="rId7"/>
  </p:sldIdLst>
  <p:sldSz cx="24384000" cy="13716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04040"/>
    <a:srgbClr val="A6A6A6"/>
    <a:srgbClr val="F79225"/>
    <a:srgbClr val="E2AC64"/>
    <a:srgbClr val="FB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20"/>
    <p:restoredTop sz="94759"/>
  </p:normalViewPr>
  <p:slideViewPr>
    <p:cSldViewPr snapToGrid="0" snapToObjects="1">
      <p:cViewPr varScale="1">
        <p:scale>
          <a:sx n="37" d="100"/>
          <a:sy n="37" d="100"/>
        </p:scale>
        <p:origin x="264" y="11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42B5A-E070-EA46-B484-B6A90AB99A83}" type="datetimeFigureOut">
              <a:rPr lang="zh-CN" altLang="en-US"/>
              <a:t>2019/2/15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854ED-2072-FC41-86B3-A2873DF1F522}" type="slidenum">
              <a:r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238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854ED-2072-FC41-86B3-A2873DF1F522}" type="slidenum">
              <a:r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39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>
            <a:off x="10394078" y="12391351"/>
            <a:ext cx="3583859" cy="1025269"/>
            <a:chOff x="10394078" y="12391351"/>
            <a:chExt cx="3583859" cy="102526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4078" y="12391351"/>
              <a:ext cx="978907" cy="1025269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3" cstate="print">
              <a:alphaModFix/>
            </a:blip>
            <a:stretch>
              <a:fillRect/>
            </a:stretch>
          </p:blipFill>
          <p:spPr>
            <a:xfrm>
              <a:off x="11372985" y="12683337"/>
              <a:ext cx="2604952" cy="410460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 userDrawn="1"/>
        </p:nvSpPr>
        <p:spPr>
          <a:xfrm>
            <a:off x="5654844" y="0"/>
            <a:ext cx="18729156" cy="85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1" y="0"/>
            <a:ext cx="1419726" cy="852650"/>
          </a:xfrm>
          <a:prstGeom prst="rect">
            <a:avLst/>
          </a:prstGeom>
          <a:solidFill>
            <a:srgbClr val="F79225"/>
          </a:solidFill>
          <a:ln>
            <a:solidFill>
              <a:srgbClr val="E2AC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600" b="1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872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  <p:sldLayoutId id="343105997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0" y="-5"/>
            <a:ext cx="24384000" cy="13716006"/>
            <a:chOff x="0" y="-5"/>
            <a:chExt cx="24384000" cy="13716006"/>
          </a:xfrm>
        </p:grpSpPr>
        <p:grpSp>
          <p:nvGrpSpPr>
            <p:cNvPr id="13" name="组 12"/>
            <p:cNvGrpSpPr/>
            <p:nvPr/>
          </p:nvGrpSpPr>
          <p:grpSpPr>
            <a:xfrm>
              <a:off x="0" y="-5"/>
              <a:ext cx="24384000" cy="13716006"/>
              <a:chOff x="0" y="-5"/>
              <a:chExt cx="24384000" cy="13716006"/>
            </a:xfrm>
          </p:grpSpPr>
          <p:grpSp>
            <p:nvGrpSpPr>
              <p:cNvPr id="7" name="组 6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936" name="Picture" descr="Picture"/>
                <p:cNvPicPr>
                  <a:picLocks noChangeAspect="1"/>
                </p:cNvPicPr>
                <p:nvPr/>
              </p:nvPicPr>
              <p:blipFill>
                <a:blip r:embed="rId4" cstate="print">
                  <a:alphaModFix/>
                </a:blip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403" name="Picture" descr="Picture"/>
                <p:cNvPicPr>
                  <a:picLocks noChangeAspect="1"/>
                </p:cNvPicPr>
                <p:nvPr/>
              </p:nvPicPr>
              <p:blipFill>
                <a:blip r:embed="rId5" cstate="print">
                  <a:alphaModFix/>
                </a:blip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pic>
            <p:nvPicPr>
              <p:cNvPr id="2805" name="Picture" descr="Picture"/>
              <p:cNvPicPr>
                <a:picLocks noChangeAspect="1"/>
              </p:cNvPicPr>
              <p:nvPr/>
            </p:nvPicPr>
            <p:blipFill>
              <a:blip r:embed="rId6" cstate="print">
                <a:alphaModFix/>
              </a:blip>
              <a:stretch>
                <a:fillRect/>
              </a:stretch>
            </p:blipFill>
            <p:spPr>
              <a:xfrm>
                <a:off x="10825293" y="8202124"/>
                <a:ext cx="2964519" cy="878527"/>
              </a:xfrm>
              <a:prstGeom prst="rect">
                <a:avLst/>
              </a:prstGeom>
              <a:effectLst>
                <a:outerShdw blurRad="152400" dist="115354" dir="2700000" algn="ctr">
                  <a:srgbClr val="000000">
                    <a:alpha val="30000"/>
                  </a:srgbClr>
                </a:outerShdw>
              </a:effectLst>
            </p:spPr>
          </p:pic>
          <p:sp>
            <p:nvSpPr>
              <p:cNvPr id="8" name="直角三角形 7"/>
              <p:cNvSpPr/>
              <p:nvPr/>
            </p:nvSpPr>
            <p:spPr>
              <a:xfrm rot="10800000">
                <a:off x="19301253" y="-5"/>
                <a:ext cx="5082742" cy="6514241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6200000">
                <a:off x="20284037" y="9616039"/>
                <a:ext cx="6750069" cy="1449856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4717922" y="6800792"/>
                <a:ext cx="9469821" cy="39763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0" y="6800791"/>
                <a:ext cx="9526954" cy="39764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36923" y="8318222"/>
                <a:ext cx="2297723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3600" dirty="0">
                    <a:solidFill>
                      <a:schemeClr val="bg1"/>
                    </a:solidFill>
                  </a:rPr>
                  <a:t>@Cooci</a:t>
                </a:r>
                <a:endParaRPr kumimoji="1" lang="zh-CN" altLang="en-US" sz="3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5" y="4410104"/>
              <a:ext cx="24383995" cy="19389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zh-CN" altLang="en-US" sz="12000"/>
                <a:t>底层面试特训班第一天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C0AB3DE-169E-D34E-A791-0F34D3DE8577}"/>
              </a:ext>
            </a:extLst>
          </p:cNvPr>
          <p:cNvSpPr txBox="1"/>
          <p:nvPr/>
        </p:nvSpPr>
        <p:spPr>
          <a:xfrm>
            <a:off x="9526954" y="9589535"/>
            <a:ext cx="53872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/>
              <a:t>和谐学习，不急不躁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57C0DC-303F-7A46-BE9A-41B44E1E8FD3}"/>
              </a:ext>
            </a:extLst>
          </p:cNvPr>
          <p:cNvSpPr txBox="1"/>
          <p:nvPr/>
        </p:nvSpPr>
        <p:spPr>
          <a:xfrm>
            <a:off x="9526954" y="6646043"/>
            <a:ext cx="5190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/>
              <a:t>人人为师 </a:t>
            </a:r>
            <a:r>
              <a:rPr lang="en-US" altLang="zh-CN" sz="4000" b="1" dirty="0"/>
              <a:t>·</a:t>
            </a:r>
            <a:r>
              <a:rPr kumimoji="1" lang="zh-CN" altLang="en-US" sz="4000"/>
              <a:t> 终生学习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1582D758-71B8-064C-AC58-7AD064DE817E}"/>
              </a:ext>
            </a:extLst>
          </p:cNvPr>
          <p:cNvSpPr/>
          <p:nvPr/>
        </p:nvSpPr>
        <p:spPr>
          <a:xfrm>
            <a:off x="1430216" y="1973179"/>
            <a:ext cx="3898232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alloc</a:t>
            </a:r>
            <a:endParaRPr kumimoji="1" lang="zh-CN" altLang="en-US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96E62E-28DB-8D40-BB04-056A278DD4A0}"/>
              </a:ext>
            </a:extLst>
          </p:cNvPr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800" dirty="0"/>
              <a:t>Alloc</a:t>
            </a:r>
            <a:r>
              <a:rPr kumimoji="1" lang="zh-CN" altLang="en-US" sz="4800" dirty="0"/>
              <a:t>流程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9C4AF1DD-FD45-3E4D-8E62-45D26BB591A6}"/>
              </a:ext>
            </a:extLst>
          </p:cNvPr>
          <p:cNvSpPr/>
          <p:nvPr/>
        </p:nvSpPr>
        <p:spPr>
          <a:xfrm>
            <a:off x="6705600" y="1973179"/>
            <a:ext cx="3898232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_objc_rootAlloc</a:t>
            </a:r>
            <a:endParaRPr kumimoji="1" lang="zh-CN" altLang="en-US" sz="4000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71C68B5F-9C42-A842-8D4F-12B5090F9D4F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5328448" y="2887579"/>
            <a:ext cx="137715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>
            <a:extLst>
              <a:ext uri="{FF2B5EF4-FFF2-40B4-BE49-F238E27FC236}">
                <a16:creationId xmlns:a16="http://schemas.microsoft.com/office/drawing/2014/main" id="{4E2EE905-2444-B94D-B892-77E871D7290A}"/>
              </a:ext>
            </a:extLst>
          </p:cNvPr>
          <p:cNvSpPr/>
          <p:nvPr/>
        </p:nvSpPr>
        <p:spPr>
          <a:xfrm>
            <a:off x="12391292" y="1973179"/>
            <a:ext cx="3898232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callAlloc</a:t>
            </a:r>
            <a:endParaRPr kumimoji="1" lang="zh-CN" altLang="en-US" sz="4000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568B4B75-5B44-D24E-A4B8-D2D79D62A05C}"/>
              </a:ext>
            </a:extLst>
          </p:cNvPr>
          <p:cNvSpPr/>
          <p:nvPr/>
        </p:nvSpPr>
        <p:spPr>
          <a:xfrm>
            <a:off x="18408314" y="1973179"/>
            <a:ext cx="4756485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" altLang="zh-CN" sz="4000" dirty="0"/>
              <a:t>class_createInstance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8AA9DA7A-01AA-544E-BBA8-2B7385AF1DF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0603832" y="2887579"/>
            <a:ext cx="178746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>
            <a:extLst>
              <a:ext uri="{FF2B5EF4-FFF2-40B4-BE49-F238E27FC236}">
                <a16:creationId xmlns:a16="http://schemas.microsoft.com/office/drawing/2014/main" id="{6EFD39C8-D0F9-2C48-A7E1-07EC0D2E0D09}"/>
              </a:ext>
            </a:extLst>
          </p:cNvPr>
          <p:cNvSpPr/>
          <p:nvPr/>
        </p:nvSpPr>
        <p:spPr>
          <a:xfrm>
            <a:off x="2367445" y="8418494"/>
            <a:ext cx="7299158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" altLang="zh-CN" sz="4000" dirty="0"/>
              <a:t>_class_createInstanceFromZone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33AA56C3-E6EA-4A40-8253-88F6473EF0E4}"/>
              </a:ext>
            </a:extLst>
          </p:cNvPr>
          <p:cNvSpPr/>
          <p:nvPr/>
        </p:nvSpPr>
        <p:spPr>
          <a:xfrm>
            <a:off x="12266965" y="5879832"/>
            <a:ext cx="5319193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" altLang="zh-CN" sz="4000" dirty="0"/>
              <a:t>cls-&gt;instanceSize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EED9A0F9-E11D-1A49-ADC1-64C3C8A36224}"/>
              </a:ext>
            </a:extLst>
          </p:cNvPr>
          <p:cNvSpPr/>
          <p:nvPr/>
        </p:nvSpPr>
        <p:spPr>
          <a:xfrm>
            <a:off x="12266965" y="8418494"/>
            <a:ext cx="5319193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" altLang="zh-CN" sz="4000" dirty="0"/>
              <a:t>callo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45DC44CA-0249-AB40-8F9D-8E71C6C18E40}"/>
              </a:ext>
            </a:extLst>
          </p:cNvPr>
          <p:cNvSpPr/>
          <p:nvPr/>
        </p:nvSpPr>
        <p:spPr>
          <a:xfrm>
            <a:off x="12266965" y="10957157"/>
            <a:ext cx="5319193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" altLang="zh-CN" sz="4000" dirty="0"/>
              <a:t>obj-&gt;initInstanceIsa</a:t>
            </a: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F6D3FD5B-7AD2-B646-BB47-F878CCF3341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16289524" y="2887579"/>
            <a:ext cx="211879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C20D1A41-989A-1047-8C71-3695FECF164A}"/>
              </a:ext>
            </a:extLst>
          </p:cNvPr>
          <p:cNvCxnSpPr>
            <a:cxnSpLocks/>
          </p:cNvCxnSpPr>
          <p:nvPr/>
        </p:nvCxnSpPr>
        <p:spPr>
          <a:xfrm>
            <a:off x="20786556" y="3801979"/>
            <a:ext cx="0" cy="14919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0A9773A-4C8B-1C4C-B95B-A67B95F99242}"/>
              </a:ext>
            </a:extLst>
          </p:cNvPr>
          <p:cNvCxnSpPr>
            <a:cxnSpLocks/>
          </p:cNvCxnSpPr>
          <p:nvPr/>
        </p:nvCxnSpPr>
        <p:spPr>
          <a:xfrm flipH="1">
            <a:off x="6017024" y="5293895"/>
            <a:ext cx="147695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6E5D2B47-2106-F044-A4D2-B1C3583C0DA6}"/>
              </a:ext>
            </a:extLst>
          </p:cNvPr>
          <p:cNvCxnSpPr>
            <a:cxnSpLocks/>
          </p:cNvCxnSpPr>
          <p:nvPr/>
        </p:nvCxnSpPr>
        <p:spPr>
          <a:xfrm>
            <a:off x="6017024" y="5293895"/>
            <a:ext cx="0" cy="31245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左大括号 51">
            <a:extLst>
              <a:ext uri="{FF2B5EF4-FFF2-40B4-BE49-F238E27FC236}">
                <a16:creationId xmlns:a16="http://schemas.microsoft.com/office/drawing/2014/main" id="{DD403146-87E0-CE43-908A-38BAC0D0E90B}"/>
              </a:ext>
            </a:extLst>
          </p:cNvPr>
          <p:cNvSpPr/>
          <p:nvPr/>
        </p:nvSpPr>
        <p:spPr>
          <a:xfrm>
            <a:off x="10371221" y="6208294"/>
            <a:ext cx="1126341" cy="5967664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363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E4AA051-0D7A-0E47-B4EF-D59F24DCF329}"/>
              </a:ext>
            </a:extLst>
          </p:cNvPr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4800" dirty="0"/>
              <a:t>内存对齐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BB4E5BFD-2A45-C84A-8E8D-70E61A5B7B03}"/>
              </a:ext>
            </a:extLst>
          </p:cNvPr>
          <p:cNvSpPr/>
          <p:nvPr/>
        </p:nvSpPr>
        <p:spPr>
          <a:xfrm>
            <a:off x="586156" y="4299437"/>
            <a:ext cx="12989169" cy="42554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6000" dirty="0">
                <a:solidFill>
                  <a:srgbClr val="FF0000"/>
                </a:solidFill>
              </a:rPr>
              <a:t>(x + WORD_MASK) &amp; ~WORD_MASK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A360792-448E-994F-8F6E-ACE6909A4F45}"/>
              </a:ext>
            </a:extLst>
          </p:cNvPr>
          <p:cNvSpPr/>
          <p:nvPr/>
        </p:nvSpPr>
        <p:spPr>
          <a:xfrm>
            <a:off x="17150861" y="6541476"/>
            <a:ext cx="6260123" cy="4325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/>
              <a:t>InstanceSize</a:t>
            </a:r>
          </a:p>
          <a:p>
            <a:pPr algn="ctr"/>
            <a:r>
              <a:rPr lang="en-US" altLang="zh-CN" sz="6000" dirty="0">
                <a:solidFill>
                  <a:srgbClr val="FF0000"/>
                </a:solidFill>
              </a:rPr>
              <a:t>8</a:t>
            </a:r>
            <a:r>
              <a:rPr lang="zh-CN" altLang="en-US" sz="6000" dirty="0">
                <a:solidFill>
                  <a:srgbClr val="FF0000"/>
                </a:solidFill>
              </a:rPr>
              <a:t>倍数增长</a:t>
            </a:r>
            <a:endParaRPr lang="en" altLang="zh-CN" sz="6000" dirty="0">
              <a:solidFill>
                <a:srgbClr val="FF0000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6DCEA975-FA89-0845-B9A1-C9A863E79060}"/>
              </a:ext>
            </a:extLst>
          </p:cNvPr>
          <p:cNvCxnSpPr>
            <a:cxnSpLocks/>
          </p:cNvCxnSpPr>
          <p:nvPr/>
        </p:nvCxnSpPr>
        <p:spPr>
          <a:xfrm flipH="1">
            <a:off x="13745310" y="2716851"/>
            <a:ext cx="3405551" cy="3371849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>
            <a:extLst>
              <a:ext uri="{FF2B5EF4-FFF2-40B4-BE49-F238E27FC236}">
                <a16:creationId xmlns:a16="http://schemas.microsoft.com/office/drawing/2014/main" id="{F43A1732-7B83-C445-A400-576ECB525A67}"/>
              </a:ext>
            </a:extLst>
          </p:cNvPr>
          <p:cNvSpPr/>
          <p:nvPr/>
        </p:nvSpPr>
        <p:spPr>
          <a:xfrm>
            <a:off x="17150861" y="1477108"/>
            <a:ext cx="6195647" cy="2479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/>
              <a:t> define WORD_MASK 7UL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3FB508C1-6DC3-0A4A-AA49-1AA7AFC313AB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3698416" y="6541476"/>
            <a:ext cx="3452445" cy="2162908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83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E4AA051-0D7A-0E47-B4EF-D59F24DCF329}"/>
              </a:ext>
            </a:extLst>
          </p:cNvPr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4800" dirty="0"/>
              <a:t>内存对齐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BB4E5BFD-2A45-C84A-8E8D-70E61A5B7B03}"/>
              </a:ext>
            </a:extLst>
          </p:cNvPr>
          <p:cNvSpPr/>
          <p:nvPr/>
        </p:nvSpPr>
        <p:spPr>
          <a:xfrm>
            <a:off x="3575539" y="2039817"/>
            <a:ext cx="17490830" cy="6576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CN" sz="6000" dirty="0">
                <a:solidFill>
                  <a:srgbClr val="FF0000"/>
                </a:solidFill>
              </a:rPr>
              <a:t>SHIFT_NANO_QUANTUM</a:t>
            </a:r>
            <a:r>
              <a:rPr lang="zh-CN" altLang="en-US" sz="6000" dirty="0">
                <a:solidFill>
                  <a:srgbClr val="FF0000"/>
                </a:solidFill>
              </a:rPr>
              <a:t> </a:t>
            </a:r>
            <a:r>
              <a:rPr lang="en-US" altLang="zh-CN" sz="6000" dirty="0">
                <a:solidFill>
                  <a:srgbClr val="FF0000"/>
                </a:solidFill>
              </a:rPr>
              <a:t>16</a:t>
            </a:r>
          </a:p>
          <a:p>
            <a:r>
              <a:rPr lang="en-US" altLang="zh-CN" sz="6000" dirty="0"/>
              <a:t>K</a:t>
            </a:r>
            <a:r>
              <a:rPr lang="zh-CN" altLang="en-US" sz="6000" dirty="0"/>
              <a:t> </a:t>
            </a:r>
            <a:r>
              <a:rPr lang="en-US" altLang="zh-CN" sz="6000" dirty="0"/>
              <a:t>=</a:t>
            </a:r>
            <a:r>
              <a:rPr lang="zh-CN" altLang="en-US" sz="6000" dirty="0"/>
              <a:t> </a:t>
            </a:r>
            <a:r>
              <a:rPr lang="en" altLang="zh-CN" sz="6000" dirty="0"/>
              <a:t>(size + NANO_REGIME_QUANTA_SIZE - 1) </a:t>
            </a:r>
            <a:r>
              <a:rPr lang="en" altLang="zh-CN" sz="6000" dirty="0">
                <a:solidFill>
                  <a:srgbClr val="FF0000"/>
                </a:solidFill>
              </a:rPr>
              <a:t>&gt;&gt;</a:t>
            </a:r>
            <a:r>
              <a:rPr lang="en" altLang="zh-CN" sz="6000" dirty="0"/>
              <a:t> SHIFT_NANO_QUANTUM</a:t>
            </a:r>
          </a:p>
          <a:p>
            <a:r>
              <a:rPr lang="en" altLang="zh-CN" sz="6000" dirty="0"/>
              <a:t>slot_bytes = k </a:t>
            </a:r>
            <a:r>
              <a:rPr lang="en" altLang="zh-CN" sz="6000" dirty="0">
                <a:solidFill>
                  <a:srgbClr val="FF0000"/>
                </a:solidFill>
              </a:rPr>
              <a:t>&lt;&lt;</a:t>
            </a:r>
            <a:r>
              <a:rPr lang="en" altLang="zh-CN" sz="6000" dirty="0"/>
              <a:t> SHIFT_NANO_QUANTUM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A360792-448E-994F-8F6E-ACE6909A4F45}"/>
              </a:ext>
            </a:extLst>
          </p:cNvPr>
          <p:cNvSpPr/>
          <p:nvPr/>
        </p:nvSpPr>
        <p:spPr>
          <a:xfrm>
            <a:off x="7620000" y="8968153"/>
            <a:ext cx="10668000" cy="4325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/>
              <a:t>系统开辟内存大小 以</a:t>
            </a:r>
            <a:r>
              <a:rPr lang="en-US" altLang="zh-CN" sz="6000" dirty="0">
                <a:solidFill>
                  <a:srgbClr val="FF0000"/>
                </a:solidFill>
              </a:rPr>
              <a:t>16</a:t>
            </a:r>
            <a:r>
              <a:rPr lang="zh-CN" altLang="en-US" sz="6000" dirty="0">
                <a:solidFill>
                  <a:srgbClr val="FF0000"/>
                </a:solidFill>
              </a:rPr>
              <a:t>倍数</a:t>
            </a:r>
            <a:endParaRPr lang="en" altLang="zh-CN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3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6720E4-0DF7-C340-854C-C366E47FDD09}"/>
              </a:ext>
            </a:extLst>
          </p:cNvPr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4800" dirty="0"/>
              <a:t>底层探索方式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454A2EC-A33F-DF47-8943-0C9FB2EBABE3}"/>
              </a:ext>
            </a:extLst>
          </p:cNvPr>
          <p:cNvSpPr/>
          <p:nvPr/>
        </p:nvSpPr>
        <p:spPr>
          <a:xfrm>
            <a:off x="2426677" y="4712675"/>
            <a:ext cx="5205046" cy="4396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000" dirty="0"/>
              <a:t>汇编分析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97F4E50-FE67-DE49-B269-93C21A9CFE8D}"/>
              </a:ext>
            </a:extLst>
          </p:cNvPr>
          <p:cNvSpPr/>
          <p:nvPr/>
        </p:nvSpPr>
        <p:spPr>
          <a:xfrm>
            <a:off x="9718431" y="4712675"/>
            <a:ext cx="5205046" cy="4396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dirty="0"/>
              <a:t>LLDB</a:t>
            </a:r>
            <a:r>
              <a:rPr kumimoji="1" lang="zh-CN" altLang="en-US" sz="6000" dirty="0"/>
              <a:t>分析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E3CA76F-FFE1-7D40-B361-2A6427F810DB}"/>
              </a:ext>
            </a:extLst>
          </p:cNvPr>
          <p:cNvSpPr/>
          <p:nvPr/>
        </p:nvSpPr>
        <p:spPr>
          <a:xfrm>
            <a:off x="17010185" y="4712675"/>
            <a:ext cx="5205046" cy="4396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000" dirty="0"/>
              <a:t>源码分析</a:t>
            </a:r>
          </a:p>
        </p:txBody>
      </p:sp>
    </p:spTree>
    <p:extLst>
      <p:ext uri="{BB962C8B-B14F-4D97-AF65-F5344CB8AC3E}">
        <p14:creationId xmlns:p14="http://schemas.microsoft.com/office/powerpoint/2010/main" val="13183324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-1" y="0"/>
            <a:ext cx="24384001" cy="13765382"/>
            <a:chOff x="0" y="-1"/>
            <a:chExt cx="24384001" cy="13765382"/>
          </a:xfrm>
        </p:grpSpPr>
        <p:grpSp>
          <p:nvGrpSpPr>
            <p:cNvPr id="8" name="组 7"/>
            <p:cNvGrpSpPr/>
            <p:nvPr/>
          </p:nvGrpSpPr>
          <p:grpSpPr>
            <a:xfrm>
              <a:off x="603328" y="349335"/>
              <a:ext cx="3958902" cy="1244345"/>
              <a:chOff x="1033228" y="942459"/>
              <a:chExt cx="3958902" cy="1244345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3228" y="942459"/>
                <a:ext cx="1188076" cy="1244345"/>
              </a:xfrm>
              <a:prstGeom prst="rect">
                <a:avLst/>
              </a:prstGeom>
            </p:spPr>
          </p:pic>
          <p:pic>
            <p:nvPicPr>
              <p:cNvPr id="10" name="Picture" descr="Picture"/>
              <p:cNvPicPr>
                <a:picLocks noChangeAspect="1"/>
              </p:cNvPicPr>
              <p:nvPr/>
            </p:nvPicPr>
            <p:blipFill>
              <a:blip r:embed="rId3" cstate="print">
                <a:alphaModFix/>
              </a:blip>
              <a:stretch>
                <a:fillRect/>
              </a:stretch>
            </p:blipFill>
            <p:spPr>
              <a:xfrm>
                <a:off x="2221304" y="1344956"/>
                <a:ext cx="2770826" cy="439353"/>
              </a:xfrm>
              <a:prstGeom prst="rect">
                <a:avLst/>
              </a:prstGeom>
            </p:spPr>
          </p:pic>
          <p:pic>
            <p:nvPicPr>
              <p:cNvPr id="11" name="Picture" descr="Picture"/>
              <p:cNvPicPr>
                <a:picLocks noChangeAspect="1"/>
              </p:cNvPicPr>
              <p:nvPr/>
            </p:nvPicPr>
            <p:blipFill>
              <a:blip r:embed="rId4" cstate="print">
                <a:alphaModFix/>
              </a:blip>
              <a:stretch>
                <a:fillRect/>
              </a:stretch>
            </p:blipFill>
            <p:spPr>
              <a:xfrm>
                <a:off x="2557281" y="1972246"/>
                <a:ext cx="1164818" cy="27540"/>
              </a:xfrm>
              <a:prstGeom prst="rect">
                <a:avLst/>
              </a:prstGeom>
            </p:spPr>
          </p:pic>
        </p:grpSp>
        <p:sp>
          <p:nvSpPr>
            <p:cNvPr id="16" name="文本框 15"/>
            <p:cNvSpPr txBox="1"/>
            <p:nvPr/>
          </p:nvSpPr>
          <p:spPr>
            <a:xfrm>
              <a:off x="0" y="4333742"/>
              <a:ext cx="24384000" cy="31700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20000" dirty="0">
                  <a:latin typeface="SimHei" charset="-122"/>
                  <a:ea typeface="SimHei" charset="-122"/>
                  <a:cs typeface="SimHei" charset="-122"/>
                </a:rPr>
                <a:t>THANK</a:t>
              </a:r>
              <a:r>
                <a:rPr kumimoji="1" lang="zh-CN" altLang="en-US" sz="20000">
                  <a:latin typeface="SimHei" charset="-122"/>
                  <a:ea typeface="SimHei" charset="-122"/>
                  <a:cs typeface="SimHei" charset="-122"/>
                </a:rPr>
                <a:t> </a:t>
              </a:r>
              <a:r>
                <a:rPr kumimoji="1" lang="en-US" altLang="zh-CN" sz="20000" dirty="0">
                  <a:latin typeface="SimHei" charset="-122"/>
                  <a:ea typeface="SimHei" charset="-122"/>
                  <a:cs typeface="SimHei" charset="-122"/>
                </a:rPr>
                <a:t>YOU</a:t>
              </a:r>
              <a:endParaRPr kumimoji="1" lang="zh-CN" altLang="en-US" sz="20000">
                <a:latin typeface="SimHei" charset="-122"/>
                <a:ea typeface="SimHei" charset="-122"/>
                <a:cs typeface="SimHei" charset="-122"/>
              </a:endParaRPr>
            </a:p>
          </p:txBody>
        </p:sp>
        <p:grpSp>
          <p:nvGrpSpPr>
            <p:cNvPr id="19" name="组 18"/>
            <p:cNvGrpSpPr/>
            <p:nvPr/>
          </p:nvGrpSpPr>
          <p:grpSpPr>
            <a:xfrm>
              <a:off x="10707006" y="7932806"/>
              <a:ext cx="2969988" cy="769027"/>
              <a:chOff x="11843826" y="8876617"/>
              <a:chExt cx="2969988" cy="769027"/>
            </a:xfrm>
          </p:grpSpPr>
          <p:pic>
            <p:nvPicPr>
              <p:cNvPr id="17" name="Picture" descr="Picture"/>
              <p:cNvPicPr>
                <a:picLocks noChangeAspect="1"/>
              </p:cNvPicPr>
              <p:nvPr/>
            </p:nvPicPr>
            <p:blipFill>
              <a:blip r:embed="rId5" cstate="print">
                <a:alphaModFix/>
              </a:blip>
              <a:stretch>
                <a:fillRect/>
              </a:stretch>
            </p:blipFill>
            <p:spPr>
              <a:xfrm>
                <a:off x="11986101" y="8876617"/>
                <a:ext cx="2685438" cy="769027"/>
              </a:xfrm>
              <a:prstGeom prst="rect">
                <a:avLst/>
              </a:prstGeom>
              <a:effectLst>
                <a:outerShdw blurRad="152400" dist="115354" dir="2700000" algn="ctr">
                  <a:srgbClr val="000000">
                    <a:alpha val="30000"/>
                  </a:srgbClr>
                </a:outerShdw>
              </a:effectLst>
            </p:spPr>
          </p:pic>
          <p:pic>
            <p:nvPicPr>
              <p:cNvPr id="18" name="Picture" descr="Picture"/>
              <p:cNvPicPr>
                <a:picLocks noChangeAspect="1"/>
              </p:cNvPicPr>
              <p:nvPr/>
            </p:nvPicPr>
            <p:blipFill>
              <a:blip r:embed="rId6" cstate="print">
                <a:alphaModFix/>
              </a:blip>
              <a:stretch>
                <a:fillRect/>
              </a:stretch>
            </p:blipFill>
            <p:spPr>
              <a:xfrm>
                <a:off x="11843826" y="9050573"/>
                <a:ext cx="2969988" cy="421116"/>
              </a:xfrm>
              <a:prstGeom prst="rect">
                <a:avLst/>
              </a:prstGeom>
            </p:spPr>
          </p:pic>
        </p:grpSp>
        <p:sp>
          <p:nvSpPr>
            <p:cNvPr id="20" name="矩形 19"/>
            <p:cNvSpPr/>
            <p:nvPr/>
          </p:nvSpPr>
          <p:spPr>
            <a:xfrm>
              <a:off x="0" y="8039809"/>
              <a:ext cx="10515353" cy="48806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3868647" y="8024635"/>
              <a:ext cx="10146385" cy="42290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三角形 12"/>
            <p:cNvSpPr/>
            <p:nvPr/>
          </p:nvSpPr>
          <p:spPr>
            <a:xfrm rot="5400000">
              <a:off x="-4417681" y="7556297"/>
              <a:ext cx="10626765" cy="1791404"/>
            </a:xfrm>
            <a:prstGeom prst="triangle">
              <a:avLst>
                <a:gd name="adj" fmla="val 88272"/>
              </a:avLst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三角形 11"/>
            <p:cNvSpPr/>
            <p:nvPr/>
          </p:nvSpPr>
          <p:spPr>
            <a:xfrm rot="16200000">
              <a:off x="15132188" y="4464185"/>
              <a:ext cx="13716000" cy="4787627"/>
            </a:xfrm>
            <a:prstGeom prst="triangle">
              <a:avLst>
                <a:gd name="adj" fmla="val 75586"/>
              </a:avLst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7DC51429-C39D-0F44-A609-D2BEB9E7E6C5}"/>
              </a:ext>
            </a:extLst>
          </p:cNvPr>
          <p:cNvSpPr txBox="1"/>
          <p:nvPr/>
        </p:nvSpPr>
        <p:spPr>
          <a:xfrm>
            <a:off x="8363269" y="9368632"/>
            <a:ext cx="7657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/>
              <a:t>我还是我，颜色不一样的烟火</a:t>
            </a:r>
            <a:endParaRPr kumimoji="1"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172907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3572</TotalTime>
  <Words>128</Words>
  <Application>Microsoft Macintosh PowerPoint</Application>
  <PresentationFormat>自定义</PresentationFormat>
  <Paragraphs>30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DengXian</vt:lpstr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User</cp:lastModifiedBy>
  <cp:revision>123</cp:revision>
  <dcterms:modified xsi:type="dcterms:W3CDTF">2019-02-15T10:43:56Z</dcterms:modified>
</cp:coreProperties>
</file>