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12" r:id="rId5"/>
    <p:sldId id="413" r:id="rId6"/>
    <p:sldId id="414" r:id="rId7"/>
    <p:sldId id="415" r:id="rId8"/>
    <p:sldId id="305" r:id="rId9"/>
    <p:sldId id="259" r:id="rId10"/>
    <p:sldId id="260" r:id="rId11"/>
    <p:sldId id="261" r:id="rId12"/>
    <p:sldId id="262" r:id="rId13"/>
    <p:sldId id="263" r:id="rId14"/>
    <p:sldId id="264" r:id="rId15"/>
    <p:sldId id="333" r:id="rId16"/>
    <p:sldId id="299" r:id="rId17"/>
    <p:sldId id="300" r:id="rId18"/>
    <p:sldId id="408" r:id="rId19"/>
    <p:sldId id="409" r:id="rId20"/>
    <p:sldId id="444" r:id="rId21"/>
    <p:sldId id="326" r:id="rId22"/>
    <p:sldId id="327" r:id="rId23"/>
    <p:sldId id="337" r:id="rId24"/>
    <p:sldId id="447" r:id="rId25"/>
    <p:sldId id="448" r:id="rId26"/>
    <p:sldId id="475" r:id="rId27"/>
    <p:sldId id="449" r:id="rId28"/>
    <p:sldId id="450" r:id="rId29"/>
    <p:sldId id="490" r:id="rId30"/>
    <p:sldId id="451" r:id="rId31"/>
    <p:sldId id="452" r:id="rId32"/>
    <p:sldId id="480" r:id="rId33"/>
    <p:sldId id="314" r:id="rId34"/>
    <p:sldId id="315" r:id="rId35"/>
    <p:sldId id="481" r:id="rId36"/>
    <p:sldId id="482" r:id="rId37"/>
    <p:sldId id="483" r:id="rId38"/>
    <p:sldId id="316" r:id="rId39"/>
    <p:sldId id="487" r:id="rId40"/>
    <p:sldId id="488" r:id="rId41"/>
    <p:sldId id="317" r:id="rId42"/>
    <p:sldId id="484" r:id="rId43"/>
    <p:sldId id="318" r:id="rId44"/>
    <p:sldId id="319" r:id="rId45"/>
    <p:sldId id="485" r:id="rId46"/>
    <p:sldId id="486" r:id="rId47"/>
    <p:sldId id="489" r:id="rId48"/>
    <p:sldId id="320" r:id="rId49"/>
    <p:sldId id="321" r:id="rId50"/>
    <p:sldId id="322" r:id="rId51"/>
    <p:sldId id="460" r:id="rId52"/>
    <p:sldId id="461" r:id="rId53"/>
    <p:sldId id="462" r:id="rId54"/>
    <p:sldId id="463" r:id="rId55"/>
    <p:sldId id="479" r:id="rId56"/>
    <p:sldId id="464" r:id="rId57"/>
    <p:sldId id="468" r:id="rId58"/>
    <p:sldId id="469" r:id="rId59"/>
    <p:sldId id="470" r:id="rId60"/>
    <p:sldId id="471" r:id="rId61"/>
    <p:sldId id="472" r:id="rId62"/>
    <p:sldId id="473" r:id="rId63"/>
    <p:sldId id="474" r:id="rId64"/>
    <p:sldId id="478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 autoAdjust="0"/>
  </p:normalViewPr>
  <p:slideViewPr>
    <p:cSldViewPr showGuides="1">
      <p:cViewPr varScale="1">
        <p:scale>
          <a:sx n="131" d="100"/>
          <a:sy n="131" d="100"/>
        </p:scale>
        <p:origin x="2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5" Type="http://schemas.openxmlformats.org/officeDocument/2006/relationships/slide" Target="slides/slide58.xml"/><Relationship Id="rId4" Type="http://schemas.openxmlformats.org/officeDocument/2006/relationships/slide" Target="slides/slide57.xml"/><Relationship Id="rId3" Type="http://schemas.openxmlformats.org/officeDocument/2006/relationships/slide" Target="slides/slide38.xml"/><Relationship Id="rId2" Type="http://schemas.openxmlformats.org/officeDocument/2006/relationships/slide" Target="slides/slide29.xml"/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png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1.png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png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e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71.png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e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e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2" Type="http://schemas.openxmlformats.org/officeDocument/2006/relationships/image" Target="../media/image150.wmf"/><Relationship Id="rId11" Type="http://schemas.openxmlformats.org/officeDocument/2006/relationships/image" Target="../media/image149.wmf"/><Relationship Id="rId10" Type="http://schemas.openxmlformats.org/officeDocument/2006/relationships/image" Target="../media/image148.wmf"/><Relationship Id="rId1" Type="http://schemas.openxmlformats.org/officeDocument/2006/relationships/image" Target="../media/image71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png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9.wmf"/><Relationship Id="rId4" Type="http://schemas.openxmlformats.org/officeDocument/2006/relationships/image" Target="../media/image158.e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71.png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5" Type="http://schemas.openxmlformats.org/officeDocument/2006/relationships/image" Target="../media/image183.wmf"/><Relationship Id="rId24" Type="http://schemas.openxmlformats.org/officeDocument/2006/relationships/image" Target="../media/image182.wmf"/><Relationship Id="rId23" Type="http://schemas.openxmlformats.org/officeDocument/2006/relationships/image" Target="../media/image181.wmf"/><Relationship Id="rId22" Type="http://schemas.openxmlformats.org/officeDocument/2006/relationships/image" Target="../media/image180.wmf"/><Relationship Id="rId21" Type="http://schemas.openxmlformats.org/officeDocument/2006/relationships/image" Target="../media/image179.emf"/><Relationship Id="rId20" Type="http://schemas.openxmlformats.org/officeDocument/2006/relationships/image" Target="../media/image178.emf"/><Relationship Id="rId2" Type="http://schemas.openxmlformats.org/officeDocument/2006/relationships/image" Target="../media/image160.wmf"/><Relationship Id="rId19" Type="http://schemas.openxmlformats.org/officeDocument/2006/relationships/image" Target="../media/image177.emf"/><Relationship Id="rId18" Type="http://schemas.openxmlformats.org/officeDocument/2006/relationships/image" Target="../media/image176.emf"/><Relationship Id="rId17" Type="http://schemas.openxmlformats.org/officeDocument/2006/relationships/image" Target="../media/image175.emf"/><Relationship Id="rId16" Type="http://schemas.openxmlformats.org/officeDocument/2006/relationships/image" Target="../media/image174.emf"/><Relationship Id="rId15" Type="http://schemas.openxmlformats.org/officeDocument/2006/relationships/image" Target="../media/image173.emf"/><Relationship Id="rId14" Type="http://schemas.openxmlformats.org/officeDocument/2006/relationships/image" Target="../media/image172.emf"/><Relationship Id="rId13" Type="http://schemas.openxmlformats.org/officeDocument/2006/relationships/image" Target="../media/image171.emf"/><Relationship Id="rId12" Type="http://schemas.openxmlformats.org/officeDocument/2006/relationships/image" Target="../media/image170.emf"/><Relationship Id="rId11" Type="http://schemas.openxmlformats.org/officeDocument/2006/relationships/image" Target="../media/image169.emf"/><Relationship Id="rId10" Type="http://schemas.openxmlformats.org/officeDocument/2006/relationships/image" Target="../media/image168.emf"/><Relationship Id="rId1" Type="http://schemas.openxmlformats.org/officeDocument/2006/relationships/image" Target="../media/image7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wmf"/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4" Type="http://schemas.openxmlformats.org/officeDocument/2006/relationships/image" Target="../media/image198.wmf"/><Relationship Id="rId23" Type="http://schemas.openxmlformats.org/officeDocument/2006/relationships/image" Target="../media/image197.wmf"/><Relationship Id="rId22" Type="http://schemas.openxmlformats.org/officeDocument/2006/relationships/image" Target="../media/image196.wmf"/><Relationship Id="rId21" Type="http://schemas.openxmlformats.org/officeDocument/2006/relationships/image" Target="../media/image195.emf"/><Relationship Id="rId20" Type="http://schemas.openxmlformats.org/officeDocument/2006/relationships/image" Target="../media/image194.emf"/><Relationship Id="rId2" Type="http://schemas.openxmlformats.org/officeDocument/2006/relationships/image" Target="../media/image160.wmf"/><Relationship Id="rId19" Type="http://schemas.openxmlformats.org/officeDocument/2006/relationships/image" Target="../media/image193.emf"/><Relationship Id="rId18" Type="http://schemas.openxmlformats.org/officeDocument/2006/relationships/image" Target="../media/image192.emf"/><Relationship Id="rId17" Type="http://schemas.openxmlformats.org/officeDocument/2006/relationships/image" Target="../media/image191.emf"/><Relationship Id="rId16" Type="http://schemas.openxmlformats.org/officeDocument/2006/relationships/image" Target="../media/image190.emf"/><Relationship Id="rId15" Type="http://schemas.openxmlformats.org/officeDocument/2006/relationships/image" Target="../media/image189.emf"/><Relationship Id="rId14" Type="http://schemas.openxmlformats.org/officeDocument/2006/relationships/image" Target="../media/image188.emf"/><Relationship Id="rId13" Type="http://schemas.openxmlformats.org/officeDocument/2006/relationships/image" Target="../media/image187.emf"/><Relationship Id="rId12" Type="http://schemas.openxmlformats.org/officeDocument/2006/relationships/image" Target="../media/image186.emf"/><Relationship Id="rId11" Type="http://schemas.openxmlformats.org/officeDocument/2006/relationships/image" Target="../media/image185.emf"/><Relationship Id="rId10" Type="http://schemas.openxmlformats.org/officeDocument/2006/relationships/image" Target="../media/image184.emf"/><Relationship Id="rId1" Type="http://schemas.openxmlformats.org/officeDocument/2006/relationships/image" Target="../media/image71.png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image" Target="../media/image206.wmf"/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0" Type="http://schemas.openxmlformats.org/officeDocument/2006/relationships/image" Target="../media/image208.wmf"/><Relationship Id="rId1" Type="http://schemas.openxmlformats.org/officeDocument/2006/relationships/image" Target="../media/image19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7" Type="http://schemas.openxmlformats.org/officeDocument/2006/relationships/image" Target="../media/image214.e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71.png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5.wmf"/><Relationship Id="rId6" Type="http://schemas.openxmlformats.org/officeDocument/2006/relationships/image" Target="../media/image221.emf"/><Relationship Id="rId5" Type="http://schemas.openxmlformats.org/officeDocument/2006/relationships/image" Target="../media/image220.wmf"/><Relationship Id="rId4" Type="http://schemas.openxmlformats.org/officeDocument/2006/relationships/image" Target="../media/image219.emf"/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71.png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3" Type="http://schemas.openxmlformats.org/officeDocument/2006/relationships/image" Target="../media/image227.emf"/><Relationship Id="rId2" Type="http://schemas.openxmlformats.org/officeDocument/2006/relationships/image" Target="../media/image226.wmf"/><Relationship Id="rId1" Type="http://schemas.openxmlformats.org/officeDocument/2006/relationships/image" Target="../media/image71.png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3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4.wmf"/><Relationship Id="rId4" Type="http://schemas.openxmlformats.org/officeDocument/2006/relationships/image" Target="../media/image243.w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71.png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1.wmf"/><Relationship Id="rId6" Type="http://schemas.openxmlformats.org/officeDocument/2006/relationships/image" Target="../media/image250.e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7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8.wmf"/><Relationship Id="rId6" Type="http://schemas.openxmlformats.org/officeDocument/2006/relationships/image" Target="../media/image257.w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71.png"/></Relationships>
</file>

<file path=ppt/drawings/_rels/vmlDrawing4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65.wmf"/><Relationship Id="rId4" Type="http://schemas.openxmlformats.org/officeDocument/2006/relationships/image" Target="../media/image270.wmf"/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/Relationships>
</file>

<file path=ppt/drawings/_rels/vmlDrawing4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8.wmf"/><Relationship Id="rId6" Type="http://schemas.openxmlformats.org/officeDocument/2006/relationships/image" Target="../media/image265.wmf"/><Relationship Id="rId5" Type="http://schemas.openxmlformats.org/officeDocument/2006/relationships/image" Target="../media/image267.wmf"/><Relationship Id="rId4" Type="http://schemas.openxmlformats.org/officeDocument/2006/relationships/image" Target="../media/image277.wmf"/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6.wmf"/><Relationship Id="rId8" Type="http://schemas.openxmlformats.org/officeDocument/2006/relationships/image" Target="../media/image285.wmf"/><Relationship Id="rId7" Type="http://schemas.openxmlformats.org/officeDocument/2006/relationships/image" Target="../media/image284.wmf"/><Relationship Id="rId6" Type="http://schemas.openxmlformats.org/officeDocument/2006/relationships/image" Target="../media/image71.png"/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1" Type="http://schemas.openxmlformats.org/officeDocument/2006/relationships/image" Target="../media/image288.wmf"/><Relationship Id="rId10" Type="http://schemas.openxmlformats.org/officeDocument/2006/relationships/image" Target="../media/image287.wmf"/><Relationship Id="rId1" Type="http://schemas.openxmlformats.org/officeDocument/2006/relationships/image" Target="../media/image279.e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png"/><Relationship Id="rId4" Type="http://schemas.openxmlformats.org/officeDocument/2006/relationships/image" Target="../media/image293.wmf"/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7" Type="http://schemas.openxmlformats.org/officeDocument/2006/relationships/image" Target="../media/image300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Relationship Id="rId3" Type="http://schemas.openxmlformats.org/officeDocument/2006/relationships/image" Target="../media/image296.wmf"/><Relationship Id="rId2" Type="http://schemas.openxmlformats.org/officeDocument/2006/relationships/image" Target="../media/image295.emf"/><Relationship Id="rId1" Type="http://schemas.openxmlformats.org/officeDocument/2006/relationships/image" Target="../media/image71.png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71.png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7.wmf"/><Relationship Id="rId8" Type="http://schemas.openxmlformats.org/officeDocument/2006/relationships/image" Target="../media/image284.wmf"/><Relationship Id="rId7" Type="http://schemas.openxmlformats.org/officeDocument/2006/relationships/image" Target="../media/image316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e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1.wmf"/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71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9.wmf"/><Relationship Id="rId8" Type="http://schemas.openxmlformats.org/officeDocument/2006/relationships/image" Target="../media/image328.wmf"/><Relationship Id="rId7" Type="http://schemas.openxmlformats.org/officeDocument/2006/relationships/image" Target="../media/image327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emf"/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1" Type="http://schemas.openxmlformats.org/officeDocument/2006/relationships/image" Target="../media/image331.wmf"/><Relationship Id="rId10" Type="http://schemas.openxmlformats.org/officeDocument/2006/relationships/image" Target="../media/image330.wmf"/><Relationship Id="rId1" Type="http://schemas.openxmlformats.org/officeDocument/2006/relationships/image" Target="../media/image71.png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0.emf"/><Relationship Id="rId8" Type="http://schemas.openxmlformats.org/officeDocument/2006/relationships/image" Target="../media/image339.wmf"/><Relationship Id="rId7" Type="http://schemas.openxmlformats.org/officeDocument/2006/relationships/image" Target="../media/image338.wmf"/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2" Type="http://schemas.openxmlformats.org/officeDocument/2006/relationships/image" Target="../media/image343.wmf"/><Relationship Id="rId11" Type="http://schemas.openxmlformats.org/officeDocument/2006/relationships/image" Target="../media/image342.wmf"/><Relationship Id="rId10" Type="http://schemas.openxmlformats.org/officeDocument/2006/relationships/image" Target="../media/image341.wmf"/><Relationship Id="rId1" Type="http://schemas.openxmlformats.org/officeDocument/2006/relationships/image" Target="../media/image71.png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7" Type="http://schemas.openxmlformats.org/officeDocument/2006/relationships/image" Target="../media/image351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e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360.emf"/><Relationship Id="rId7" Type="http://schemas.openxmlformats.org/officeDocument/2006/relationships/image" Target="../media/image359.wmf"/><Relationship Id="rId6" Type="http://schemas.openxmlformats.org/officeDocument/2006/relationships/image" Target="../media/image358.e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1" Type="http://schemas.openxmlformats.org/officeDocument/2006/relationships/image" Target="../media/image362.wmf"/><Relationship Id="rId10" Type="http://schemas.openxmlformats.org/officeDocument/2006/relationships/image" Target="../media/image361.wmf"/><Relationship Id="rId1" Type="http://schemas.openxmlformats.org/officeDocument/2006/relationships/image" Target="../media/image353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1.wmf"/><Relationship Id="rId8" Type="http://schemas.openxmlformats.org/officeDocument/2006/relationships/image" Target="../media/image370.wmf"/><Relationship Id="rId7" Type="http://schemas.openxmlformats.org/officeDocument/2006/relationships/image" Target="../media/image369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Relationship Id="rId3" Type="http://schemas.openxmlformats.org/officeDocument/2006/relationships/image" Target="../media/image365.wmf"/><Relationship Id="rId2" Type="http://schemas.openxmlformats.org/officeDocument/2006/relationships/image" Target="../media/image364.wmf"/><Relationship Id="rId10" Type="http://schemas.openxmlformats.org/officeDocument/2006/relationships/image" Target="../media/image372.wmf"/><Relationship Id="rId1" Type="http://schemas.openxmlformats.org/officeDocument/2006/relationships/image" Target="../media/image71.png"/></Relationships>
</file>

<file path=ppt/drawings/_rels/vmlDrawing5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8.wmf"/><Relationship Id="rId6" Type="http://schemas.openxmlformats.org/officeDocument/2006/relationships/image" Target="../media/image377.wmf"/><Relationship Id="rId5" Type="http://schemas.openxmlformats.org/officeDocument/2006/relationships/image" Target="../media/image376.wmf"/><Relationship Id="rId4" Type="http://schemas.openxmlformats.org/officeDocument/2006/relationships/image" Target="../media/image375.wmf"/><Relationship Id="rId3" Type="http://schemas.openxmlformats.org/officeDocument/2006/relationships/image" Target="../media/image366.wmf"/><Relationship Id="rId2" Type="http://schemas.openxmlformats.org/officeDocument/2006/relationships/image" Target="../media/image374.wmf"/><Relationship Id="rId1" Type="http://schemas.openxmlformats.org/officeDocument/2006/relationships/image" Target="../media/image71.png"/></Relationships>
</file>

<file path=ppt/drawings/_rels/vmlDrawing5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71.png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6910.000 10340.000,'24575.000'17.000,"-24577.000"-17.000,20.000 0.000,0.000 2.000,2.000 0.000,8.000 0.000,-820.000-10.000,0.000 1.000,5.000 0.000,0.000 1.000,0.000 0.000,-4.000 0.000,-274.000-3.000,0.000 1.000,-3.000 0.000,0.000 4.000,0.000 864.000,0.000 0.000,1.000 4.000,0.000-1.000,2.000 0.000,1.000 1.000,0.000-1.000,-1.000 0.000,228.000 2.000,0.000 0.000,0.000 0.000,0.000 0.000,0.000 0.000,0.000 0.000,0.000 0.000,0.000 0.000,-4.000 0.000,0.000-2.000,0.000 0.000,1.000 0.000,0.000 1.000,0.000 0.000,4.000 0.000,0.000 0.000,0.000 0.000,3.000 0.000,0.000 3.000,0.000 0.000,0.000 0.000,0.000 1.000,0.000 0.000,0.000 0.000,0.000-1.000,0.000-410.000,-3.000 0.000,1.000 1.000,0.000 0.000,0.000 0.000,0.000 0.000,0.000 0.000,-1.000 0.000,0.000 0.000,0.000 0.000,-1.000 0.000,409.000 3.000,0.000 0.000,-2.000 0.000,0.000 0.000,0.000 0.000,1.000 0.000,0.000 1.000,0.000 0.000,4.000 0.000,-166.000-9.000,0.000 0.000,2.000 1.000,0.000 3.000,-1.000 1.000,1.000 0.000,-1.000 1.000,1.000 0.000,0.000-1.000,1.000-1.000,1.000-1.000,-1.000 0.000,0.000-2.000,0.000 0.000,-3.000 0.000,166.000 3.000,1.000 0.000,-3.000 0.000,0.000-1.000,1.000 0.000,-1.000-1.000,0.000 0.000,1.000 0.000,0.000 0.000,0.000 2.000,-1.000 0.000,-2.000 1.000,0.000 1.000,-1.000 0.000,0.000 0.000,0.000 0.000,0.000 0.000,0.000 0.000,0.000 0.000,1.000 0.000,0.000 0.000,0.000-1.000,0.000 0.000,4.000 1.000,0.000-1.000,1.000 0.000,1.000 0.000,0.000-2.000,0.000 0.000,1.000 0.000,0.000-1.000,0.000 0.000,0.000 0.000,0.000 3.000,0.000 0.000,0.000 0.000,0.000 0.000,0.000 0.000,-2.000 0.000,0.000 1.000,0.000 0.000,-2.000 0.000,0.000 3.000,-1.000 0.000,-2.000 1.000,0.000 0.000,0.000 0.000,0.000-1.000,0.000 1.000,1.000-209.000,-3.000 0.000,0.000 2.000,-1.000 1.000,0.000 1.000,-1.000-1.000,-1.000 1.000,-3.000 0.000,-1.000-3.000,0.000 209.000,9.000 2.000,0.000-5.000,-2.000 0.000,2.000 1.000,256.000-6.000,0.000 1.000,1.000-1.000,0.000 0.000,1.000 0.000,-1.000-1.000,-257.000 7.000,2.000 0.000,-1.000-1.000,0.000-1.000,1.000 0.000,-2.000-1.000,0.000-1.000,-1.000 0.000,-2.000 1.000,0.000-5.000,-1.000 0.000,-1.000 0.000,0.000 1.000,0.000 0.000,9.000 1.000,0.000 1.000,1.000 0.000,2.000-1.000,0.000-7.000,-1.000 0.000,2.000 0.000,0.000 1.000,-1.000 0.000,-3.000 1.000,0.000 7.000,1.000 0.000,-2.000 0.000,0.000 4.000,0.000 0.000,-7.000-1.000,0.000 3.000,-1.000 0.000,1.000 1.000,0.000 2.000,0.000 0.000,-2.000 0.000,239.000 1.000,-1.000 1.000,-1.000 0.000,0.000 1.000,0.000-1.000,-1.000 1.000,1.000 0.000,-1.000-240.000,4.000 1.000,0.000-1.000,0.000 0.000,0.000-1.000,0.000 3.000,1.000 103.000,-7.000 0.000,1.000 2.000,-1.000 0.000,2.000 0.000,-1.000-1.000,0.000 1.000,0.000 1.000,0.000-3.000,-1.000-104.000,2.000 0.000,0.000-3.000,1.000 0.000,0.000-1.000,0.000-1.000,0.000 0.000,-1.000 1.000,0.000 0.000,-1.000 0.000,-1.000 0.000,0.000 0.000,0.000 0.000,3.000 1.000,0.000 0.000,-1.000 0.000,4.000 1.000,0.000 1.000,0.000 0.000,1.000 0.000,0.000-1.000,0.000 0.000,-2.000 0.000,-418.000-2.000,-1.000 0.000,-1.000 1.000,0.000-2.000,0.000 0.000,1.000-1.000,1.000 1.000,1.000 417.000,5.000 0.000,0.000 0.000,1.000 0.000,1.000-1.000,0.000 0.000,0.000 0.000,2.000 0.000,0.000-4.000,-1.000 0.000,1.000 0.000,0.000 1.000,0.000 0.000,0.000 0.000,0.000-2.000,-1.000 0.000,-3.000 0.000,21.000 4.000,1.000 1.000,-2.000-2.000,0.000-2.000,1.000-1.000,0.000-1.000,-21.000-3.000,-1.000 0.000,-1.000 1.000,0.000 0.000,-1.000 0.000,-2.000 1.000,0.000 7.000,-1.000 0.000,-2.000 0.000,0.000-7.000,0.000 1447.000,12.000 0.000,-1447.000-3.000,0.000 3240.000,-26.000-1.000,-3240.000-15.000,-2.000 3276.000,0.000-1.000,-2542.000-4.000,0.000 1.000,0.000 1.000,-1.000 0.000,1.000 1.000</inkml:trace>
  <inkml:trace contextRef="#ctx0" brushRef="#br0">15185.000 10775.000,'24575.000'29.000,"-24575.000"-29.000,18.000 0.000,0.000-7.000,0.000 0.000,6.000 0.000,-818.000-4.000,0.000 1.000,3.000 0.000,0.000 0.000,0.000 817.000,-4.000 0.000,0.000 0.000,0.000 0.000,3.000 0.000,-671.000 0.000,0.000 0.000,4.000 0.000,0.000 0.000,0.000 0.000,-1.000 0.000,671.000-7.000,0.000 0.000,-1.000 0.000,0.000 0.000,0.000 0.000,2.000 0.000,0.000 7.000,0.000 0.000,2.000 0.000,0.000 1.000,0.000 0.000,-1.000 0.000,0.000-2.000,0.000 0.000,-1.000 0.000,0.000 0.000,0.000 0.000,-1.000 0.000,0.000-1.000,0.000 0.000,-1.000 0.000,0.000-1.000,-1.000 0.000,0.000 0.000,-203.000-1.000,-1.000 1.000,-1.000 0.000,-1.000 0.000,0.000 1.000,0.000-1.000,202.000-1.000,0.000 0.000,0.000 0.000,0.000 0.000,-1.000 0.000,0.000-1.000,0.000 1.000,0.000 0.000,1.000 0.000,0.000 0.000,-1.000 0.000,1.000 0.000,-594.000 4.000,-2.000 1.000,1.000 1.000,-1.000 1.000,-1.000 1.000,-1.000 0.000,593.000 1.000,0.000 0.000,-1.000 0.000,0.000 1.000,0.000 0.000,1.000-1.000,0.000-2.000,1.000 0.000,2.000-1.000,0.000 0.000,0.000 0.000,-1.000 1.000,0.000-2.000,-1.000 0.000,-2.000 1.000,0.000-2.000,0.000 0.000,0.000 0.000,0.000 2.000,-1.000 0.000,0.000 1.000,0.000 2.000,-1.000 0.000,2.000 1.000,0.000-2.000,-1.000 0.000,0.000 1.000,0.000-7.000,0.000 0.000,1.000 1.000,0.000-2.000,0.000 0.000,0.000 0.000,0.000 0.000,0.000 0.000,3.000 0.000,0.000 0.000,-1.000 0.000,0.000 1.000,0.000 0.000,0.000-127.000,7.000-1.000,1.000 1.000,0.000 0.000,-1.000 0.000,0.000-5.000,1.000 126.000,-5.000 0.000,0.000-4.000,2.000 0.000,2.000 0.000,297.000 8.000,-2.000 1.000,0.000 1.000,0.000 1.000,-1.000-298.000,-6.000 2.000,0.000 0.000,-1.000 0.000,1.000 1.000,0.000 1.000,0.000 0.000,0.000 0.000,0.000 0.000,1.000 0.000,0.000 0.000,0.000 0.000,0.000 0.000,0.000 0.000,0.000 1.000,-1.000 0.000,1.000 1.000,0.000-2.000,0.000 0.000,-8.000 2.000,0.000-1.000,0.000 0.000,0.000 0.000,417.000 5.000,-1.000 0.000,0.000 1.000,0.000-3.000,0.000-417.000,2.000 0.000,0.000-1.000,1.000 0.000,6.000 0.000,0.000 0.000,0.000 0.000,-9.000-1.000,0.000-1.000,1.000 0.000,-4.000 0.000,0.000-3.000,0.000 2695.000,8.000 0.000,-2695.000-4.000,0.000 0.000,-18.000 1.000,0.000 0.000,0.000 0.000,-6.000 0.000,0.000-3.000,0.000 0.000</inkml:trace>
  <inkml:trace contextRef="#ctx0" brushRef="#br0">5224.000 10213.000,'24575.000'20.000,"-24575.000"-20.000,15.000 0.000,0.000-11.000,0.000 0.000,3.000 0.000,0.000 6.000,0.000 0.000,0.000 0.000,0.000-3.000,0.000 0.000,0.000 0.000,0.000 5.000,0.000 0.000,0.000 0.000,0.000-5.000,0.000 0.000,0.000 0.000,0.000 11.000,0.000 0.000,2.000 0.000,0.000-10.000,0.000 0.000,2.000 0.000,0.000-1.000,0.000 0.000,7.000 0.000,0.000 1.000,0.000-335.000,-6.000 0.000,0.000 3.000,0.000 0.000,-1.000 0.000,335.000 6.000,0.000 0.000,0.000 0.000,-923.000 0.000,0.000 0.000,4.000 0.000,1.000-4.000,0.000 922.000,-3.000-1.000,0.000 1.000,2.000 0.000,6.000 0.000,0.000 4.000,2.000 0.000,-6.000-1.000,-141.000-8.000,0.000 1.000,-3.000 1.000,140.000-2.000,0.000 0.000,2.000 0.000,0.000 0.000,-1.000 0.000,13.000 1.000,0.000-1.000,-1.000 0.000,-9.000 2.000,0.000-2.000,0.000 0.000,-3.000-3.000,0.000 0.000,1.000 0.000,0.000 2.000,0.000-3.000,2.000 0.000,9.000 0.000,0.000 6.000,1.000 424.000,-19.000-2.000,0.000 0.000,1.000-424.000,8.000 2.000,2862.000-1.000,1.000-2862.000,-6.000 1.000,344.000-7.000,-4.000-344.000,-4.000 0.000,0.000 4.000,-2.000 0.000,-13.000-1.000,0.000 6.000,0.000 0.000,-6.000 0.000,0.000 2.000,1.000 0.000,-2.000-2.000,0.000 2.000,2.000 0.000,-6.000-3.000,0.000 2.000,0.000 0.000,-3.000 0.000,0.000-2.000,0.000 0.000,-1.000 1.000</inkml:trace>
  <inkml:trace contextRef="#ctx0" brushRef="#br0">5264.000 9273.000,'24575.000'15.000,"-24577.000"-15.000,9.000 0.000,0.000 25.000,2.000 0.000,-13.000 0.000,0.000 2.000,0.000 0.000,-11.000 0.000,0.000 2.000,0.000 0.000,10.000 0.000,0.000 4.000,0.000 0.000,-1.000 0.000,-1593.000 8.000,0.000 0.000,-2.000 0.000,1593.000-14.000,0.000 0.000,0.000 0.000,0.000 1.000,0.000 0.000,5.000 0.000,0.000 0.000,0.000 0.000,-4.000 0.000,26.000-7.000,0.000 1.000,-2.000 0.000,-27.000 3.000,0.000 0.000,0.000 0.000,0.000-1.000,0.000 0.000,-3.000 0.000,0.000-9.000,0.000 0.000,6.000 0.000,0.000-13.000,0.000 2346.000,-8.000 0.000,-2346.000 3.000,0.000 787.000,2.000 0.000,-787.000 8.000,0.000 0.000,-3.000 0.000,0.000 22.000,0.000 0.000,-3.000 0.000,0.000 8.000,0.000 0.000,9.000 0.000,0.000-5.000,0.000 0.000,-7.000 0.000,0.000 8.000,0.000 0.000,-17.000 0.000,0.000 3.000,0.000 0.000,-7.000 0.000,0.000-10.000,0.000 0.000,-7.000 1.000,0.000-2.000,-1.000 0.000,-4.000 1.000</inkml:trace>
  <inkml:trace contextRef="#ctx0" brushRef="#br0">18943.000 10049.000,'24575.000'10.000,"-24575.000"-10.000,11.000 0.000,0.000 14.000,0.000 0.000,6.000 0.000,0.000-4.000,0.000 0.000,4.000 0.000,-820.000-3.000,0.000 1.000,5.000 0.000,0.000 2.000,0.000 0.000,1.000 0.000,163.000-6.000,0.000 1.000,2.000 0.000,-1.000-1.000,0.000 1.000,0.000 0.000,0.000-1.000,0.000 300.000,0.000 0.000,1.000-2.000,0.000 0.000,0.000 0.000,0.000 3.000,0.000 354.000,5.000 0.000,0.000 2.000,0.000 0.000,2.000 0.000,0.000-1.000,0.000 0.000,-4.000 0.000,-161.000-2.000,0.000 0.000,-4.000 0.000,0.000 0.000,0.000 0.000,2.000 0.000,161.000-2.000,0.000 0.000,1.000 0.000,0.000 1.000,0.000 0.000,0.000 0.000,0.000-2.000,0.000 174.000,7.000 0.000,1.000 0.000,0.000 0.000,-2.000 0.000,-1.000-2.000,0.000-174.000,0.000 0.000,0.000-3.000,0.000 0.000,-2.000 0.000,-228.000 4.000,0.000 1.000,-4.000 0.000,227.000 8.000,0.000 3276.000,-18.000 0.000,-3168.000-15.000,-2.000 577.000,-13.000 0.000,0.000-1.000,0.000 1.000,-4.000 0.000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12818.000 7897.000,'24575.000'18.000,"-24575.000"-18.000,29.000 0.000,0.000-5.000,0.000 0.000,6.000 0.000,-864.000-2.000,0.000 0.000,5.000 0.000,1.000 0.000,0.000 863.000,-11.000 0.000,0.000 0.000,0.000 0.000,1.000 0.000,0.000 2.000,0.000-656.000,2.000 0.000,1.000 3.000,0.000-1.000,2.000 0.000,1.000-1.000,0.000 0.000,-2.000 0.000,-165.000 4.000,0.000 1.000,-3.000 0.000,0.000 1.000,0.000 0.000,2.000 0.000,753.000-9.000,0.000 1.000,2.000 0.000,0.000 1.000,0.000 0.000,0.000 0.000,0.000 0.000,0.000 0.000,-2.000 0.000,-83.000 6.000,0.000 0.000,-2.000 0.000,1.000 1.000,0.000-1.000,-1.000 0.000,1.000 1.000,0.000 147.000,0.000 0.000,0.000 0.000,0.000 0.000,0.000 0.000,0.000 0.000,0.000 0.000,0.000 0.000,0.000 1.000,0.000 0.000,1.000 0.000,0.000-1.000,0.000 0.000,0.000 0.000,0.000-3.000,0.000 0.000,4.000 0.000,0.000-1.000,0.000 0.000,-2.000 0.000,0.000 0.000,0.000 0.000,0.000-1.000,0.000-1.000,-1.000 0.000,-1.000 1.000,0.000-1.000,1.000 0.000,2.000 1.000,0.000-2.000,2.000 0.000,-3.000-2.000,-38.000 7.000,-1.000 1.000,-3.000 1.000,37.000-7.000,5.000 0.000,-4.000 0.000,708.000-3.000,0.000-708.000,0.000 0.000,3276.000-16.000,-3.000-1182.000,-7.000-2.000,1182.000-1.000,-1.000-2431.000,-5.000 1.000,-695.000-1.000,0.000-150.000,1.000 1.000,0.000 2.000,1.000 0.000,-1.000 0.000,0.000 1.000,0.000 0.000,-2.000-1.000,0.000 0.000,0.000 0.000,-1.000 0.000,0.000 0.000,-1.000 0.000,-1.000 0.000</inkml:trace>
  <inkml:trace contextRef="#ctx0" brushRef="#br0">8140.000 10909.000,'24575.000'16.000,"-24575.000"-16.000,24.000 0.000,0.000-5.000,0.000 0.000,9.000 0.000,0.000-2.000,0.000 0.000,7.000 0.000,0.000 4.000,0.000 0.000,0.000 0.000,-656.000-7.000,0.000 1.000,0.000 0.000,-1.000 2.000,0.000 1.000,3.000 0.000,0.000 4.000,0.000 357.000,-17.000 0.000,0.000 2.000,-1.000 0.000,1.000 1.000,0.000 2.000,0.000 0.000,1.000 0.000,0.000 1.000,0.000 0.000,2.000 0.000,0.000 2.000,0.000 1.000,1.000 0.000,-1.000 2.000,0.000 0.000,1.000 1.000,149.000-13.000,-1.000 0.000,2.000 0.000,0.000 1.000,1.000 0.000,2.000-1.000,0.000 1.000,1.000 0.000,2.000-1.000,0.000 0.000,1.000 0.000,1.000 0.000,0.000 1.000,-1.000 0.000,0.000 1.000,0.000 1.000,0.000 0.000,0.000 0.000,0.000 1.000,0.000 0.000,-1.000 0.000,0.000 0.000,0.000 0.000,0.000 0.000,1.000 0.000,0.000-1.000,-1.000 0.000,0.000-1.000,0.000 0.000,0.000 0.000,0.000-2.000,1.000 0.000,0.000-1.000,-6.000 3.000,1.000 1.000,-1.000-1.000,0.000-1.000,1.000 0.000,-1.000 0.000,0.000-1.000,0.000-1.000,1.000 0.000,1.000-2.000,0.000 0.000,1.000 0.000,0.000 0.000,0.000 0.000,0.000 0.000,0.000 1.000,1.000-1.000,0.000-1.000,1.000 1.000,0.000 0.000,1.000 1.000,0.000 2.000,0.000 0.000,1.000-1.000,0.000 1.000,1.000-1.000,2.000 0.000,119.000-12.000,-1.000 0.000,0.000 1.000,0.000 2.000,-1.000 0.000,1.000 0.000,0.000 1.000,1.000 0.000,1.000-1.000,0.000 1.000,1.000 0.000,0.000 0.000,0.000 1.000,-1.000 0.000,1.000 1.000,0.000 0.000,0.000 0.000,1.000 0.000,0.000 0.000,0.000 0.000,0.000 0.000,1.000 1.000,0.000-1.000,0.000 0.000,0.000 0.000,0.000 0.000,0.000 0.000,0.000 0.000,0.000 0.000,0.000 0.000,0.000 0.000,0.000 0.000,-1.000 1.000,0.000 1.000,-1.000 0.000,-1.000 0.000,0.000-1.000,1.000 0.000,0.000-1.000,0.000 0.000,0.000 0.000,-1.000 1.000,0.000-1.000,-1.000 1.000,-1.000 1.000,-1.000 0.000,-1.000 0.000,-2.000 1.000,0.000 0.000,0.000 36.000,7.000 0.000,0.000 0.000,0.000 0.000,-2.000 1.000,0.000 0.000,-1.000 0.000,-2.000 1.000,0.000 1.000,0.000 0.000,-2.000-1.000,0.000 1.000,1.000 0.000,-1.000 0.000,0.000-1.000,0.000 0.000,1.000 0.000,0.000-1.000,0.000 0.000,0.000 0.000,0.000 0.000,0.000 0.000,0.000 0.000,0.000 1.000,0.000 0.000,0.000 0.000,0.000 0.000,-1.000 0.000,1.000 1.000,0.000 0.000,0.000 0.000,0.000 0.000,0.000 2.000,0.000 0.000,0.000 0.000,-80.000-4.000,0.000 1.000,0.000-1.000,0.000 1.000,1.000 0.000,0.000-1.000,0.000 1.000,1.000 0.000,-1.000-1.000,0.000 1.000,1.000 0.000,0.000-1.000,0.000 1.000,1.000 0.000,-1.000-1.000,-1.000 1.000,1.000 1.000,0.000 0.000,0.000-1.000,-1.000 0.000,2.000 1.000,0.000-1.000,-1.000 0.000,0.000 1.000,0.000 0.000,-1.000 0.000,0.000 1.000,0.000 1.000,-1.000 0.000,-1.000 1.000,-1.000 0.000,-1.000 1.000,1.000 1.000,0.000-1.000,-1.000 0.000,0.000 0.000,0.000 0.000,1.000 0.000,0.000-1.000,0.000-1.000,0.000 0.000,1.000 0.000,79.000 0.000,0.000 0.000,0.000 0.000,0.000 0.000,0.000 0.000,0.000 0.000,0.000 1.000,1.000 0.000,0.000-1.000,0.000 1.000,0.000 0.000,-1.000 0.000,0.000 0.000,0.000 0.000,1.000 0.000,0.000-1.000,0.000 0.000,1.000 0.000,0.000-1.000,-1.000 0.000,0.000 1.000,0.000 0.000,0.000 0.000,-1.000 0.000,0.000 0.000,0.000 0.000,0.000-1.000,0.000 0.000,1.000 0.000,-1.000 0.000,0.000-1.000,-1.000 0.000,0.000 1.000,0.000-1.000,-1.000 0.000,0.000 1.000,0.000-1.000,-1.000 0.000,-1.000 0.000,0.000 0.000,0.000 0.000,-2.000 0.000,-23.000 11.000,1.000 1.000,-1.000 0.000,0.000-1.000,0.000 0.000,-2.000-1.000,0.000-1.000,1.000 0.000,0.000-1.000,0.000-1.000,0.000 0.000,-1.000 0.000,0.000 0.000,0.000 0.000,0.000 1.000,0.000-1.000,-1.000 0.000,2.000 0.000,0.000-1.000,-1.000-1.000,1.000 1.000,1.000 0.000,0.000 0.000,2.000 0.000,0.000 1.000,0.000 22.000,-4.000 0.000,0.000 2.000,-1.000 0.000,1.000 1.000,0.000 1.000,0.000 0.000,0.000 0.000,0.000 0.000,-1.000 0.000,1.000 1.000,0.000 0.000,0.000 0.000,0.000-1.000,0.000 0.000,1.000 0.000,0.000-1.000,0.000-1.000,1.000 0.000,0.000-1.000,0.000-1.000,0.000 0.000,-1.000 0.000,0.000-1.000,0.000 0.000,0.000 0.000,0.000-2.000,0.000 0.000,-2.000-1.000,0.000-1.000,1.000 0.000,13.000-1.000,0.000-3.000,1.000 0.000,-2.000-1.000,0.000-1.000,0.000 0.000,-2.000-1.000,0.000 0.000,1.000 0.000,-1.000-1.000,0.000 0.000,1.000 0.000,1.000-1.000,0.000 0.000,1.000 0.000,0.000-1.000,0.000 2.000,1.000 0.000,0.000 0.000,0.000 0.000,-1.000 0.000,0.000 1.000,0.000 0.000,0.000 0.000,0.000-1.000,0.000-1.000,1.000 0.000,0.000 0.000,0.000-1.000,-1.000 0.000,-1.000 1.000,0.000-1.000,-1.000 143.000,7.000 0.000,1.000-1.000,0.000 0.000,0.000 0.000,0.000-2.000,0.000 0.000,-1.000 0.000,0.000 0.000,0.000 0.000,-2.000 0.000,0.000-2.000,0.000-144.000,4.000 0.000,0.000-2.000,0.000 0.000,-1.000 0.000,0.000-1.000,0.000 0.000,-3.000 0.000,0.000-2.000,0.000 0.000,3.000 0.000,0.000-4.000,0.000 0.000,-1.000 0.000,0.000-1.000,0.000 0.000,5.000 0.000,0.000-2.000,0.000 0.000,0.000 0.000,866.000 1.000,0.000 1.000,0.000 0.000,0.000-10.000,0.000-867.000,-8.000 0.000,3276.000-4.000,0.000-2666.000,-14.000 0.000,2666.000-6.000,-1.000-740.000,-1.000-1.000,399.000 0.000,-1.000-2935.000,-2.000-1.000,0.000-2.000,-2.000 0.000,-1.000-2.000,0.000-1.000,-2.000 0.000,-1.000 0.000,0.000-1.000,-1.000 0.000,-2.000 0.000,0.000 0.000,0.000 0.000,-3.000 0.000,0.000-9.000,-7.000 0.000,0.000 2.000,0.000-4.000,-3.000 0.000,-1.000-4.000,0.000-3.000,-3.000 0.000,-1.000-1.000,0.000 1.000,2.000 0.000,-1.000 1.000,0.000 1.000,-1.000 0.000,2.000 0.000,0.000 1.000,1.000 0.000,2.000 1.000,0.000-4.000,-3.000 0.000,4.000 4.000,0.000 1.000,2.000 0.000,8.000 4.000,0.000 5.000,6.000 0.000,15.000 10.000,0.000 0.000,0.000 0.000,-1.000-2.000,0.000 0.000,-2.000 0.000,0.000 1.000,0.000-1.000,0.000 0.000</inkml:trace>
  <inkml:trace contextRef="#ctx0" brushRef="#br0">7597.000 17381.000,'24575.000'36.000,"-24575.000"-36.000,0.000 0.000,0.000 4.000,0.000 0.000,5.000 0.000,0.000-5.000,0.000 0.000,4.000 0.000,0.000 3.000,0.000 0.000,0.000 0.000,-820.000 0.000,0.000 1.000,-1.000 0.000,0.000 2.000,0.000 0.000,4.000 0.000,350.000-10.000,0.000 1.000,2.000 0.000,0.000 3.000,0.000 0.000,0.000 0.000,0.000 1.000,0.000 0.000,-3.000 0.000,0.000-2.000,0.000 7.000,4.000 0.000,1.000-3.000,0.000 0.000,-1.000 0.000,0.000 1.000,0.000 0.000,3.000 0.000,460.000-2.000,0.000 0.000,4.000 0.000,0.000 1.000,0.000 0.000,1.000 0.000,0.000-1.000,0.000 0.000,-1.000 0.000,0.000-3.000,0.000 0.000,5.000 0.000,0.000-2.000,0.000 0.000,-2.000 0.000,0.000 1.000,0.000 0.000,2.000 0.000,0.000-6.000,0.000 0.000,0.000 0.000,0.000 2.000,0.000 0.000,0.000 0.000,0.000 0.000,0.000 0.000,0.000 0.000,0.000-1.000,0.000 0.000,5.000 0.000,0.000-1.000,0.000 0.000,0.000 0.000,0.000 0.000,0.000 0.000,-1.000 0.000,0.000 0.000,0.000 0.000,-1.000-1.000,0.000 0.000,0.000 0.000,-1.000 1.000,0.000 0.000,-1.000 0.000,-1.000 0.000,0.000 0.000,0.000 0.000,3.000 0.000,0.000-1.000,0.000 0.000,0.000 0.000,0.000-1.000,-1.000 0.000,1.000 1.000,0.000 1.000,-1.000 0.000,-1.000 0.000,0.000 0.000,0.000 0.000,0.000-1.000,0.000 1.000,1.000-221.000,0.000-1.000,0.000 1.000,1.000 0.000,-1.000-1.000,1.000 0.000,0.000-1.000,0.000 1.000,221.000-3.000,0.000 0.000,0.000 0.000,0.000 0.000,0.000 0.000,-1.000 0.000,0.000 0.000,0.000 0.000,-2.000-1.000,0.000 1.000,1.000 0.000,0.000 0.000,0.000-2.000,0.000 0.000,-3.000 0.000,0.000 10.000,0.000 0.000,-4.000 1.000,0.000 0.000,0.000 169.000,0.000 0.000,0.000 0.000,0.000 0.000,-3.000 0.000,-169.000 8.000,1.000 0.000,-4.000 0.000,0.000-5.000,0.000 0.000,-2.000 0.000,0.000-4.000,0.000 0.000,-6.000 0.000,3276.000-4.000,0.000-2943.000,1.000 0.000,2943.000-12.000,0.000-3016.000,-4.000-1.000,2047.000-3.000,0.000-2307.000,4.000-1.000,0.000 9.000,-2.000 0.000,26.000-1.000,0.000-5.000,0.000 0.000,-1.000 0.000,0.000 0.000,1.000 0.000,5.000 0.000,0.000-9.000,0.000 0.000,1.000 1.000,0.000 6.000,2.000 0.000,-6.000-1.000,0.000-11.000,2.000 0.000,-14.000 0.000,0.000-4.000,0.000 0.000,-3.000 0.000</inkml:trace>
  <inkml:trace contextRef="#ctx0" brushRef="#br0">7243.000 16821.000,'24575.000'26.000,"-24575.000"-26.000,-1.000-1.000,0.000 10.000,-1.000 0.000,2.000 0.000,0.000 7.000,-1.000 0.000,3.000-1.000,0.000-5.000,0.000 0.000,3.000-1.000,0.000 3.000,0.000-820.000,-3.000 0.000,1.000 2.000,0.000 0.000,0.000-1.000,0.000-3.000,2.000 689.000,-1.000-1.000,1.000-2.000,0.000-1.000,3.000 1.000,130.000-1.000,-1.000 0.000,3.000 1.000,0.000-1.000,-1.000 0.000,-7.000 2.000,400.000 1.000,-1.000 1.000,-3.000 2.000,-401.000 6.000,-1.000 0.000,-1.000 0.000,0.000-7.000,1.000 0.000,-3.000 0.000,677.000 6.000,1.000-677.000,-8.000 1.000,0.000-17.000,0.000 0.000,-2.000 0.000,1895.000-3.000,0.000-1895.000,-5.000 0.000,293.000 1.000,0.000-293.000,-1.000 0.000,0.000 0.000,1.000 0.000,-1.000 1.000,0.000-1.000,2.000 0.000,0.000-1.000,0.000 0.000,0.000 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5859.000 3496.000,'24575.000'10.000,"-24575.000"-10.000,-2.000 0.000,0.000 23.000,0.000 0.000,3.000 0.000,0.000 7.000,0.000 0.000,2.000 0.000,0.000 6.000,0.000 0.000,3.000 0.000,-656.000-9.000,0.000 1.000,3.000 0.000,-1.000 2.000,0.000 1.000,1.000 0.000,0.000 1.000,0.000 108.000,-5.000 0.000,1.000 2.000,0.000 0.000,0.000 0.000,0.000 1.000,0.000 0.000,1.000 0.000,0.000 1.000,0.000 302.000,-6.000 0.000,0.000 1.000,0.000 1.000,1.000 0.000,-1.000 1.000,0.000 1.000,1.000 0.000,-1.000 0.000,0.000 0.000,1.000 0.000,1.000 2.000,0.000-14.000,-7.000 0.000,1.000 2.000,0.000 0.000,1.000 0.000,0.000 1.000,0.000 0.000,1.000 0.000,0.000-1.000,0.000 0.000,1.000 0.000,-1.000-1.000,0.000 1.000,0.000 0.000,0.000-2.000,0.000 0.000,-1.000 0.000,256.000 2.000,0.000 0.000,-2.000 0.000,0.000-2.000,0.000 0.000,0.000 0.000,0.000 1.000,0.000 0.000,-1.000 0.000,0.000 1.000,0.000 0.000,2.000 0.000,0.000 2.000,0.000-253.000,-4.000 0.000,0.000 3.000,0.000 0.000,1.000 0.000,0.000 2.000,0.000 1.000,0.000 0.000,-1.000 0.000,0.000 0.000,1.000 0.000,0.000-2.000,0.000 0.000,0.000 0.000,1.000-2.000,0.000-1.000,-3.000 0.000,0.000-1.000,0.000 253.000,8.000 0.000,0.000-2.000,0.000 0.000,-3.000 0.000,0.000-1.000,0.000 0.000,0.000 0.000,0.000 0.000,0.000 0.000,1.000 0.000,-290.000 3.000,0.000 0.000,2.000 0.000,0.000-1.000,0.000 1.000,0.000 0.000,-1.000 0.000,0.000 0.000,-2.000 0.000,0.000-2.000,0.000 290.000,7.000 0.000,0.000-1.000,0.000 0.000,-2.000 0.000,0.000-3.000,0.000 0.000,-3.000 0.000,594.000 1.000,0.000 0.000,-3.000 0.000,0.000-2.000,0.000-594.000,-2.000 0.000,0.000 0.000,0.000 0.000,-7.000 0.000,0.000 4.000,0.000 0.000,-4.000 0.000,2912.000-24.000,0.000-2912.000,-10.000 0.000,3276.000-2.000,0.000-3007.000,-6.000 0.000,1.000 6.000,0.000-1.000,1.000 0.000</inkml:trace>
  <inkml:trace contextRef="#ctx0" brushRef="#br0">10058.000 7469.000,'24575.000'11.000,"-24575.000"-11.000,22.000 0.000,0.000 10.000,0.000 0.000,-1.000 0.000,0.000 8.000,0.000-656.000,-8.000 0.000,1.000 6.000,0.000-1.000,4.000 0.000,1.000 2.000,0.000 0.000,0.000 0.000,186.000-10.000,0.000 1.000,1.000 0.000,0.000 0.000,0.000 0.000,2.000 0.000,0.000 1.000,0.000 0.000,1.000 0.000,0.000 2.000,0.000 170.000,-10.000 0.000,0.000 2.000,0.000 0.000,0.000 0.000,0.000 2.000,0.000 0.000,0.000 0.000,0.000 1.000,0.000 0.000,0.000 0.000,0.000 2.000,0.000 1.000,0.000 0.000,-1.000 0.000,0.000 0.000,1.000 0.000,71.000-3.000,0.000 0.000,-1.000 0.000,1.000 1.000,0.000-1.000,1.000 0.000,1.000 0.000,0.000-1.000,0.000 0.000,1.000 1.000,0.000-1.000,1.000 0.000,1.000 1.000,0.000-1.000,0.000 0.000,1.000 1.000,0.000-1.000,2.000 0.000,1.000 0.000,0.000-1.000,2.000 0.000,181.000-11.000,0.000 1.000,2.000 0.000,-1.000 0.000,0.000 1.000,2.000 0.000,0.000 1.000,0.000-1.000,1.000 0.000,1.000 1.000,0.000 0.000,0.000 0.000,-1.000 0.000,0.000 1.000,2.000 0.000,-1.000-1.000,0.000 1.000,0.000 0.000,0.000 1.000,0.000-1.000,-1.000 0.000,1.000 0.000,0.000 0.000,0.000 0.000,-1.000 0.000,0.000 1.000,-2.000 0.000,-1.000 0.000,0.000 1.000,0.000 0.000,0.000-2.000,0.000-1.000,-1.000 0.000,1.000-1.000,0.000 45.000,7.000 0.000,0.000-1.000,0.000 0.000,-1.000 0.000,0.000-2.000,0.000 0.000,-1.000 0.000,0.000 0.000,0.000 0.000,0.000 0.000,0.000-1.000,0.000 0.000,0.000 0.000,0.000 1.000,0.000 0.000,0.000 0.000,0.000 1.000,0.000 0.000,1.000 0.000,0.000 1.000,0.000 0.000,2.000 0.000,0.000 2.000,0.000-82.000,-12.000 0.000,0.000 2.000,0.000 0.000,0.000 0.000,0.000 1.000,0.000 0.000,2.000 0.000,0.000 0.000,0.000 0.000,0.000 0.000,0.000 1.000,0.000 0.000,1.000 0.000,0.000 0.000,0.000 0.000,0.000 0.000,0.000 1.000,0.000 0.000,0.000 0.000,0.000-1.000,0.000 0.000,1.000 0.000,0.000 0.000,0.000 1.000,-1.000 0.000,-1.000 0.000,0.000 0.000,0.000 0.000,0.000 0.000,0.000 0.000,-2.000 0.000,0.000 1.000,0.000 0.000,-2.000 0.000,0.000 0.000,0.000 0.000,-1.000 0.000,0.000-1.000,0.000 82.000,7.000 0.000,0.000-1.000,0.000 0.000,-1.000 0.000,0.000 0.000,0.000 0.000,0.000 0.000,0.000-1.000,0.000 0.000,-1.000 0.000,0.000 1.000,0.000 0.000,-2.000 0.000,0.000 1.000,0.000 0.000,-1.000 0.000,0.000 0.000,0.000 0.000,0.000 0.000,0.000-1.000,0.000 0.000,1.000 0.000,0.000-1.000,0.000 0.000,-1.000 0.000,0.000 1.000,0.000 0.000,0.000 0.000,-14.000 5.000,0.000 0.000,0.000 0.000,0.000 0.000,0.000 1.000,-2.000 0.000,-1.000 1.000,0.000 0.000,-1.000 0.000,1.000-1.000,0.000-1.000,1.000 0.000,0.000-1.000,0.000 1.000,1.000 0.000,-1.000 0.000,0.000 0.000,0.000 0.000,1.000 1.000,0.000-1.000,0.000 0.000,0.000 1.000,0.000 14.000,-4.000 0.000,0.000 0.000,0.000 0.000,2.000 0.000,0.000 0.000,0.000 0.000,1.000 0.000,0.000 1.000,0.000 0.000,0.000 0.000,0.000-1.000,0.000 0.000,0.000 0.000,0.000 0.000,0.000 0.000,0.000 0.000,0.000-2.000,0.000 0.000,-1.000 0.000,0.000-1.000,0.000 0.000,-1.000 0.000,0.000-2.000,0.000 0.000,-2.000 0.000,0.000-2.000,0.000 80.000,15.000 0.000,0.000-3.000,0.000 0.000,-3.000 0.000,1.000-3.000,0.000-1.000,0.000 0.000,0.000-2.000,0.000 1.000,1.000 0.000,-1.000 1.000,0.000-80.000,2.000 0.000,0.000 0.000,0.000 0.000,0.000 0.000,0.000-1.000,0.000 0.000,0.000 0.000,0.000-1.000,0.000 0.000,-1.000 0.000,186.000 2.000,0.000 0.000,1.000 0.000,0.000 0.000,0.000 0.000,-3.000 0.000,1.000-2.000,0.000-1.000,-5.000 0.000,-186.000 6.000,0.000 0.000,-5.000 0.000,0.000-1.000,0.000 1311.000,13.000 0.000,1.000-5.000,0.000-1312.000,3.000 0.000,3276.000-42.000,-2.000-2353.000,1.000-1.000,2353.000-7.000,-5.000-2840.000,0.000-5.000,383.000 0.000,-4.000 0.000,0.000 6.000,0.000 0.000,2.000 0.000</inkml:trace>
  <inkml:trace contextRef="#ctx0" brushRef="#br0">5104.000 8967.000,'24575.000'39.000,"-24575.000"-39.000,-5.000 0.000,0.000 6.000,0.000 0.000,1.000 0.000,0.000 5.000,0.000 0.000,4.000 0.000,-656.000-12.000,0.000 1.000,2.000 0.000,-1.000 2.000,0.000 1.000,2.000 0.000,0.000 3.000,0.000 186.000,-3.000 0.000,1.000 2.000,0.000 0.000,2.000 0.000,0.000 2.000,0.000 0.000,1.000 0.000,0.000 1.000,0.000 0.000,0.000 0.000,140.000-8.000,0.000 0.000,1.000 0.000,0.000 0.000,0.000 1.000,1.000 0.000,-1.000 1.000,0.000 0.000,0.000 0.000,1.000 2.000,0.000-1.000,-1.000 0.000,0.000 1.000,0.000 1.000,1.000 0.000,81.000-3.000,0.000 0.000,1.000 0.000,1.000 0.000,0.000-1.000,1.000 0.000,0.000 0.000,0.000 1.000,1.000 0.000,-1.000 1.000,0.000 0.000,-1.000 0.000,1.000 1.000,0.000-1.000,1.000 0.000,1.000 0.000,0.000-1.000,0.000 0.000,171.000-5.000,0.000 0.000,0.000 1.000,0.000 0.000,-1.000 0.000,1.000 0.000,0.000 0.000,0.000 0.000,0.000 0.000,0.000 1.000,0.000 0.000,0.000 0.000,0.000 0.000,1.000 0.000,1.000-1.000,0.000-1.000,0.000 0.000,1.000 1.000,0.000 0.000,0.000 1.000,0.000 0.000,-1.000 0.000,0.000 75.000,-4.000 0.000,0.000 1.000,0.000 0.000,0.000 1.000,0.000 1.000,-1.000 0.000,-1.000 0.000,0.000 1.000,1.000 0.000,-1.000 0.000,0.000 1.000,0.000 0.000,0.000-1.000,0.000 0.000,1.000 0.000,1.000 1.000,0.000-1.000,-1.000 0.000,1.000 0.000,0.000-1.000,1.000 0.000,1.000-1.000,0.000 0.000,1.000 0.000,0.000-1.000,-115.000-3.000,1.000 0.000,1.000 0.000,1.000 0.000,0.000-1.000,-1.000 0.000,0.000 1.000,0.000 1.000,0.000 0.000,-1.000 1.000,0.000 0.000,-1.000 0.000,1.000 1.000,1.000-1.000,-1.000-1.000,0.000 1.000,1.000 1.000,-1.000 0.000,-1.000 1.000,-1.000 0.000,0.000 1.000,1.000-1.000,0.000-1.000,1.000 0.000,0.000 0.000,1.000 1.000,0.000-1.000,-1.000-1.000,0.000 115.000,2.000 1.000,0.000-1.000,0.000 0.000,1.000-1.000,0.000 0.000,1.000 0.000,0.000 0.000,0.000 0.000,1.000 0.000,1.000-1.000,0.000-1.000,0.000 0.000,0.000 1.000,0.000 0.000,-1.000 0.000,0.000 1.000,0.000 0.000,0.000 0.000,0.000 0.000,0.000 0.000,-1.000 0.000,-1.000 1.000,0.000 1.000,0.000 0.000,-1.000 0.000,0.000-1.000,0.000 0.000,1.000 0.000,-18.000 2.000,0.000 0.000,0.000 1.000,0.000 0.000,-1.000 1.000,-1.000 1.000,-1.000 1.000,-1.000 0.000,-1.000 1.000,0.000 1.000,0.000 1.000,-1.000 0.000,-1.000 0.000,0.000 0.000,-1.000-1.000,1.000 1.000,1.000-1.000,-1.000 0.000,0.000 0.000,0.000 0.000,0.000 0.000,1.000 0.000,0.000-1.000,-1.000 0.000,0.000 0.000,-1.000 18.000,3.000 2.000,0.000 0.000,-1.000 0.000,0.000 0.000,0.000-1.000,0.000 0.000,1.000 0.000,0.000-1.000,0.000 0.000,0.000 1.000,0.000-1.000,-1.000 0.000,1.000 0.000,0.000-1.000,0.000 0.000,-1.000 0.000,0.000 1.000,0.000 0.000,-1.000 0.000,0.000-1.000,0.000 0.000,0.000-1.000,0.000 6.000,2.000 0.000,-1.000 0.000,0.000 0.000,-1.000 0.000,-1.000 1.000,0.000 0.000,-1.000 0.000,0.000 0.000,0.000-1.000,1.000 0.000,0.000-1.000,0.000-1.000,0.000 0.000,-1.000 0.000,0.000 0.000,-1.000 0.000,0.000 1.000,0.000 2.000,0.000 0.000,-1.000 0.000,0.000 0.000,-1.000 0.000,-1.000 0.000,0.000 0.000,1.000 0.000,-1.000-1.000,0.000-1.000,0.000 0.000,1.000-1.000,0.000-1.000,1.000 0.000,0.000 0.000,44.000 1.000,0.000 0.000,0.000-1.000,0.000 0.000,1.000 0.000,-1.000-1.000,0.000 0.000,1.000 0.000,-1.000-1.000,0.000-1.000,0.000 1.000,-1.000 0.000,-1.000-1.000,-1.000-44.000,9.000 2.000,0.000-2.000,-1.000 0.000,-2.000 0.000,0.000 0.000,-1.000 0.000,-2.000 1.000,0.000-1.000,-1.000 310.000,0.000 0.000,1.000-1.000,0.000-1.000,-1.000 0.000,1.000-2.000,-1.000-1.000,-1.000 1.000,-310.000 10.000,0.000 0.000,-3.000-1.000,0.000-4.000,0.000 1497.000,0.000 1.000,0.000-5.000,-1.000-1497.000,-8.000-2.000,0.000-4.000,0.000 3276.000,1.000-1.000,-2074.000-12.000,0.000 2074.000,-6.000 0.000,-1641.000-1.000,0.000 417.000,7.000 0.000,-2052.000 15.000,0.000 0.000,18.000 0.000,0.000-11.000,0.000 0.000,3.000 0.000,0.000-6.000,0.000 0.000,1.000 0.000,0.000 2.000,0.000-632.000,6.000-1.000,0.000 1.000,0.000 0.000,1.000 0.000,632.000 4.000,-2.000 0.000,2.000-1.000,0.000 1.000,0.000-577.000,-10.000 0.000,0.000 0.000,-1.000 0.000,0.000 0.000,0.000 0.000,0.000 577.000,1.000-1.000,0.000-1.000,-1.000 0.000,1.000-1.000,0.000-1.000,1.000 0.000,0.000-1.000,0.000 0.000,0.000 0.000,-1.000-1.000,0.000 0.000,1.000-399.000,8.000-3.000,1.000 0.000,0.000 0.000,-2.000-1.000,398.000-4.000,1.000 0.000,-1.000-1.000,0.000-1.000,0.000 0.000,-5.000 1.000,0.000 0.000,-1.000 0.000,-2.000 0.000,-142.000 9.000,-6.000 0.000,-1.000-1.000,142.000-2.000,0.000 0.000,-3.000-2.000,0.000-6.000,3.000 0.000,-2.000-1.000,755.000-4.000,0.000 0.000,0.000-1.000,-755.000 2.000,-1.000 0.000,0.000-2.000,0.000 2.000,0.000 0.000,1.000-2.000,673.000 9.000,-5.000 0.000,2.000-1.000,-673.000-11.000,10.000 0.000,1.000-1.000,0.000 0.000,1.000 0.000,12.000-8.000,0.000 0.000,1.000 680.000,-5.000 2.000,1.000-1.000,3.000-681.000,-10.000 6.000,0.000-2.000,1.000 366.000,8.000-6.000,-366.000-12.000,6.000 0.000,-8.000 6.000,0.000-6.000,4.000 0.000,-2.000 3.000,0.000-2.000,0.000 1061.000,-1.000 1.000,-1061.000 0.000,-2.000 39.000,0.000-1.000,-39.000 0.000,-1.000 0.000,0.000 1.000,0.000 0.000,-1.000 0.000,0.000-1.000,0.000 0.000,2.000 0.000,0.000 0.000,0.000 0.000,2.000 0.000,0.000-1.000,0.000 0.000,0.000 0.000,-1.000 2.000,0.000-2.000,1.000 0.000,1.000 0.000,0.000-1.000,1.000 0.000</inkml:trace>
  <inkml:trace contextRef="#ctx0" brushRef="#br0">2577.000 10960.000,'24575.000'23.000,"-24577.000"-23.000,0.000 1.000,0.000 5.000,0.000 0.000,17.000 1.000,0.000 7.000,0.000-820.000,-16.000 0.000,1.000 3.000,0.000 0.000,1.000 0.000,0.000 1.000,0.000 223.000,-2.000 0.000,1.000 1.000,0.000 0.000,2.000 0.000,0.000 1.000,0.000 0.000,1.000 0.000,254.000-3.000,0.000 0.000,2.000 0.000,0.000 2.000,0.000 0.000,0.000 0.000,1.000 0.000,0.000-1.000,-1.000 0.000,0.000-2.000,0.000 341.000,8.000 0.000,0.000-2.000,0.000 0.000,-1.000 0.000,0.000 1.000,0.000 0.000,2.000 0.000,0.000-6.000,0.000 0.000,3.000 0.000,0.000 2.000,0.000 0.000,-1.000 0.000,0.000-1.000,0.000 0.000,-1.000 0.000,0.000-5.000,0.000 0.000,9.000 0.000,0.000-6.000,0.000 0.000,1.000 0.000,0.000 2.000,0.000 0.000,-5.000 0.000,0.000 2.000,0.000 0.000,2.000 0.000,0.000 0.000,0.000 0.000,-1.000 0.000,0.000-4.000,0.000 0.000,8.000 0.000,0.000-3.000,0.000 0.000,-1.000 0.000,0.000 1.000,0.000 11.000,-4.000 0.000,0.000 0.000,0.000 0.000,1.000 0.000,0.000-1.000,0.000 0.000,-3.000 0.000,-11.000 2.000,0.000 0.000,-2.000 0.000,0.000-2.000,0.000 0.000,0.000 0.000,0.000 9.000,0.000 0.000,-1.000 0.000,0.000-1.000,0.000 0.000,-1.000 0.000,0.000 1.000,0.000 0.000,-4.000 0.000,0.000 0.000,0.000 0.000,0.000 0.000,0.000-3.000,0.000 0.000,2.000 0.000,0.000-6.000,0.000 0.000,11.000 0.000,0.000-5.000,0.000 0.000,1.000 0.000,2376.000 8.000,0.000-2376.000,-10.000 2.000,3276.000-11.000,-1.000-2883.000,-14.000 1.000,2146.000-10.000,-1.000-2539.000,2.000 0.000,0.000-4.000,1.000 0.000,9.000-2.000,0.000 8.000,0.000 0.000,29.000 0.000,0.000-11.000,0.000 0.000,2.000 0.000,0.000 0.000,0.000 0.000,1.000 0.000,-166.000-5.000,0.000 0.000,2.000 0.000,1.000-3.000,0.000 165.000,3.000 0.000,0.000-2.000,0.000 0.000,4.000 0.000,0.000-1.000,0.000 0.000,-10.000 0.000,0.000-3.000,0.000 0.000,8.000 0.000,0.000-9.000,0.000 0.000,-16.000 0.000,0.000-1.000,0.000 0.000,-5.000 0.000</inkml:trace>
  <inkml:trace contextRef="#ctx0" brushRef="#br0">5924.000 9474.000,'24575.000'27.000,"-24575.000"-27.000,-3.000 1.000,0.000 5.000,-2.000 0.000,4.000-4.000,0.000 5.000,-3.000 0.000,7.000-2.000,-410.000-10.000,1.000 0.000,5.000-2.000,1.000 4.000,-2.000-1.000,2.000 0.000,1.000 1.000,-1.000-1.000,-1.000 0.000,0.000-2.000,1.000 1.000,-4.000 1.000,-247.000 5.000,-1.000 1.000,-5.000 0.000,-1.000-1.000,1.000 1.000,3.000-2.000,0.000 5.000,-2.000 357.000,-9.000 4.000,0.000 3.000,-3.000 0.000,3.000 0.000,0.000 2.000,-1.000 0.000,1.000-1.000,0.000 1.000,0.000 0.000,1.000 0.000,0.000-2.000,-1.000 1.000,0.000 1.000,-1.000-3.000,1.000 0.000,-2.000 0.000,-112.000 2.000,-1.000 0.000,-2.000 1.000,1.000-1.000,-1.000-1.000,-1.000 1.000,1.000 0.000,0.000-1.000,0.000 0.000,0.000 1.000,-1.000 1.000,1.000 0.000,372.000-2.000,1.000 0.000,0.000-1.000,0.000 2.000,0.000 1.000,-1.000 0.000,-1.000 2.000,-1.000 0.000,-1.000 1.000,0.000 0.000,-1.000 1.000,1.000 0.000,-1.000-1.000,0.000 0.000,0.000 1.000,-51.000 1.000,-1.000 0.000,-1.000 0.000,0.000 2.000,0.000 0.000,-1.000-1.000,0.000 0.000,1.000 0.000,0.000 0.000,1.000-1.000,-1.000-1.000,0.000 1.000,0.000-1.000,1.000 0.000,-2.000-1.000,88.000 4.000,-1.000 0.000,-1.000 1.000,0.000-1.000,-1.000 0.000,-1.000 1.000,0.000 0.000,0.000 0.000,-1.000 0.000,0.000-1.000,0.000 0.000,1.000 1.000,-215.000 5.000,-4.000 0.000,0.000 1.000,0.000-2.000,0.000 1.000,1.000 0.000,-1.000-1.000,0.000 0.000,2.000 0.000,215.000-3.000,1.000 0.000,0.000-1.000,0.000 1.000,0.000 0.000,1.000 1.000,0.000-2.000,-1.000 0.000,-1.000 1.000,0.000-2.000,0.000 257.000,3.000-1.000,0.000-2.000,0.000 0.000,-2.000 0.000,0.000 1.000,0.000 0.000,0.000 1.000,-257.000 3.000,-2.000 0.000,0.000 0.000,0.000 1.000,0.000 0.000,-2.000 1.000,0.000 0.000,-1.000 0.000,-2.000 0.000,0.000 0.000,1.000 0.000,-1.000-1.000,0.000-1.000,1.000 0.000,-2.000 0.000,0.000 0.000,-1.000 0.000,-1.000 1.000,0.000-1.000,-1.000 0.000,1.000 1.000,506.000 1.000,0.000 1.000,1.000-1.000,-1.000 1.000,1.000 1.000,-1.000-1.000,-507.000 1.000,-3.000 0.000,1.000 0.000,0.000-1.000,0.000 0.000,-1.000 2.000,0.000 4.000,-2.000 0.000,-2.000 1.000,0.000 3.000,-1.000 0.000,-4.000 3.000,0.000 2.000,-2.000 0.000,1.000 0.000,0.000 0.000,0.000 0.000,4.000-2.000,0.000 1.000,0.000 0.000,0.000 0.000,0.000-2.000,1.000 0.000,-6.000 4.000,0.000-1.000,2.000 0.000,1.000-1.000,0.000 1.000,-1.000 0.000,-1.000 1.000,0.000 3.000,-1.000 0.000,0.000-1.000,0.000 0.000,1.000 0.000,-1.000 1.000,0.000 5.000,-3.000 0.000,-1.000 2.000,0.000 0.000,0.000 0.000,0.000 0.000,0.000-3.000,2.000 0.000,-1.000 0.000,0.000 1.000,1.000 0.000,0.000-1.000,0.000 3.000,-1.000 0.000,1.000 0.000,0.000-1.000,0.000 0.000,-3.000 2.000,0.000-3.000,2.000 0.000,-1.000 2.000,0.000-1.000,1.000 0.000,2.000-2.000,0.000 0.000,1.000 0.000,-3.000 1.000,1638.000 0.000,1.000 0.000,-4.000 1.000,-879.000 15.000,-2.000 2488.000,-28.000 9.000,-3247.000-3.000,0.000 2800.000,-3.000 2.000,-2800.000-14.000,1.000 562.000,-3.000 0.000,1.000 1.000,0.000 0.000,0.000 0.000</inkml:trace>
  <inkml:trace contextRef="#ctx0" brushRef="#br0">11266.000 6773.000,'24575.000'11.000,"-24575.000"-11.000,13.000 0.000,0.000-12.000,0.000 0.000,14.000 0.000,0.000-1.000,0.000 0.000,21.000 0.000,0.000-5.000,0.000 0.000,-7.000 0.000,0.000 0.000,0.000 0.000,4.000 0.000,0.000-11.000,0.000 0.000,2.000 0.000,0.000 0.000,0.000 0.000,0.000 0.000,0.000 20.000,0.000 0.000,-16.000 0.000,0.000 1.000,0.000 0.000,-1.000 0.000,0.000 0.000,0.000 0.000,-8.000 2.000,0.000 0.000,0.000 0.000,9.000 2.000,0.000-1.000,0.000 0.000,0.000 8.000,0.000 6.000,2.000 0.000,-22.000-6.000,0.000 1.000,4.000 0.000,-15.000-9.000,0.000 3.000,3.000 0.000,-4.000-4.000,0.000 0.000,0.000 0.000,-1.000 1.000,0.000 0.000,0.000 0.000,0.000 1.000,0.000-1.000,1.000 0.000,0.000 0.000,0.000 0.000,2.000 0.000,-1.000 0.000,0.000-1.000,1.000 0.000,-3.000-1.000,0.000-3.000,1.000 0.000,-2.000 0.000,0.000 0.000,0.000 0.000,-1.000 0.000,0.000-5.000,4.000 0.000,1.000-3.000,0.000-7.000,10.000 0.000,-2.000 3.000,0.000 4.000,-2.000 0.000,3.000-1.000,0.000-1.000,3.000 0.000,2.000 1.000,0.000-2.000,3.000 0.000,-5.000 8.000,0.000-1.000,3.000-317.000,-1.000 2.000,1.000-1.000,1.000 316.000,3.000-1.000,0.000 0.000,-2.000 0.000,3.000-4.000,0.000 1.000,-2.000 0.000,4.000-6.000,0.000 0.000,-2.000 0.000,-6.000 13.000,0.000 11.000,-18.000 0.000,5.000-6.000,0.000 5.000,-10.000 0.000,0.000-2.000,0.000 0.000,-4.000 0.000,0.000-3.000,633.000 0.000,1.000-633.000,0.000-3.000,0.000 0.000,2.000 0.000,-2.000-5.000,0.000 1.000,6.000 0.000,-1.000-1.000</inkml:trace>
  <inkml:trace contextRef="#ctx0" brushRef="#br0">2273.000 13169.000,'24575.000'34.000,"-24575.000"-34.000,8.000 0.000,0.000 12.000,0.000 0.000,-12.000 0.000,0.000 4.000,0.000 0.000,4.000 0.000,0.000 4.000,0.000-469.000,-11.000 0.000,1.000 3.000,0.000 0.000,1.000 0.000,0.000 3.000,0.000 0.000,2.000 0.000,0.000 1.000,0.000 0.000,3.000 0.000,215.000-15.000,0.000 1.000,1.000 0.000,0.000 2.000,0.000 0.000,0.000 0.000,0.000 2.000,0.000 0.000,1.000 0.000,0.000 0.000,0.000 0.000,1.000 0.000,0.000 1.000,0.000 0.000,1.000 0.000,0.000 0.000,0.000 0.000,0.000 0.000,0.000 1.000,0.000 69.000,-7.000 0.000,1.000 1.000,0.000 0.000,0.000 0.000,0.000 0.000,0.000 0.000,2.000 0.000,0.000-1.000,0.000 0.000,1.000 0.000,0.000 1.000,0.000 0.000,-1.000 0.000,0.000 2.000,0.000 0.000,-1.000 0.000,0.000 2.000,0.000 0.000,-1.000 0.000,0.000 1.000,0.000 0.000,0.000 0.000,0.000 1.000,0.000 0.000,-1.000 0.000,0.000 2.000,0.000 39.000,-6.000 0.000,1.000 1.000,0.000-1.000,0.000 0.000,1.000 1.000,0.000-1.000,0.000 0.000,1.000 0.000,0.000-1.000,1.000 0.000,1.000 0.000,0.000-1.000,0.000 0.000,1.000 1.000,-1.000-1.000,0.000 1.000,1.000 0.000,0.000-1.000,0.000 0.000,1.000 1.000,0.000 0.000,0.000 0.000,-1.000 0.000,0.000 1.000,0.000 0.000,-1.000 1.000,0.000 1.000,-1.000 0.000,-1.000 1.000,0.000 1.000,0.000 1.000,-1.000 0.000,-1.000 1.000,1.000 0.000,99.000-7.000,0.000 0.000,0.000 1.000,0.000 0.000,-1.000 0.000,1.000 0.000,0.000 0.000,0.000 0.000,0.000 1.000,0.000 1.000,-1.000 0.000,-1.000 0.000,0.000 1.000,1.000 0.000,0.000-1.000,0.000 0.000,0.000 0.000,0.000 1.000,0.000 0.000,-1.000 0.000,1.000 1.000,0.000-1.000,-1.000 0.000,1.000 1.000,0.000 0.000,-1.000 0.000,0.000 1.000,0.000 0.000,-1.000 0.000,0.000 1.000,0.000 0.000,-1.000 0.000,1.000 1.000,0.000-1.000,0.000 0.000,0.000 0.000,0.000 1.000,0.000 0.000,-1.000 0.000,0.000 1.000,0.000 0.000,0.000 0.000,0.000-1.000,0.000 43.000,-1.000 0.000,0.000 0.000,0.000 0.000,0.000 0.000,0.000 0.000,0.000 0.000,0.000 0.000,0.000 0.000,1.000 0.000,1.000-1.000,0.000-1.000,1.000 0.000,1.000-1.000,0.000 0.000,0.000 0.000,0.000 1.000,0.000 0.000,-1.000 0.000,0.000 1.000,0.000 0.000,0.000 0.000,0.000-1.000,0.000 0.000,1.000 0.000,0.000 0.000,0.000 0.000,-1.000 0.000,1.000 1.000,0.000-1.000,0.000 0.000,0.000 0.000,0.000 1.000,0.000 0.000,-1.000-1.000,0.000 1.000,1.000 0.000,-1.000 0.000,0.000 0.000,0.000 0.000,1.000 0.000,0.000-1.000,0.000 0.000,0.000 0.000,0.000 1.000,0.000 0.000,-1.000 0.000,0.000 0.000,0.000-64.000,1.000 0.000,1.000 0.000,1.000-1.000,-1.000-1.000,1.000 1.000,0.000 0.000,0.000 0.000,-1.000 0.000,0.000 1.000,0.000 1.000,-1.000 0.000,-1.000 1.000,1.000 1.000,0.000-1.000,-1.000-1.000,0.000 0.000,1.000 0.000,1.000 0.000,0.000-1.000,-1.000 1.000,1.000 1.000,-1.000-1.000,-1.000 0.000,1.000 1.000,0.000-1.000,0.000 0.000,1.000-1.000,0.000 0.000,1.000 0.000,-1.000-1.000,0.000 1.000,1.000 0.000,0.000 0.000,0.000-1.000,-1.000 0.000,1.000 1.000,0.000 0.000,0.000 0.000,0.000-1.000,-1.000-1.000,1.000 1.000,1.000-1.000,0.000 0.000,1.000-1.000,0.000 0.000,0.000-1.000,-1.000 0.000,1.000 64.000,1.000 0.000,0.000-1.000,0.000 0.000,0.000 0.000,0.000 0.000,0.000 0.000,0.000 0.000,0.000 0.000,0.000 0.000,0.000 0.000,0.000 0.000,0.000 0.000,0.000 0.000,0.000 0.000,0.000 0.000,0.000 0.000,0.000 0.000,0.000 0.000,0.000 0.000,0.000-1.000,0.000 0.000,1.000 1.000,0.000 0.000,-1.000 0.000,-1.000 0.000,0.000 1.000,0.000 0.000,-1.000 0.000,0.000 0.000,0.000 0.000,0.000 1.000,0.000 0.000,-1.000 0.000,0.000 0.000,0.000 0.000,0.000 0.000,0.000 0.000,0.000 0.000,0.000 0.000,-1.000 0.000,0.000 1.000,0.000 0.000,-1.000 0.000,0.000 0.000,0.000 0.000,0.000 0.000,0.000 4.000,0.000 0.000,0.000 0.000,0.000 0.000,0.000 0.000,0.000 0.000,0.000-1.000,0.000 0.000,1.000 0.000,0.000-1.000,0.000 0.000,1.000 0.000,0.000-1.000,0.000 0.000,1.000 0.000,0.000-1.000,0.000 0.000,0.000 0.000,0.000 0.000,0.000 0.000,-1.000 0.000,0.000 1.000,0.000 0.000,-1.000 0.000,0.000 0.000,0.000 0.000,1.000 0.000,0.000-2.000,0.000 0.000,1.000-1.000,0.000-1.000,1.000 0.000,1.000 0.000,0.000-1.000,-1.000 0.000,-1.000 1.000,0.000 1.000,-1.000 0.000,-1.000 1.000,0.000 0.000,-1.000 0.000,4.000 0.000,0.000 0.000,1.000 0.000,0.000-1.000,0.000-1.000,1.000 0.000,0.000-1.000,0.000 0.000,0.000 0.000,0.000 0.000,0.000-1.000,1.000 0.000,1.000-1.000,0.000-1.000,0.000 0.000,-1.000 0.000,0.000 1.000,0.000 0.000,-1.000 0.000,0.000 0.000,-1.000 0.000,0.000 1.000,0.000 0.000,0.000 0.000,0.000 0.000,0.000-1.000,-1.000 0.000,0.000 1.000,0.000 0.000,0.000 0.000,0.000-1.000,0.000 0.000,1.000 0.000,5.000-1.000,0.000 0.000,1.000 0.000,-1.000 0.000,0.000 1.000,-1.000 0.000,-1.000 1.000,0.000 0.000,-1.000 0.000,-1.000 0.000,0.000 1.000,0.000 0.000,-1.000 1.000,0.000 0.000,-1.000 0.000,-1.000 0.000,0.000 1.000,0.000 0.000,-1.000 0.000,0.000-1.000,0.000 0.000,1.000 0.000,0.000-1.000,0.000 0.000,0.000 0.000,0.000 0.000,0.000 0.000,3.000 0.000,0.000 1.000,-1.000 0.000,-1.000 1.000,0.000-1.000,0.000 0.000,1.000-1.000,0.000-1.000,1.000 0.000,0.000 0.000,0.000-1.000,-1.000 0.000,0.000 1.000,0.000 0.000,-1.000 0.000,-1.000 0.000,0.000 0.000,1.000 0.000,0.000-1.000,0.000-1.000,1.000 0.000,0.000-1.000,0.000 5.000,0.000 0.000,0.000 1.000,0.000-1.000,-1.000 0.000,-1.000 1.000,0.000 0.000,-1.000 0.000,0.000 0.000,0.000-1.000,1.000 0.000,0.000-1.000,0.000 0.000,0.000 0.000,0.000 1.000,0.000-1.000,-1.000 0.000,1.000 0.000,0.000 2.000,0.000 0.000,0.000 0.000,0.000-1.000,0.000 0.000,0.000 0.000,0.000 0.000,0.000 0.000,0.000 0.000,0.000 0.000,0.000 0.000,-1.000 0.000,0.000 0.000,0.000 0.000,0.000 0.000,0.000-1.000,0.000 0.000,1.000 0.000,0.000 0.000,0.000 0.000,0.000 0.000,0.000-1.000,0.000 0.000,0.000 0.000,0.000 0.000,0.000 0.000,-1.000 0.000,0.000 0.000,0.000 0.000,-1.000 0.000,0.000-1.000,0.000 0.000,6.000 0.000,0.000-1.000,0.000 0.000,0.000 0.000,0.000-1.000,0.000 0.000,-1.000 0.000,0.000 0.000,-1.000 0.000,-1.000 1.000,0.000 0.000,-1.000 51.000,2.000 1.000,1.000-1.000,-1.000 0.000,-1.000-1.000,0.000 0.000,1.000 0.000,0.000 0.000,0.000-1.000,-1.000 0.000,0.000 0.000,-52.000-2.000,-1.000 0.000,0.000 1.000,0.000 0.000,-1.000 0.000,-1.000 0.000,0.000 0.000,0.000 0.000,0.000 0.000,0.000-1.000,-1.000 125.000,4.000 0.000,1.000 0.000,0.000 0.000,-1.000-1.000,0.000 0.000,0.000 0.000,0.000 0.000,0.000 0.000,0.000-126.000,0.000 0.000,0.000-1.000,0.000 0.000,0.000-1.000,0.000 0.000,1.000 0.000,0.000-1.000,0.000-1.000,0.000 283.000,4.000 0.000,0.000 0.000,0.000 1.000,-1.000-1.000,-1.000-1.000,1.000 0.000,-1.000-1.000,-283.000 0.000,0.000 0.000,0.000 0.000,0.000-3.000,-1.000 0.000,1.000 1.000,870.000 8.000,-3.000 0.000,-2.000 0.000,1.000-1.000,0.000-871.000,-9.000 0.000,0.000-1.000,0.000 0.000,-2.000-1.000,1638.000 9.000,-4.000 0.000,-3.000 0.000,-1634.000-6.000,2.000 1.000,-2.000-3.000,-912.000-1.000,-8.000 0.000,-4.000-3.000,907.000 2.000,-12.000 0.000,-6.000 1.000,0.000-21.000,19.000 0.000</inkml:trace>
  <inkml:trace contextRef="#ctx0" brushRef="#br0">19778.000 13147.000,'24575.000'37.000,"-24575.000"-37.000,-5.000 0.000,0.000 7.000,0.000 0.000,-4.000 0.000,0.000-6.000,0.000 0.000,2.000 0.000,0.000 6.000,0.000 0.000,8.000 0.000,0.000 2.000,0.000 0.000,-3.000 0.000,-1093.000 5.000,0.000 1.000,-2.000 0.000,0.000 3.000,0.000 536.000,-11.000 0.000,0.000 2.000,0.000 0.000,1.000 0.000,1.000 1.000,0.000-1.000,1.000 0.000,63.000-2.000,0.000 0.000,1.000 0.000,0.000 1.000,0.000 0.000,0.000 0.000,0.000 0.000,0.000 0.000,0.000 0.000,493.000-1.000,0.000 0.000,1.000 0.000,0.000 0.000,0.000 0.000,-1.000 0.000,0.000 0.000,0.000 0.000,-1.000 0.000,0.000 6.000,0.000 0.000,-2.000 0.000,0.000 0.000,0.000 0.000,0.000 0.000,0.000 1.000,0.000 0.000,2.000 0.000,0.000 0.000,0.000 0.000,0.000 0.000,0.000 0.000,0.000 0.000,0.000 0.000,-75.000-3.000,0.000 1.000,-1.000 0.000,0.000 0.000,0.000-1.000,0.000 0.000,1.000-2.000,0.000 74.000,4.000 0.000,0.000-1.000,0.000 0.000,0.000 0.000,0.000 0.000,0.000 0.000,2.000 0.000,0.000 2.000,0.000 0.000,-2.000 0.000,0.000-6.000,0.000 0.000,6.000 0.000,0.000-4.000,0.000 0.000,-1.000 0.000,0.000-4.000,0.000 0.000,-4.000 0.000,2126.000 1.000,0.000-2126.000,-17.000 0.000,3276.000-6.000,0.000-2631.000,-6.000 0.000,2631.000-3.000,0.000-3213.000,-1.000 0.000,-63.000 0.000,0.000 0.000,-1.000 0.000,0.000 0.000,0.000 0.000,-1.000 0.000,0.000 0.000,0.000 0.000</inkml:trace>
  <inkml:trace contextRef="#ctx0" brushRef="#br0">3152.000 15296.000,'24575.000'24.000,"-24575.000"-24.000,-1.000 0.000,0.000 6.000,0.000 0.000,5.000 0.000,0.000 5.000,0.000 0.000,4.000 0.000,-656.000-2.000,0.000 1.000,3.000 0.000,-1.000 2.000,0.000 1.000,3.000 0.000,0.000 2.000,0.000 245.000,-11.000 0.000,0.000 1.000,0.000 1.000,2.000 0.000,-1.000 0.000,0.000 1.000,2.000 0.000,-1.000 1.000,0.000 0.000,0.000 0.000,1.000 1.000,0.000 81.000,-4.000 0.000,0.000 2.000,0.000 0.000,0.000 0.000,1.000 0.000,0.000-1.000,2.000 0.000,0.000 0.000,0.000 1.000,1.000 0.000,-1.000 1.000,0.000 0.000,0.000 0.000,1.000 2.000,0.000 101.000,-6.000 0.000,0.000 1.000,0.000 0.000,1.000 0.000,0.000 0.000,0.000 0.000,2.000 0.000,1.000 0.000,0.000-1.000,0.000 0.000,0.000 1.000,0.000 0.000,0.000 0.000,0.000 1.000,0.000 0.000,1.000 0.000,1.000-1.000,0.000-1.000,1.000 0.000,0.000 0.000,0.000 167.000,-6.000 0.000,1.000-1.000,0.000 0.000,2.000 0.000,0.000-1.000,0.000 0.000,1.000 0.000,-1.000 0.000,0.000 1.000,1.000 0.000,0.000-1.000,0.000 0.000,1.000 0.000,0.000 1.000,0.000-1.000,-1.000 0.000,1.000 1.000,0.000 0.000,0.000 0.000,0.000 1.000,0.000 0.000,-1.000 0.000,-1.000 1.000,0.000 1.000,1.000 0.000,0.000-1.000,0.000 58.000,-4.000 0.000,0.000 1.000,0.000 0.000,-1.000 0.000,0.000 1.000,0.000 0.000,1.000 0.000,0.000-1.000,0.000 0.000,1.000 0.000,0.000 0.000,0.000 0.000,1.000 0.000,0.000-1.000,0.000 0.000,1.000 0.000,0.000 0.000,0.000 0.000,0.000 0.000,0.000 0.000,0.000 0.000,0.000 0.000,0.000 0.000,0.000 0.000,1.000 0.000,0.000-1.000,0.000 0.000,1.000 0.000,0.000-1.000,0.000 0.000,1.000 0.000,0.000-1.000,0.000-89.000,-2.000 0.000,0.000 1.000,0.000 0.000,0.000 0.000,0.000 0.000,0.000 0.000,0.000 0.000,0.000 0.000,0.000 1.000,0.000 0.000,-1.000 1.000,0.000 0.000,-1.000 0.000,0.000 1.000,0.000 0.000,-1.000 0.000,0.000 1.000,0.000 1.000,-1.000 0.000,-1.000 1.000,0.000 0.000,0.000 0.000,0.000-1.000,0.000 0.000,1.000 0.000,0.000-1.000,0.000 0.000,1.000 0.000,1.000-1.000,0.000-1.000,0.000 0.000,0.000 0.000,0.000 0.000,0.000 0.000,0.000 0.000,0.000 89.000,1.000 0.000,0.000-1.000,0.000 0.000,0.000 0.000,0.000 1.000,0.000 0.000,-1.000 0.000,0.000 1.000,0.000 0.000,-1.000 0.000,0.000 0.000,0.000 0.000,1.000 0.000,0.000-1.000,0.000 0.000,0.000 0.000,0.000 0.000,0.000 0.000,0.000 0.000,0.000 0.000,0.000 0.000,0.000 0.000,0.000-1.000,0.000 0.000,1.000 0.000,0.000-1.000,0.000 0.000,1.000 0.000,0.000-1.000,0.000 0.000,0.000 0.000,0.000 0.000,0.000 0.000,-1.000 0.000,-11.000 5.000,0.000 1.000,0.000 0.000,-1.000 0.000,0.000 1.000,0.000 0.000,-1.000-1.000,0.000 1.000,1.000 0.000,-1.000 0.000,0.000 1.000,-1.000 0.000,-1.000 0.000,0.000 1.000,0.000 0.000,-1.000 0.000,0.000 1.000,0.000 0.000,-1.000-1.000,0.000 1.000,0.000 0.000,0.000 0.000,0.000-1.000,-1.000 0.000,1.000 0.000,0.000-1.000,0.000 0.000,1.000-1.000,0.000-1.000,-1.000 0.000,11.000 6.000,0.000 0.000,-2.000 0.000,0.000 1.000,0.000 0.000,-1.000 0.000,0.000-1.000,0.000 0.000,1.000 0.000,0.000-1.000,0.000 0.000,-1.000 0.000,0.000 0.000,0.000 0.000,0.000 0.000,0.000-1.000,0.000 0.000,0.000 0.000,0.000 0.000,0.000 0.000,-1.000 0.000,0.000 0.000,0.000 0.000,-1.000 0.000,0.000 8.000,0.000 0.000,-1.000 0.000,0.000 0.000,0.000 0.000,0.000 0.000,0.000-1.000,0.000 0.000,-1.000 0.000,0.000 0.000,0.000 0.000,-1.000 0.000,0.000-1.000,0.000 0.000,-1.000 0.000,0.000 0.000,0.000 0.000,-2.000 0.000,0.000 3.000,1.000 0.000,0.000-1.000,0.000-2.000,0.000 0.000,0.000 1.000,0.000-1.000,-1.000 0.000,-2.000 1.000,0.000 0.000,-1.000 0.000,-2.000 1.000,0.000 0.000,0.000 188.000,7.000 0.000,0.000-1.000,0.000 0.000,-2.000 0.000,0.000-1.000,1.000 0.000,-2.000-1.000,0.000-1.000,1.000-188.000,8.000 1.000,0.000-1.000,-1.000 0.000,-4.000 1.000,0.000-3.000,1.000 1293.000,11.000 2.000,1.000-8.000,1.000-1294.000,-15.000-2.000,0.000-4.000,-1.000 3276.000,1.000 1.000,-2683.000-17.000,-2.000 2683.000,-5.000-2.000,-2649.000-4.000,1.000 1.000,0.000 0.000,-1.000 0.000,-1.000 1.000</inkml:trace>
  <inkml:trace contextRef="#ctx0" brushRef="#br0">7870.000 16769.000,'24575.000'18.000,"-24575.000"-18.000,12.000 0.000,0.000-6.000,0.000 0.000,4.000 0.000,0.000 7.000,0.000 0.000,5.000 0.000,0.000 3.000,0.000-820.000,0.000 0.000,1.000 3.000,0.000 0.000,2.000 0.000,0.000 0.000,0.000 163.000,-7.000 0.000,1.000-1.000,0.000-1.000,2.000 0.000,1.000 0.000,0.000 0.000,2.000 0.000,108.000-1.000,0.000 1.000,2.000-1.000,0.000 0.000,1.000 0.000,2.000-1.000,0.000 0.000,1.000 0.000,2.000-2.000,333.000-2.000,1.000 0.000,3.000 0.000,0.000 1.000,-1.000 0.000,0.000 0.000,1.000-1.000,0.000-1.000,-1.000 0.000,0.000-4.000,0.000 213.000,3.000-1.000,0.000-3.000,1.000 0.000,-2.000 0.000,0.000 1.000,-1.000 0.000,4.000 0.000,0.000-6.000,1.000 0.000,3.000-1.000,0.000 2.000,-1.000 0.000,1.000 1.000,0.000-1.000,-1.000 0.000,-1.000 1.000,0.000-2.000,-1.000 0.000,-4.000 1.000,259.000 12.000,-1.000 0.000,-4.000-1.000,1.000-2.000,1.000-1.000,-1.000-1.000,-259.000 0.000,1.000 0.000,-1.000-1.000,0.000-1.000,1.000 0.000,0.000 1.000,274.000-1.000,-1.000 1.000,0.000 1.000,-1.000-1.000,0.000 1.000,-6.000 1.000,-275.000 5.000,1.000 0.000,-6.000 0.000,0.000-5.000,0.000 0.000,-1.000 0.000,0.000 0.000,1.000 0.000,-5.000 0.000,3276.000-12.000,0.000-958.000,0.000 0.000,-151.000-6.000,-1.000-2167.000,-4.000-1.000,1425.000-1.000,-2.000-1425.000,-4.000 1.000,0.000-9.000,1.000 0.000,7.000 1.000,0.000-5.000,1.000 0.000</inkml:trace>
  <inkml:trace contextRef="#ctx0" brushRef="#br0">8178.000 16807.000,'24575.000'-7.000,"-24587.000"7.000,-7.000-10.000,0.000-10.000,-18.000 0.000,3.000 3.000,0.000 5.000,8.000 0.000,2.000-1.000,0.000-1.000,-9.000 0.000,5.000 11.000,0.000-1.000,-3.000 0.000,-1.000-8.000,0.000 2.000,-4.000-315.000,-4.000-4.000,1.000 1.000,0.000 314.000,1.000 3.000,0.000 1.000,1.000 0.000,-2.000-6.000,0.000 0.000,2.000 0.000,6.000 14.000,0.000 1.000,1.000 0.000,-2.000 3.000,0.000 1.000,0.000 78.000,2.000-4.000,0.000 0.000,0.000-78.000,2.000-10.000,0.000 1.000,18.000 0.000,0.000-1.000,0.000 1.000,-4.000 0.000,1.000 0.000,0.000 1.000,2.000 0.000,1.000 0.000,0.000 1.000,2.000 0.000,2.000-1.000,0.000 5.000,-10.000 0.000,3.000 2.000,0.000 9.000,-4.000 0.000,-3.000 7.000,0.000 2.000,0.000 0.000,-4.000 9.000,0.000 1.000,1.000 0.000,0.000-1.000,0.000 1.000,0.000 0.000,6.000-6.000,0.000 2.000,-1.000 236.000,1.000 2.000,1.000 1.000,0.000-237.000,-1.000 0.000,0.000 2.000,1.000 0.000,4.000-3.000,0.000 0.000,2.000 0.000,0.000 6.000,0.000 0.000,2.000 0.000,1.000 2.000,0.000 0.000,2.000 0.000,-2.000 3.000,0.000 0.000,3.000 0.000,2.000 4.000,0.000 2.000,3.000 0.000,1.000 3.000,0.000 1.000,0.000 0.000,-6.000 2.000,0.000 1.000,1.000 0.000,2.000 1.000,0.000 2.000,2.000 0.000,-2.000 1.000,0.000-1.000,3.000 0.000,0.000 2.000,-1000.000 5.000,3.000 0.000,4.000 1.000,0.000-1.000,1.000 1000.000,-3.000 1.000,0.000 0.000,1.000 0.000,-1.000-1.000,0.000-1.000,0.000 0.000,-1.000 0.000,0.000 2.000,0.000 0.000,5.000 5.000,0.000 2.000,0.000 0.000,-3.000-1.000,0.000-8.000,-4.000 0.000,-1.000 0.000,0.000 0.000,0.000 0.000,5.000 5.000,0.000 0.000,0.000 0.000,-2.000-1.000,-251.000-7.000,-4.000 0.000,-1.000-1.000,0.000-1.000,1.000 251.000,2.000 3.000,0.000-1.000,1.000 0.000,-1.000 0.000,0.000 3.000,5.000 0.000,0.000 1.000,0.000-7.000,-6.000 0.000,2.000 2.000,0.000-2.000,1.000 0.000,10.000 11.000,0.000-1.000,2.000 0.000,-10.000-9.000,0.000 0.000,2.000 0.000,-3.000-3.000,0.000 1.000,3.000 0.000,-2.000-1.000,-102.000 4.000,12.000 0.000,-4.000 0.000,102.000-11.000,-13.000 0.000,-1.000-2.000,0.000 1.000,5.000 0.000,0.000 1.000,0.000-1.000,7.000 0.000,-1.000 1.000,0.000-3.000,-7.000 0.000,-1.000-1.000,0.000 0.000,-5.000 0.000,0.000 1.000,1417.000-1.000,12.000 1.000,-2.000-2.000,-1418.000-4.000,-1.000 0.000,0.000 2.000,0.000-1.000,2.000 0.000,-3.000-16.000,0.000-2.000,0.000 0.000,-2.000 7.000,0.000-3.000,0.000 0.000,-3.000-8.000,0.000-4.000,-2.000 0.000,-10.000 5.000,0.000-1.000,-3.000 0.000,11.000-10.000,0.000-2.000,-2.000 0.000,-11.000 4.000,0.000-6.000,0.000 0.000,0.000-1.000,-247.000 4.000,-4.000 1.000,-1.000-2.000,0.000 0.000,0.000 246.000,-6.000 3.000,0.000-1.000,1.000 0.000,-2.000-1.000,-653.000 3.000,-3.000 0.000,-3.000-1.000,1.000 0.000,-1.000-1.000,1.000-1.000,653.000 6.000,-1.000 0.000,2.000-2.000,0.000-2.000,1.000 0.000,-1.000-1.000,0.000 1.000,-1.000 0.000,-1.000 1.000,0.000-2.000,0.000 0.000,0.000-1.000,0.000 0.000,0.000-537.000,-4.000 0.000,0.000-1.000,-1.000 0.000,0.000 1.000,1.000-1.000,-2.000-1.000,1.000-2.000,537.000-1.000,-2.000 0.000,0.000-1.000,0.000 0.000,-2.000 0.000,1.000 0.000,0.000 3.000,1.000 0.000,0.000 2.000,0.000 2.000,1.000 0.000,1.000-2.000,0.000-1.000,-2.000 0.000,5.000-3.000,0.000-1.000,-2.000 0.000,0.000-1.000,0.000 1.000,0.000 0.000,3.000-1.000,0.000-9.000,-4.000 0.000,3.000-2.000,0.000 2.000,2.000 0.000,5.000 3.000,0.000 1.000,1.000 0.000,0.000-1.000,0.000-7.000,-5.000 0.000,-2.000-2.000,0.000 11.000,4.000 0.000,9.000 4.000,288.000-10.000,-8.000 0.000,26.000 17.000,1.000 7.000,3.000-1.000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9770.000 4101.000,'24575.000'19.000,"-24580.000"-19.000,3.000 2.000,0.000 8.000,1.000 0.000,9.000 2.000,0.000 10.000,0.000 0.000,5.000 0.000,0.000-2.000,0.000-656.000,-10.000 0.000,1.000-1.000,0.000-1.000,2.000 0.000,1.000 2.000,0.000 0.000,5.000 0.000,327.000-9.000,0.000 0.000,1.000 0.000,0.000 2.000,0.000 1.000,2.000 0.000,-1.000 2.000,0.000 0.000,2.000 0.000,1.000 3.000,0.000-1.000,2.000 0.000,0.000 4.000,0.000 1.000,2.000 0.000,217.000-23.000,0.000 1.000,2.000 0.000,0.000 2.000,0.000 0.000,2.000 0.000,-1.000 1.000,0.000 1.000,3.000 0.000,0.000 1.000,0.000 0.000,1.000 0.000,-1.000 1.000,0.000 1.000,2.000 0.000,0.000 0.000,0.000 0.000,1.000 0.000,0.000 1.000,0.000-1.000,0.000 0.000,1.000 0.000,0.000 0.000,1.000 0.000,0.000-1.000,0.000-1.000,0.000 0.000,1.000 0.000,0.000 0.000,0.000 0.000,0.000-1.000,0.000 0.000,-1.000 0.000,-1.000-1.000,0.000 1.000,-1.000 0.000,0.000-1.000,0.000 0.000,-2.000 0.000,-1.000-1.000,0.000 1.000,-2.000 0.000,0.000-1.000,0.000 0.000,-3.000 0.000,-126.000 16.000,0.000 1.000,-4.000 0.000,0.000-3.000,0.000 0.000,-2.000 0.000,0.000-2.000,0.000 0.000,-1.000 0.000,0.000 0.000,0.000 0.000,-1.000 0.000,0.000 1.000,0.000 0.000,2.000 0.000,0.000 2.000,0.000 0.000,2.000 0.000,0.000 4.000,0.000 0.000,3.000 0.000,198.000-19.000,0.000 0.000,2.000 0.000,1.000 2.000,0.000-1.000,1.000 0.000,0.000 1.000,0.000 1.000,2.000 0.000,-1.000 1.000,0.000 1.000,1.000 0.000,-1.000 1.000,0.000 0.000,1.000 0.000,1.000 1.000,0.000-1.000,0.000 0.000,1.000 1.000,0.000-1.000,1.000 0.000,0.000 0.000,0.000 1.000,0.000 0.000,-1.000 1.000,0.000 1.000,-1.000 0.000,-1.000 1.000,0.000 0.000,-1.000 0.000,1.000 1.000,0.000-1.000,-1.000 0.000,0.000-1.000,0.000 1.000,0.000 0.000,-1.000-1.000,0.000 1.000,0.000 0.000,-1.000-1.000,0.000 0.000,-1.000 0.000,1.000-1.000,0.000-1.000,-2.000 0.000,1.000 0.000,0.000-1.000,-2.000 0.000,0.000-1.000,0.000 1.000,-2.000 0.000,-1.000-2.000,0.000 36.000,18.000 0.000,0.000-3.000,0.000 0.000,-2.000 0.000,0.000-1.000,0.000 0.000,-2.000 0.000,0.000-1.000,0.000 0.000,-1.000 0.000,0.000-1.000,0.000 0.000,0.000 0.000,0.000-1.000,0.000 0.000,-1.000 0.000,0.000 1.000,0.000 0.000,-1.000 0.000,0.000 1.000,0.000 0.000,0.000 0.000,0.000 0.000,0.000-145.000,4.000 0.000,0.000-2.000,0.000 0.000,0.000 0.000,0.000 0.000,0.000 0.000,-1.000 0.000,0.000 0.000,0.000 0.000,0.000 0.000,1.000 0.000,0.000-1.000,0.000 0.000,0.000 1.000,0.000 0.000,0.000 0.000,0.000 1.000,0.000 0.000,1.000 0.000,0.000 0.000,0.000 145.000,-4.000 0.000,0.000 1.000,0.000 0.000,1.000 0.000,0.000 2.000,0.000 0.000,0.000 0.000,0.000 0.000,0.000 0.000,1.000 0.000,0.000 0.000,0.000 0.000,0.000 0.000,0.000 0.000,0.000 0.000,-1.000 0.000,0.000-1.000,0.000 0.000,0.000 0.000,0.000-2.000,0.000 0.000,-1.000 0.000,0.000-1.000,0.000 0.000,-3.000 0.000,0.000-1.000,0.000 25.000,14.000 0.000,1.000-3.000,0.000 0.000,-3.000 0.000,0.000-1.000,0.000 0.000,-1.000 0.000,0.000-2.000,0.000-1.000,0.000 0.000,1.000 0.000,0.000 0.000,-1.000 0.000,-26.000 7.000,0.000 0.000,-2.000 0.000,0.000-1.000,0.000 0.000,0.000 0.000,0.000 0.000,0.000 0.000,-1.000 0.000,0.000 1.000,0.000 160.000,1.000 1.000,0.000 3.000,-2.000 0.000,1.000 1.000,1.000-2.000,1.000-1.000,-3.000-1.000,0.000-5.000,1.000 0.000,-6.000 1.000,-160.000 14.000,3.000 0.000,-9.000 0.000,1296.000-5.000,-1.000 0.000,-3.000 0.000,-1296.000 0.000,3.000 0.000,-6.000 1.000,3276.000-16.000,-3.000-2569.000,0.000 0.000,2569.000-8.000,-5.000-1559.000,-4.000-4.000,1475.000 2.000,0.000-3192.000,3.000-2.000,271.000 2.000,3.000-271.000,1.000 0.000,0.000 2.000,1.000 0.000,-2.000 1.000,0.000 0.000,-2.000 0.000,-1.000 2.000,0.000-5.000,-1.000 0.000,0.000 0.000,0.000-1.000,0.000 0.000,-1.000-1.000,0.000 0.000,-1.000 0.000,-5.000-3.000,0.000 2.000,1.000 0.000,-2.000 0.000,0.000 3.000,4.000 0.000</inkml:trace>
  <inkml:trace contextRef="#ctx0" brushRef="#br0">9453.000 1874.000,'24575.000'14.000,"-24563.000"-14.000,6.000 9.000,0.000 7.000,7.000 0.000,1.000 1.000,0.000 6.000,6.000 0.000,1.000 3.000,0.000 0.000,-1.000-656.000,-9.000-7.000,1.000-1.000,-1.000-1.000,0.000 1.000,1.000 2.000,2.000 0.000,3.000 2.000,290.000-4.000,-4.000 1.000,1.000 1.000,0.000 2.000,2.000 0.000,2.000 1.000,0.000 0.000,1.000 0.000,1.000 0.000,0.000 0.000,1.000 0.000,0.000 0.000,0.000-1.000,0.000 36.000,0.000 0.000,0.000 0.000,0.000 0.000,1.000 1.000,1.000 0.000,0.000-1.000,0.000 0.000,0.000 0.000,1.000 1.000,0.000 0.000,-1.000 1.000,-1.000 0.000,-1.000 0.000,1.000 0.000,0.000 17.000,0.000-1.000,1.000-1.000,-1.000 0.000,-1.000-1.000,0.000 1.000,0.000 0.000,0.000 1.000,0.000 0.000,-1.000 0.000,1.000 1.000,0.000 1.000,1.000-1.000,0.000 2.000,1.000 1.000,0.000 309.000,-4.000-5.000,0.000 0.000,1.000 0.000,2.000 2.000,0.000 1.000,0.000 0.000,0.000 1.000,0.000 0.000,1.000 0.000,1.000 0.000,0.000 0.000,0.000 0.000,-1.000 0.000,0.000 0.000,-1.000 0.000,0.000 0.000,0.000-2.000,-2.000 0.000,0.000-1.000,0.000-2.000,-2.000 0.000,-2.000-1.000,0.000 7.000,7.000 0.000,-2.000-3.000,0.000-2.000,-2.000 0.000,0.000-1.000,0.000-1.000,0.000 0.000,0.000 0.000,0.000 1.000,2.000 0.000,2.000 2.000,-98.000-1.000,-2.000 1.000,1.000 3.000,-1.000 1.000,1.000 1.000,2.000 1.000,-1.000-1.000,0.000 1.000,1.000 1.000,-1.000-1.000,-1.000 1.000,-1.000-1.000,-1.000-2.000,-2.000 1.000,-2.000-2.000,-1.000-3.000,-2.000 98.000,9.000 10.000,0.000-4.000,-4.000 0.000,-3.000-2.000,0.000 0.000,0.000 0.000,1.000 1.000,-185.000 2.000,1.000 1.000,0.000 0.000,0.000 0.000,1.000 0.000,-1.000-2.000,0.000-2.000,-1.000 184.000,0.000 2.000,0.000-2.000,-2.000 0.000,-1.000-1.000,0.000-3.000,-3.000 0.000,6.000 9.000,0.000-3.000,-2.000 841.000,0.000-5.000,1.000-3.000,-4.000-842.000,-5.000-1.000,819.000-14.000,-29.000 0.000,0.000 2.000,0.000-5.000,-5.000 0.000</inkml:trace>
  <inkml:trace contextRef="#ctx0" brushRef="#br0">8197.000 10527.000,'24575.000'48.000,"-24575.000"-48.000,-17.000 0.000,0.000 4.000,0.000 0.000,1.000 0.000,0.000 1.000,0.000 0.000,2.000 0.000,0.000 3.000,0.000-656.000,0.000 0.000,1.000 5.000,0.000-1.000,2.000 0.000,1.000 1.000,0.000 0.000,0.000 0.000,108.000-5.000,0.000 1.000,0.000 0.000,0.000 1.000,0.000 0.000,0.000 0.000,0.000 0.000,0.000 0.000,0.000 0.000,349.000-1.000,0.000 0.000,-1.000 0.000,0.000 0.000,0.000 0.000,1.000 0.000,0.000 2.000,0.000 0.000,1.000 0.000,197.000-6.000,0.000 0.000,2.000 0.000,0.000 2.000,0.000 0.000,0.000 0.000,0.000 1.000,0.000 0.000,-1.000 0.000,0.000 0.000,0.000 0.000,-3.000 0.000,0.000-2.000,0.000 0.000,4.000 0.000,0.000-3.000,0.000 0.000,-1.000 0.000,0.000-1.000,0.000 0.000,2.000 0.000,0.000 3.000,0.000 0.000,0.000 0.000,0.000 4.000,0.000 0.000,1.000 0.000,0.000 1.000,0.000 0.000,0.000 0.000,0.000-1.000,0.000 0.000,-1.000 0.000,0.000-4.000,0.000-367.000,2.000 0.000,0.000-2.000,0.000 0.000,-1.000 0.000,0.000-1.000,0.000 0.000,0.000 0.000,0.000 1.000,0.000 367.000,5.000 0.000,0.000 1.000,0.000 0.000,0.000 0.000,0.000 0.000,0.000 0.000,-2.000 0.000,0.000-2.000,0.000 0.000,-3.000 0.000,0.000-2.000,0.000 0.000,-1.000 0.000,0.000-1.000,0.000 0.000,-1.000 0.000,75.000 6.000,0.000 1.000,-2.000 0.000,0.000 0.000,0.000 0.000,-3.000 0.000,-76.000 4.000,0.000 0.000,-2.000 0.000,0.000-4.000,0.000 0.000,-3.000 0.000,0.000-3.000,0.000 0.000,0.000 0.000,0.000-6.000,0.000 2902.000,-10.000 0.000,-2902.000 1.000,0.000 3276.000,-9.000 0.000,-2454.000 1.000,0.000 1813.000,29.000 0.000,-2635.000-1.000,0.000 0.000,2.000 1.000,0.000 9.000,1.000 0.000,2.000 0.000,-820.000-5.000,1.000 1.000,2.000 1.000,0.000 1.000,0.000 0.000,1.000 1.000,554.000-9.000,-1.000 0.000,2.000 0.000,0.000 0.000,0.000 1.000,-1.000 1.000,-1.000-1.000,-1.000 0.000,2.000 1.000,1.000 0.000,-1.000-1.000,-2.000 0.000,0.000-5.000,1.000 1.000,2.000 1.000,-1.000 1.000,1.000 0.000</inkml:trace>
  <inkml:trace contextRef="#ctx0" brushRef="#br0">8933.000 13687.000,'24575.000'43.000,"-24578.000"-43.000,-17.000 2.000,0.000 8.000,1.000 0.000,-2.000-1.000,0.000 10.000,1.000 0.000,5.000 0.000,0.000 4.000,0.000 0.000,1.000 0.000,0.000 0.000,0.000 0.000,-4.000 1.000,-469.000-5.000,-1.000 1.000,-2.000 0.000,0.000 0.000,0.000 0.000,1.000 0.000,0.000 0.000,0.000 0.000,3.000 0.000,0.000 2.000,0.000 170.000,-5.000 0.000,0.000 1.000,0.000 0.000,3.000 0.000,0.000 0.000,0.000 0.000,2.000 0.000,0.000 0.000,0.000 0.000,1.000 0.000,0.000 0.000,0.000 1.000,-1.000 0.000,-1.000-1.000,0.000 0.000,-1.000 0.000,-30.000 2.000,0.000 0.000,-1.000 0.000,0.000 0.000,0.000 1.000,0.000 0.000,-1.000-1.000,0.000 0.000,1.000 0.000,1.000-1.000,0.000-1.000,1.000 0.000,0.000-1.000,0.000 1.000,1.000 0.000,-1.000 1.000,0.000 0.000,0.000 0.000,0.000 0.000,0.000 1.000,0.000 0.000,-1.000 1.000,0.000 0.000,-1.000 0.000,1.000-1.000,0.000-1.000,-1.000 0.000,0.000 0.000,0.000 1.000,-2.000 0.000,148.000 8.000,0.000 1.000,-1.000 0.000,0.000-1.000,0.000 0.000,-2.000 0.000,0.000 0.000,0.000 0.000,0.000 0.000,0.000 0.000,0.000 178.000,-1.000 0.000,0.000 2.000,0.000 0.000,0.000 0.000,0.000-2.000,0.000 0.000,-2.000 0.000,0.000-3.000,0.000 0.000,-5.000 0.000,-133.000 4.000,0.000 1.000,-6.000 0.000,-1.000 2.000,0.000 133.000,9.000 0.000,0.000 2.000,0.000 0.000,-5.000 0.000,0.000-7.000,0.000 0.000,-4.000 0.000,1298.000 2.000,0.000 0.000,-5.000 0.000,-1298.000-9.000,0.000 3276.000,-13.000 0.000,-2429.000-7.000,0.000-28.000,-8.000 0.000,0.000 4.000,0.000 0.000,-3.000 0.000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12101.000 3028.000,'24575.000'-9.000,"-24604.000"9.000,-1.000 0.000,0.000-2.000,-7.000 0.000,-2.000-2.000,0.000 1.000,4.000 0.000,-1.000-1.000,0.000 1.000,2.000-1056.000,-2.000-5.000,0.000 0.000,1.000 1056.000,1.000 4.000,0.000-1.000,-2.000 0.000,3.000 4.000,679.000-1.000,-11.000-679.000,-3.000 3.000,0.000 12.000,15.000 0.000,3.000 16.000,348.000 0.000,-1.000-348.000,1.000 3.000,0.000 0.000,1.000 0.000,0.000-2.000,1085.000 0.000,-1.000-1085.000,0.000 1.000,0.000 0.000,-1.000 0.000,0.000-4.000,0.000 6.000,-30.000 0.000,-2.000 13.000,0.000 2.000,-5.000 0.000,1.000-3.000,0.000 0.000,5.000 0.000,0.000 0.000,0.000-1.000,4.000 0.000,1.000-1.000,0.000 1.000,-9.000 0.000,1.000 2.000,0.000 5.000,-12.000 0.000,3.000 4.000,0.000-3.000,13.000 0.000,3.000 16.000,0.000-8.000,13.000 0.000,4.000-2.000,0.000-4.000,2.000 0.000,5.000-2.000,0.000-2.000,-1.000 0.000,12.000-4.000,0.000 0.000,-2.000 0.000,-1.000 0.000,0.000 12.000,-7.000 0.000,2.000-1.000,0.000-14.000,7.000 0.000,2.000-1.000,0.000 2.000,-1.000 0.000,1.000 1.000,0.000 4.000,-2.000 0.000,-1.000 2.000,0.000 8.000,-5.000 0.000,-9.000 7.000,0.000 1.000,2.000 0.000,8.000 2.000,0.000 3.000,0.000 0.000,-1.000 4.000,0.000-13.000,3.000 0.000,-5.000 1.000,0.000-3.000,3.000 0.000,-6.000 7.000,0.000-6.000,-3.000 0.000,1.000 7.000,0.000-2.000,-5.000 0.000,2.000 3.000,0.000 4.000,3.000 0.000,1.000-3.000,0.000 7.000,4.000 0.000,8.000 5.000,0.000-4.000,-2.000 0.000,7.000 7.000,0.000-6.000,-3.000 0.000,-6.000-6.000,0.000 0.000,0.000 0.000,7.000 7.000,0.000-9.000,-7.000 0.000,-1.000 1.000,0.000 3.000,6.000 0.000,-5.000-5.000,0.000 2.000,7.000 0.000,-6.000-4.000,0.000-3.000,-4.000 0.000,0.000 8.000,0.000-4.000,-9.000 0.000,-2.000-2.000,0.000-1.000,5.000 0.000,-1.000-6.000,0.000 0.000,2.000 0.000,0.000 3.000,0.000 0.000,6.000 0.000,0.000-8.000,0.000 0.000,11.000 0.000,0.000-9.000,0.000 0.000,-4.000 0.000,0.000 6.000,0.000-3.000,-7.000 0.000,0.000 5.000,0.000-4.000,1.000 0.000,2.000-4.000,0.000-1.000,-5.000 0.000,0.000-1.000,0.000 0.000,-3.000 0.000,-2.000 0.000,0.000 1.000,1.000 0.000,-2.000 3.000,0.000 2.000,-5.000 0.000,-4.000 7.000,0.000 2.000,-6.000 0.000,-3.000 2.000,0.000-1.000,3.000 0.000,-5.000 1.000,0.000 6.000,-1.000 0.000,-21.000 18.000,0.000 23.000,-20.000 0.000,-8.000 8.000,0.000 0.000,-1.000 0.000,6.000-5.000,0.000-16.000,13.000 0.000,9.000-9.000,0.000-8.000,2.000 0.000,12.000-9.000,0.000-7.000,4.000 0.000,13.000-6.000,0.000-3.000,2.000 0.000,2.000-2.000,0.000-3.000,0.000 0.000,0.000 0.000,0.000-6.000,7.000 0.000,3.000-1.000,0.000 2.000,-2.000 0.000,-9.000 9.000,0.000 10.000,-9.000 0.000,-6.000 5.000,0.000 7.000,-5.000 0.000,1.000-3.000,0.000 2.000,-1.000 0.000,-2.000 1.000,0.000 4.000,-2.000 0.000,-1.000 0.000,0.000-4.000,2.000 0.000,-2.000-2.000,0.000-5.000,3.000 0.000,-4.000 1.000,0.000-13.000,4.000 0.000,8.000-4.000,0.000-19.000,5.000 0.000,22.000-9.000,0.000-15.000,1.000 0.000,18.000-6.000,0.000-2.000,-1.000 0.000,9.000-1.000,0.000 2.000,-6.000 0.000,5.000-1.000,0.000-1.000,-7.000 0.000,3.000 1.000,0.000-2.000,-2.000 0.000,4.000 3.000,0.000 0.000,2.000 0.000,3.000 4.000,0.000 1.000,2.000 0.000,0.000 0.000,0.000 1.000,2.000 0.000,1.000 0.000,0.000 2.000,-1.000 0.000,3.000 2.000,0.000-3.000,0.000 0.000,1.000 1.000</inkml:trace>
  <inkml:trace contextRef="#ctx0" brushRef="#br0">9804.000 2995.000,'24575.000'9.000,"-24575.000"-9.000,14.000 0.000,0.000 1.000,0.000 0.000,9.000 0.000,0.000 3.000,0.000 0.000,-8.000 0.000,0.000 2.000,0.000 0.000,5.000 0.000,0.000 5.000,0.000 0.000,1.000 0.000,-1093.000 3.000,0.000 1.000,1.000 0.000,0.000 2.000,0.000 967.000,-3.000 0.000,0.000 3.000,0.000 0.000,0.000 0.000,0.000-1.000,0.000-313.000,-6.000 0.000,0.000-1.000,0.000 0.000,0.000 0.000,0.000 2.000,0.000 438.000,7.000 0.000,0.000 2.000,0.000 0.000,-1.000 0.000,0.000-2.000,0.000 0.000,4.000 0.000,0.000-3.000,0.000 0.000,2.000 0.000,0.000-5.000,0.000 0.000,2.000 0.000,0.000 1.000,0.000 0.000,-1.000 0.000,0.000-2.000,0.000 0.000,-1.000 0.000,0.000 0.000,0.000 0.000,1.000 0.000,0.000-5.000,0.000 0.000,2.000 0.000,0.000 0.000,0.000 0.000,-2.000 0.000,0.000-1.000,0.000 0.000,8.000 0.000,0.000-2.000,0.000 0.000,3.000 0.000,0.000-9.000,0.000 0.000,3.000 0.000,0.000 0.000,0.000 0.000,1.000 0.000,0.000-2.000,0.000 0.000,5.000 0.000,0.000 0.000,0.000 0.000,0.000 0.000,0.000 0.000,0.000-465.000,-6.000 0.000,1.000 0.000,0.000-1.000,1.000 0.000,1.000 1.000,0.000 0.000,2.000 0.000,464.000 1.000,0.000 0.000,3.000 0.000,0.000 2.000,0.000 0.000,0.000 0.000,0.000 0.000,0.000 0.000,-2.000 0.000,-547.000-2.000,0.000 1.000,-1.000 0.000,0.000 0.000,0.000 0.000,0.000 0.000,0.000 1.000,0.000 0.000,1.000 0.000,510.000 0.000,0.000 0.000,1.000 0.000,0.000 1.000,1.000 1.000,0.000-1.000,-1.000 0.000,0.000 0.000,-1.000 0.000,0.000-1.000,1.000 36.000,2.000-1.000,0.000 0.000,1.000 0.000,-1.000 0.000,0.000-1.000,0.000 0.000,-1.000 0.000,0.000 0.000,0.000-76.000,2.000 0.000,0.000 1.000,0.000 0.000,-2.000 1.000,0.000-2.000,-1.000 1.000,-1.000 1.000,75.000-1.000,0.000 0.000,-1.000 0.000,0.000-2.000,1.000 0.000,-2.000-1.000,0.000 3.000,0.000 0.000,-2.000 1.000,0.000-3.000,-1.000 625.000,2.000 0.000,1.000-4.000,-1.000-626.000,15.000 1.000,2800.000-30.000,-2.000-2800.000,-8.000-1.000,0.000-3.000,1.000 0.000,-8.000-1.000</inkml:trace>
  <inkml:trace contextRef="#ctx0" brushRef="#br0">9702.000 4746.000,'24575.000'12.000,"-24577.000"-12.000,12.000 0.000,0.000-5.000,2.000 0.000,25.000 0.000,0.000-19.000,0.000 0.000,2.000 0.000,0.000 18.000,0.000 0.000,4.000 0.000,-1093.000-8.000,0.000 1.000,3.000 0.000,0.000 3.000,0.000 725.000,0.000 0.000,1.000 4.000,0.000 0.000,0.000 0.000,0.000-1.000,0.000 366.000,-6.000 0.000,0.000-3.000,0.000 0.000,2.000 0.000,0.000 3.000,0.000 0.000,-4.000 0.000,0.000 2.000,0.000 0.000,2.000 0.000,0.000 0.000,0.000 0.000,2.000 0.000,0.000-2.000,0.000-431.000,3.000 0.000,0.000 1.000,0.000 0.000,0.000 0.000,0.000 0.000,0.000 0.000,0.000 0.000,0.000-1.000,0.000 431.000,-3.000 0.000,0.000-1.000,0.000 0.000,-1.000 0.000,0.000 1.000,0.000 0.000,2.000 0.000,0.000 1.000,0.000-410.000,-2.000 0.000,0.000 1.000,0.000 1.000,2.000 0.000,-1.000 1.000,0.000 1.000,0.000 0.000,-1.000-1.000,0.000 0.000,-1.000 0.000,1.000-3.000,0.000 318.000,2.000 0.000,0.000-2.000,0.000 0.000,-2.000 0.000,0.000 1.000,0.000 0.000,0.000 0.000,0.000 2.000,0.000 91.000,-1.000 0.000,0.000 2.000,0.000 0.000,2.000 0.000,0.000-1.000,0.000 0.000,0.000 0.000,0.000 0.000,0.000 0.000,-1.000 0.000,0.000 4.000,0.000 0.000,-1.000 0.000,0.000 0.000,0.000 0.000,-1.000 0.000,0.000 1.000,0.000 0.000,0.000 0.000,0.000-7.000,0.000 0.000,2.000 0.000,0.000-1.000,0.000 0.000,1.000 0.000,0.000-2.000,0.000 0.000,-1.000 0.000,0.000-3.000,0.000 0.000,11.000 0.000,0.000-3.000,0.000 0.000,-2.000 0.000,0.000 1.000,0.000-271.000,3.000-1.000,0.000 2.000,1.000 1.000,-2.000 0.000,-1.000-6.000,1.000 271.000,5.000 0.000,0.000-5.000,1.000 900.000,-8.000-2.000,1.000 0.000,1.000-901.000,6.000 1.000,0.000-5.000,1.000 2794.000,-13.000-2.000,-2794.000 8.000,2.000 3276.000,-16.000-1.000,-1289.000-6.000,-1.000 389.000,-3.000 0.000,-2376.000 0.000,-1.000 0.000,-5.000 0.000,0.000 0.000,0.000 0.000</inkml:trace>
  <inkml:trace contextRef="#ctx0" brushRef="#br0">4737.000 8244.000,'24575.000'28.000,"-24575.000"-28.000,0.000 0.000,0.000 4.000,0.000 0.000,6.000 0.000,0.000-3.000,0.000 0.000,5.000 0.000,0.000 5.000,0.000 0.000,1.000 0.000,0.000-1.000,0.000-547.000,-4.000 0.000,1.000 0.000,0.000 0.000,0.000 0.000,0.000 2.000,0.000 0.000,2.000 0.000,0.000 3.000,0.000 218.000,-5.000 0.000,0.000 2.000,0.000 0.000,1.000 0.000,1.000 3.000,0.000-1.000,1.000 0.000,0.000 0.000,0.000 1.000,1.000 0.000,-1.000 0.000,0.000 0.000,0.000 0.000,1.000-2.000,0.000 29.000,-3.000 0.000,0.000-1.000,0.000 0.000,1.000 0.000,0.000-1.000,0.000 0.000,1.000 0.000,0.000-1.000,0.000 0.000,2.000 0.000,0.000-1.000,0.000 1.000,1.000 0.000,-1.000 1.000,0.000 0.000,1.000 0.000,45.000-2.000,0.000 1.000,0.000 0.000,0.000 2.000,0.000 0.000,0.000 0.000,0.000 1.000,0.000 0.000,0.000 0.000,0.000 1.000,0.000 0.000,-1.000 0.000,0.000 0.000,0.000 0.000,0.000 0.000,0.000 0.000,0.000 0.000,-1.000 0.000,0.000 0.000,0.000 148.000,0.000 0.000,0.000 0.000,0.000 0.000,-1.000 0.000,0.000 0.000,0.000 0.000,0.000 0.000,0.000 0.000,0.000 0.000,0.000 0.000,1.000 0.000,0.000-1.000,0.000 0.000,0.000 0.000,0.000 0.000,1.000 0.000,0.000-1.000,0.000 104.000,-1.000 0.000,0.000-1.000,0.000 0.000,1.000 0.000,0.000-1.000,0.000 0.000,1.000 0.000,0.000 0.000,0.000 0.000,0.000 0.000,0.000 0.000,0.000 0.000,0.000 0.000,0.000 0.000,0.000 0.000,1.000 0.000,0.000-1.000,0.000 0.000,1.000 0.000,-145.000 0.000,0.000 0.000,0.000 0.000,0.000 0.000,0.000 0.000,1.000 0.000,0.000 1.000,0.000 0.000,-1.000 0.000,0.000 1.000,0.000 1.000,-1.000 0.000,-1.000-1.000,0.000 0.000,0.000 0.000,0.000-1.000,0.000 0.000,-1.000 0.000,0.000-1.000,0.000 0.000,-2.000 0.000,145.000 8.000,0.000 0.000,-2.000 0.000,0.000-2.000,0.000 0.000,-1.000 0.000,0.000-1.000,0.000 0.000,1.000 0.000,0.000 0.000,0.000 0.000,2.000 0.000,0.000 2.000,0.000 0.000,-6.000 0.000,0.000 1.000,0.000 0.000,2.000 0.000,0.000 0.000,0.000 0.000,2.000 0.000,0.000 0.000,0.000 0.000,0.000 0.000,0.000-1.000,0.000 0.000,0.000 0.000,0.000-1.000,0.000 0.000,-2.000 0.000,0.000-1.000,0.000 0.000,-2.000 0.000,0.000 6.000,0.000 0.000,-1.000 0.000,0.000-3.000,0.000 0.000,-1.000 0.000,0.000 0.000,0.000 0.000,0.000 0.000,0.000 0.000,0.000 0.000,2.000 0.000,13.000 0.000,0.000 0.000,-1.000 0.000,1.000 2.000,0.000-1.000,-1.000 0.000,1.000 1.000,0.000-1.000,0.000 0.000,0.000 1.000,0.000 1.000,0.000 0.000,-1.000 0.000,0.000-13.000,1.000 0.000,0.000 2.000,0.000 0.000,1.000 0.000,0.000 1.000,0.000 0.000,0.000 0.000,0.000-1.000,0.000 0.000,-2.000 0.000,0.000-1.000,0.000 0.000,-3.000 0.000,0.000-2.000,0.000 133.000,9.000 0.000,0.000-4.000,0.000 1.000,-3.000 0.000,-1.000 1.000,0.000 0.000,4.000 0.000,-133.000-9.000,0.000 0.000,4.000 0.000,0.000 1.000,0.000 0.000,0.000 0.000,0.000 1.000,0.000 0.000,-2.000 0.000,0.000-3.000,0.000 0.000,-3.000 0.000,0.000 11.000,0.000 0.000,-5.000 0.000,0.000-1.000,1.000 0.000,1.000-1.000,283.000-2.000,1.000 0.000,0.000-1.000,1.000 1.000,1.000-1.000,-1.000-1.000,1.000-1.000,1.000-284.000,2.000 0.000,0.000-1.000,0.000 0.000,0.000 0.000,0.000-3.000,0.000 0.000,8.000 1.000,0.000-3.000,1.000 0.000,-3.000-1.000,1559.000 0.000,1.000 1.000,-3.000-1.000,-1560.000-3.000,1.000 0.000,-5.000 0.000,3276.000-1.000,-2.000-2287.000,0.000 1.000,2287.000-15.000,-2.000-2566.000,5.000 0.000,2101.000 11.000,0.000-2811.000,-5.000 0.000,0.000 2.000,0.000 0.000,14.000 0.000,0.000 3.000,0.000-289.000,-7.000 0.000,0.000 1.000,0.000 1.000,1.000 0.000,288.000-1.000,0.000 0.000,0.000 0.000,0.000-2.000,0.000 0.000,8.000 0.000,0.000-2.000,0.000 0.000,-6.000 0.000,0.000-4.000,0.000 0.000,3.000 0.000,0.000 2.000,0.000 0.000,-12.000 0.000,0.000-14.000,0.000 0.000,-7.000 0.000,0.000-3.000,0.000 0.000</inkml:trace>
  <inkml:trace contextRef="#ctx0" brushRef="#br0">8873.000 8034.000,'24575.000'13.000,"-24578.000"-13.000,21.000 1.000,0.000-5.000,2.000 0.000,5.000 0.000,0.000 4.000,0.000 0.000,-2.000 0.000,0.000 1.000,0.000 0.000,-6.000 1.000,0.000 1.000,-2.000 0.000,7.000 1.000,0.000 1.000,0.000 0.000,-7.000 0.000,0.000-1.000,0.000 0.000,-7.000 0.000,0.000 2.000,0.000 0.000,10.000 0.000,0.000-1.000,0.000 0.000,-7.000 0.000,0.000 2.000,0.000 0.000,-12.000 0.000,0.000-10.000,0.000 0.000,1.000 0.000,0.000-3.000,0.000 0.000,-2.000 0.000,0.000-3.000,0.000 0.000,0.000 0.000</inkml:trace>
  <inkml:trace contextRef="#ctx0" brushRef="#br0">9685.000 10812.000,'24575.000'12.000,"-24575.000"-12.000,22.000 0.000,0.000-1.000,0.000 0.000,4.000 0.000,0.000 1.000,0.000 0.000,4.000 0.000,0.000 3.000,0.000-820.000,0.000 0.000,1.000 3.000,0.000 0.000,3.000 0.000,0.000 1.000,0.000 272.000,-10.000 0.000,1.000 0.000,0.000 0.000,2.000 0.000,0.000 0.000,0.000 0.000,2.000 0.000,0.000 0.000,0.000 77.000,-1.000 0.000,1.000 1.000,0.000 0.000,1.000 0.000,0.000 1.000,0.000 0.000,0.000 0.000,0.000 2.000,0.000 0.000,1.000 0.000,265.000-8.000,0.000 1.000,0.000 0.000,0.000 2.000,0.000-1.000,0.000 0.000,1.000 1.000,0.000 0.000,0.000 0.000,0.000 1.000,0.000-1.000,0.000 0.000,1.000 0.000,0.000 0.000,-1.000 0.000,55.000 3.000,0.000 1.000,0.000 0.000,-1.000 1.000,0.000 1.000,0.000 0.000,-1.000 1.000,0.000 1.000,-1.000 0.000,-1.000-1.000,0.000 1.000,0.000 0.000,-1.000-1.000,0.000 1.000,-1.000 0.000,146.000 3.000,0.000 0.000,-2.000 0.000,0.000-1.000,0.000 0.000,0.000 0.000,0.000-1.000,0.000 0.000,1.000 0.000,0.000 1.000,0.000 0.000,2.000 0.000,-238.000-5.000,0.000 1.000,1.000 0.000,0.000 1.000,0.000 0.000,1.000 0.000,0.000 0.000,0.000-1.000,0.000 0.000,1.000-1.000,0.000 0.000,0.000 0.000,0.000-2.000,0.000 0.000,0.000 0.000,237.000 1.000,0.000 0.000,-2.000 0.000,0.000-1.000,0.000 0.000,0.000 0.000,0.000-1.000,0.000 0.000,2.000 0.000,0.000 0.000,0.000 0.000,3.000 0.000,-14.000-2.000,0.000 1.000,1.000 0.000,0.000 2.000,0.000 0.000,1.000 0.000,0.000 1.000,0.000 0.000,-1.000 0.000,0.000 0.000,0.000 0.000,0.000 0.000,0.000-2.000,0.000 0.000,-1.000 0.000,13.000 3.000,0.000 0.000,-1.000 0.000,0.000 0.000,0.000 0.000,-2.000 0.000,0.000 1.000,0.000 0.000,-1.000 0.000,0.000 1.000,0.000 0.000,0.000 0.000,0.000 3.000,0.000 0.000,0.000 0.000,0.000 1.000,0.000 0.000,0.000 0.000,0.000-1.000,0.000 0.000,-1.000 0.000,0.000-1.000,0.000 0.000,-3.000 0.000,0.000 2.000,0.000 0.000,-4.000 0.000,0.000-1.000,0.000 0.000,0.000 0.000,0.000 0.000,0.000 0.000,1.000 0.000,0.000 6.000,0.000 0.000,1.000 0.000,0.000 0.000,0.000 0.000,0.000 0.000,0.000-1.000,0.000 0.000,-2.000 0.000,283.000 0.000,0.000 1.000,0.000 0.000,0.000-2.000,0.000 0.000,-1.000 0.000,-1.000-2.000,0.000-283.000,1.000 0.000,0.000-1.000,0.000 0.000,-3.000 0.000,0.000-1.000,1.000 0.000,2.000-1.000,0.000-2.000,1.000 0.000,-4.000 0.000,1505.000-3.000,1.000 0.000,-4.000 0.000,-1505.000 21.000,3.000 3276.000,-34.000 0.000,-2051.000-3.000,-2.000 2051.000,-2.000-1.000,-2271.000 10.000,-2.000 1607.000,-2.000 0.000,-2612.000 21.000,0.000 0.000,-9.000 0.000,0.000-1.000,-1.000 0.000,-1.000 0.000,0.000 1.000,-1.000 0.000,13.000-4.000,0.000-31.000,0.000 0.000,-2.000 2.000,0.000-2.000,-2.000 0.000,-5.000 1.000,0.000 0.000,3.000 0.000,-1.000-2.000</inkml:trace>
  <inkml:trace contextRef="#ctx0" brushRef="#br0">6257.000 10168.000,'24575.000'13.000,"-24578.000"-13.000,12.000 1.000,0.000 23.000,2.000 0.000,-4.000 0.000,0.000 7.000,0.000-1093.000,-6.000-1.000,1.000 5.000,0.000 0.000,2.000-1.000,572.000-15.000,1.000 0.000,3.000 0.000,0.000 0.000,-1.000 0.000,1.000 0.000,0.000 1.000,0.000-27.000,-2.000 0.000,1.000 1.000,-1.000 0.000,1.000 0.000,0.000 0.000,0.000 0.000,1.000 0.000,0.000 0.000,0.000 542.000,3.000-1.000,1.000 1.000,1.000 0.000,0.000-1.000,0.000 1.000,0.000 0.000,-1.000 0.000,0.000 0.000,0.000 3.000,0.000 0.000,0.000-1.000,0.000 0.000,1.000 0.000,0.000-1.000,0.000 0.000,1.000 0.000,0.000-1.000,1.000 0.000,-1.000-1.000,0.000 1.000,1.000 0.000,-1.000-1.000,0.000 0.000,1.000 0.000,-1.000 0.000,0.000 0.000,0.000-24.000,3.000 0.000,0.000-1.000,1.000 1.000,-1.000 0.000,-1.000 0.000,0.000 1.000,-2.000 0.000,23.000 4.000,1.000 0.000,-2.000-1.000,0.000-1.000,1.000 0.000,-1.000 0.000,-204.000 8.000,0.000 1.000,-1.000 1.000,0.000-4.000,0.000 203.000,4.000 0.000,0.000-4.000,0.000 974.000,-11.000 0.000,1.000-3.000,0.000-975.000,7.000 0.000,0.000-19.000,0.000 0.000,-9.000 0.000,3276.000-5.000,0.000-2562.000,-3.000 0.000,2132.000-2.000,1.000-2846.000,0.000 0.000,0.000-1.000,1.000 0.000,-1.000-1.000</inkml:trace>
  <inkml:trace contextRef="#ctx0" brushRef="#br0">1856.000 15721.000,'24575.000'11.000,"-24577.000"-11.000,30.000 0.000,0.000-1.000,1.000 0.000,10.000 2.000,0.000 0.000,-1.000 0.000,-3.000 0.000,0.000 2.000,0.000 0.000,3.000 0.000,-547.000-13.000,0.000 1.000,4.000 0.000,0.000 1.000,0.000 0.000,1.000 0.000,0.000-1.000,0.000 0.000,-1.000 0.000,-58.000 1.000,0.000 1.000,1.000 0.000,-1.000-2.000,0.000 1.000,0.000 0.000,-1.000-2.000,0.000 604.000,6.000 0.000,0.000-1.000,0.000 0.000,-1.000 0.000,0.000 1.000,0.000 0.000,4.000 0.000,0.000 0.000,0.000 0.000,0.000 0.000,0.000-2.000,0.000 0.000,-4.000 0.000,0.000 0.000,0.000 0.000,-2.000 0.000,0.000-1.000,0.000-130.000,8.000 0.000,0.000-2.000,0.000 0.000,2.000 0.000,130.000-3.000,0.000 0.000,3.000 0.000,0.000-1.000,0.000 0.000,-3.000 0.000,0.000-2.000,0.000 0.000,-3.000 0.000,0.000 2.000,0.000 0.000,-3.000 0.000,0.000 0.000,0.000 0.000,2.000 0.000,0.000 0.000,0.000 0.000,4.000 0.000,0.000 0.000,0.000 0.000,0.000 0.000,0.000-2.000,0.000 0.000,3.000-1.000,0.000-1.000,-1.000 0.000,1.000 1.000,0.000-2.000,-1.000 0.000,2.000 1.000,0.000 1.000,0.000 0.000,-4.000-1.000,0.000 4.000,0.000 0.000,-3.000-1.000,0.000 3.000,1.000 0.000,-4.000 0.000,0.000 2.000,0.000 0.000,-1.000 0.000,0.000-2.000,1.000 0.000,-2.000 0.000,0.000-3.000,0.000 0.000,1.000 0.000,0.000 5.000,1.000 0.000,1.000-1.000,0.000-6.000,0.000 716.000,-9.000 1.000,0.000-2.000,0.000-716.000,0.000 0.000,0.000-1.000,-1.000 0.000,3.000 0.000,0.000-19.000,-1.000 3069.000,-3.000 1.000,-3069.000-5.000,1.000 0.000,-7.000 0.000</inkml:trace>
  <inkml:trace contextRef="#ctx0" brushRef="#br0">7060.000 16191.000,'24575.000'43.000,"-24575.000"-43.000,-11.000 0.000,0.000 5.000,0.000 0.000,6.000 0.000,0.000-1.000,0.000 0.000,6.000 0.000,0.000 4.000,0.000 0.000,2.000 0.000,0.000-2.000,0.000 0.000,-2.000 0.000,-656.000-4.000,0.000 1.000,-2.000 0.000,-1.000-1.000,0.000 1.000,4.000 0.000,0.000 8.000,0.000 420.000,-18.000 0.000,1.000 4.000,0.000 0.000,1.000 0.000,0.000 3.000,0.000 0.000,2.000 0.000,0.000 2.000,0.000 0.000,1.000 0.000,0.000 2.000,0.000 0.000,0.000 0.000,0.000 1.000,0.000 0.000,1.000 0.000,0.000 0.000,0.000 0.000,0.000 0.000,0.000 0.000,0.000 77.000,-9.000 0.000,1.000 0.000,0.000 0.000,2.000 0.000,0.000 0.000,0.000 0.000,1.000 0.000,0.000 0.000,0.000 0.000,2.000 0.000,0.000-1.000,0.000 0.000,1.000 0.000,0.000 0.000,0.000 0.000,1.000 0.000,0.000-1.000,0.000 0.000,1.000 0.000,0.000-1.000,0.000 0.000,0.000 0.000,0.000 0.000,0.000 0.000,-1.000 0.000,0.000 0.000,0.000 0.000,-1.000 0.000,0.000 0.000,0.000 0.000,-2.000 0.000,-31.000 5.000,0.000 1.000,-2.000 0.000,0.000-1.000,0.000 0.000,-1.000 0.000,-1.000 0.000,0.000 1.000,-1.000 0.000,0.000 0.000,0.000 0.000,0.000 0.000,0.000 0.000,0.000-1.000,0.000 0.000,1.000 2.000,0.000 0.000,0.000 0.000,0.000 1.000,0.000-1.000,2.000 0.000,1.000 1.000,0.000 0.000,3.000 0.000,0.000 1.000,0.000 155.000,-14.000 0.000,0.000 0.000,0.000 0.000,2.000 0.000,0.000 1.000,0.000 1.000,0.000 0.000,-1.000 2.000,0.000 0.000,0.000 0.000,0.000 1.000,0.000 1.000,1.000 0.000,-1.000 1.000,0.000 0.000,0.000 0.000,0.000 0.000,0.000 1.000,1.000 0.000,-1.000 1.000,0.000 0.000,0.000 0.000,0.000 0.000,0.000 0.000,0.000 0.000,1.000 1.000,0.000-1.000,-1.000 0.000,0.000 1.000,0.000 0.000,0.000 0.000,1.000 0.000,0.000-1.000,-1.000 1.000,0.000 1.000,-1.000 0.000,-1.000 0.000,1.000 0.000,0.000-1.000,0.000 0.000,0.000-1.000,0.000 0.000,0.000 0.000,1.000-1.000,1.000-1.000,0.000-1.000,0.000-1.000,0.000 0.000,0.000 0.000,0.000-1.000,1.000 31.000,2.000-1.000,0.000 0.000,1.000 0.000,0.000-1.000,0.000-1.000,0.000 0.000,0.000 1.000,0.000 0.000,-1.000 0.000,-1.000 1.000,0.000 0.000,-1.000 0.000,0.000 1.000,0.000 0.000,0.000 0.000,0.000-1.000,0.000-1.000,1.000 0.000,1.000-1.000,0.000-1.000,1.000 0.000,0.000 0.000,0.000 1.000,-1.000 0.000,-1.000 1.000,0.000 1.000,0.000 0.000,-1.000-1.000,0.000 1.000,1.000 0.000,0.000 0.000,0.000 0.000,-1.000 0.000,1.000 1.000,0.000-1.000,0.000 0.000,1.000-1.000,0.000 0.000,1.000 0.000,1.000 0.000,0.000 0.000,-1.000 0.000,1.000 1.000,-63.000-4.000,0.000 0.000,1.000-1.000,0.000 0.000,1.000 1.000,1.000-1.000,-1.000-1.000,1.000 0.000,1.000 0.000,1.000-1.000,-1.000-1.000,2.000 1.000,0.000-1.000,-1.000 1.000,0.000 1.000,-1.000 1.000,0.000 0.000,-1.000-1.000,1.000 1.000,1.000-1.000,0.000-1.000,0.000 0.000,1.000 1.000,0.000 0.000,-1.000 0.000,-1.000 0.000,0.000 1.000,1.000 1.000,0.000-1.000,-1.000-1.000,0.000 1.000,1.000 1.000,-1.000-1.000,-1.000 1.000,1.000 0.000,-1.000 0.000,1.000 1.000,-1.000-1.000,0.000 1.000,0.000-1.000,0.000 0.000,1.000-1.000,1.000-1.000,1.000-1.000,1.000-1.000,0.000 0.000,1.000 1.000,-1.000 0.000,-1.000 1.000,-1.000 0.000,-1.000 1.000,63.000-1.000,-1.000 0.000,0.000 1.000,0.000 1.000,-1.000 0.000,0.000 1.000,0.000 1.000,0.000 0.000,-1.000-1.000,0.000 1.000,1.000 0.000,1.000-1.000,0.000-1.000,1.000 0.000,0.000-1.000,0.000 1.000,1.000 0.000,0.000 0.000,0.000-1.000,-1.000 0.000,1.000 1.000,0.000 0.000,-1.000 0.000,-1.000 1.000,0.000 1.000,-1.000 0.000,-1.000 1.000,0.000 0.000,0.000 0.000,0.000-1.000,0.000 0.000,1.000 0.000,-1.000-1.000,0.000 0.000,1.000 0.000,0.000-1.000,0.000-1.000,1.000 0.000,0.000-1.000,0.000-1.000,1.000 0.000,0.000-1.000,0.000 0.000,1.000 0.000,-1.000 0.000,0.000-1.000,-1.000 0.000,-1.000 1.000,0.000 0.000,-1.000 0.000,0.000 1.000,0.000-2.000,-1.000 0.000,0.000 1.000,-11.000 13.000,0.000 1.000,-1.000-1.000,-1.000-1.000,1.000 1.000,-2.000 0.000,0.000 0.000,0.000-1.000,-1.000-1.000,1.000-2.000,1.000 0.000,1.000 0.000,-1.000-2.000,0.000 1.000,1.000 0.000,0.000-2.000,-1.000-1.000,1.000 1.000,1.000 0.000,0.000-1.000,-1.000 0.000,1.000 1.000,-1.000 0.000,0.000 1.000,-1.000 0.000,-1.000 1.000,1.000 1.000,0.000 0.000,-1.000-1.000,1.000 1.000,11.000 0.000,-1.000 0.000,0.000 0.000,0.000 0.000,0.000 0.000,1.000 1.000,0.000 1.000,-1.000 0.000,0.000 0.000,0.000 0.000,0.000 0.000,0.000 0.000,0.000 0.000,0.000 0.000,-1.000 0.000,0.000 1.000,-1.000 0.000,-1.000 1.000,0.000-1.000,0.000 0.000,0.000 0.000,0.000-1.000,0.000 0.000,0.000 0.000,0.000-2.000,0.000 0.000,-1.000 0.000,0.000-1.000,0.000 0.000,-1.000 0.000,0.000-1.000,0.000 0.000,13.000 0.000,0.000-3.000,0.000 0.000,-2.000 0.000,0.000-1.000,0.000 0.000,-2.000 0.000,0.000-1.000,0.000 0.000,0.000 0.000,0.000 1.000,0.000 0.000,0.000 0.000,0.000 1.000,0.000 0.000,3.000 0.000,0.000-6.000,0.000 0.000,1.000 0.000,0.000 2.000,0.000 0.000,0.000 0.000,0.000 1.000,0.000 0.000,0.000 0.000,0.000 0.000,0.000 0.000,0.000 0.000,0.000-1.000,0.000 0.000,-1.000 0.000,0.000-1.000,0.000 0.000,-2.000 0.000,0.000-2.000,0.000 0.000,-2.000 0.000,0.000 15.000,0.000 0.000,-4.000 0.000,0.000-3.000,0.000 0.000,-1.000 0.000,0.000-1.000,0.000 0.000,0.000 0.000,0.000 1.000,0.000 180.000,1.000-1.000,0.000 2.000,1.000 1.000,0.000 0.000,-1.000-1.000,-1.000 1.000,-3.000 1.000,-1.000-4.000,-1.000 1.000,-4.000 0.000,-181.000 5.000,-2.000 0.000,-6.000 1.000,0.000-1.000,-1.000 884.000,1.000 1.000,1.000 0.000,0.000 0.000,-4.000-1.000,-885.000 0.000,-1.000 0.000,-8.000-1.000,3276.000-9.000,2.000-2583.000,-5.000 1.000,2583.000-6.000,1.000-616.000,-4.000 2.000,-98.000-1.000,1.000-2562.000,-1.000 0.000,0.000-1.000,-1.000 0.000,-4.000-2.000,0.000 3.000,1.000 0.000,-2.000-2.000</inkml:trace>
  <inkml:trace contextRef="#ctx0" brushRef="#br0">6553.000 13212.000,'24575.000'29.000,"-24561.000"-29.000,1.000 1.000,0.000-2.000,0.000 0.000,3.000 3.000,0.000 1.000,2.000 0.000,-1.000 0.000,0.000 1.000,1.000 0.000,2.000 2.000,0.000 3.000,3.000-469.000,-5.000-4.000,1.000 1.000,2.000 0.000,3.000 2.000,0.000 0.000,1.000 0.000,1.000 0.000,0.000 1.000,1.000 0.000,-1.000 1.000,58.000-2.000,-2.000 0.000,0.000 0.000,1.000 0.000,1.000-1.000,0.000 1.000,1.000 1.000,0.000-1.000,2.000 1.000,0.000 0.000,1.000 1.000,2.000 2.000,156.000-7.000,-6.000 1.000,1.000 2.000,0.000 2.000,0.000 0.000,0.000 1.000,0.000 1.000,1.000 0.000,1.000 1.000,0.000 0.000,0.000 0.000,0.000 0.000,0.000 1.000,0.000 0.000,-2.000 0.000,0.000 1.000,-1.000 0.000,-2.000 0.000,0.000 0.000,0.000-46.000,2.000 1.000,0.000-1.000,-1.000 0.000,0.000 0.000,0.000-1.000,-1.000 0.000,-1.000 0.000,0.000 1.000,1.000 0.000,1.000 0.000,0.000 0.000,1.000 1.000,1.000 0.000,-1.000 1.000,2.000 0.000,2.000 2.000,228.000-8.000,-7.000 1.000,2.000 1.000,0.000 0.000,2.000 0.000,2.000 0.000,-1.000 0.000,1.000 1.000,1.000 1.000,0.000 1.000,1.000 0.000,-1.000-1.000,-1.000 1.000,1.000 1.000,1.000 0.000,0.000-1.000,1.000 0.000,0.000-2.000,-1.000-1.000,1.000 1.000,0.000-1.000,0.000 0.000,0.000 0.000,-1.000-1.000,-1.000-1.000,-1.000 1.000,-1.000-1.000,69.000 3.000,3.000 0.000,-1.000-2.000,0.000-1.000,0.000 0.000,-1.000-1.000,0.000 0.000,0.000 0.000,0.000-1.000,0.000-1.000,0.000 0.000,1.000 0.000,0.000-1.000,1.000 0.000,1.000-1.000,0.000 0.000,2.000 0.000,1.000 0.000,0.000 1.000,1.000 0.000,0.000 1.000,-107.000-4.000,-4.000 0.000,1.000 1.000,0.000 1.000,1.000 1.000,0.000 1.000,-1.000 1.000,1.000 0.000,0.000 0.000,0.000 1.000,1.000 1.000,0.000 0.000,-1.000-1.000,0.000 0.000,1.000-1.000,0.000-1.000,1.000 1.000,0.000-1.000,-1.000 0.000,0.000 0.000,-2.000-2.000,0.000 0.000,1.000 1.000,-1.000-2.000,-1.000-1.000,-1.000 0.000,-1.000-2.000,0.000-2.000,0.000 107.000,11.000 9.000,0.000-1.000,-2.000 0.000,-3.000-2.000,0.000-1.000,-2.000 0.000,-1.000 0.000,0.000-1.000,-1.000 0.000,1.000 1.000,0.000 0.000,1.000 0.000,1.000 2.000,91.000 1.000,0.000 0.000,2.000 3.000,0.000 0.000,1.000 0.000,1.000 1.000,0.000-1.000,0.000 0.000,0.000-1.000,0.000-3.000,-2.000 0.000,-3.000-3.000,0.000-3.000,-4.000 0.000,-4.000-4.000,-91.000 4.000,5.000 0.000,-7.000-7.000,0.000 3.000,3.000 0.000,5.000 5.000,0.000 3.000,3.000 0.000,1.000 2.000,0.000-1.000,-2.000 0.000,-6.000-5.000,0.000 4.000,5.000 0.000,-4.000-4.000,1179.000 2.000,2.000 1.000,-4.000-4.000,-1180.000-6.000,-7.000 3276.000,-9.000-9.000,-2904.000-9.000,-10.000 2904.000,-1.000 0.000,-1097.000-9.000,-11.000 1097.000,2.000 2.000,-2872.000-8.000,-11.000-321.000,-9.000-11.000,0.000 12.000,13.000 0.000,-5.000-8.000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6217.000 11234.000,'24575.000'48.000,"-24575.000"-48.000,-1.000-1.000,0.000 1.000,1.000 0.000,0.000 0.000,0.000-1.000,-1.000 0.000,1.000 1.000,0.000-6.000,-1.000 0.000,2.000 1.000,0.000 1.000,0.000 0.000,2.000 0.000,0.000-1.000,-1.000 0.000,1.000 1.000,0.000-1.000,0.000 0.000,-1.000 0.000,0.000-1.000,0.000-469.000,3.000 0.000,1.000-2.000,0.000 0.000,-2.000 0.000,0.000 0.000,0.000 0.000,4.000 0.000,0.000 4.000,0.000 0.000,6.000 0.000,319.000-20.000,0.000 0.000,3.000 0.000,0.000 2.000,0.000 0.000,3.000 0.000,0.000 2.000,0.000 0.000,2.000 0.000,0.000 2.000,0.000 0.000,0.000 0.000,0.000 2.000,0.000 0.000,1.000 0.000,0.000 1.000,0.000 0.000,0.000 0.000,0.000 0.000,0.000 0.000,0.000 0.000,0.000 0.000,0.000 0.000,-1.000 0.000,1.000-1.000,0.000-1.000,0.000 0.000,0.000-2.000,0.000 0.000,-2.000 0.000,0.000-1.000,0.000 0.000,-3.000 0.000,-70.000 6.000,0.000 1.000,-2.000 0.000,-1.000-2.000,0.000 1.000,-2.000 0.000,-1.000-1.000,0.000 1.000,0.000 0.000,-1.000-1.000,0.000 1.000,0.000 0.000,-1.000 1.000,0.000 1.000,1.000 0.000,0.000 1.000,0.000-1.000,3.000 0.000,1.000 1.000,0.000-1.000,3.000 0.000,1.000 3.000,0.000 124.000,-17.000 0.000,0.000 2.000,0.000 1.000,1.000 0.000,-1.000 1.000,0.000 0.000,1.000 0.000,1.000 1.000,0.000-1.000,1.000 0.000,1.000 1.000,0.000-1.000,1.000 0.000,0.000 1.000,0.000 1.000,1.000 0.000,-1.000 0.000,0.000 0.000,1.000 0.000,1.000 0.000,0.000-1.000,1.000 0.000,1.000 0.000,0.000-1.000,0.000 0.000,0.000 1.000,0.000 1.000,0.000 0.000,-1.000 0.000,0.000 0.000,1.000 0.000,1.000-1.000,0.000-1.000,0.000 0.000,1.000 1.000,0.000-1.000,-1.000 0.000,0.000-1.000,0.000 1.000,1.000 0.000,-1.000-1.000,0.000 1.000,0.000 0.000,-1.000-1.000,0.000 0.000,0.000 0.000,1.000-1.000,0.000-1.000,-1.000 0.000,0.000 0.000,0.000 1.000,-1.000 0.000,51.000 3.000,0.000 0.000,-1.000 0.000,1.000 0.000,0.000-1.000,0.000 0.000,1.000-1.000,0.000-1.000,0.000 0.000,1.000 0.000,0.000-1.000,-1.000 0.000,1.000 0.000,0.000-1.000,0.000 0.000,1.000 0.000,0.000-1.000,0.000 0.000,0.000 0.000,0.000 1.000,0.000 0.000,-1.000-1.000,0.000 1.000,1.000 0.000,-1.000 0.000,0.000 1.000,0.000 0.000,-1.000 0.000,0.000 1.000,0.000 0.000,-1.000 0.000,0.000 1.000,1.000 0.000,-1.000 0.000,0.000 0.000,0.000 0.000,1.000 0.000,0.000-1.000,1.000 0.000,1.000 0.000,0.000-1.000,1.000 0.000,1.000 0.000,0.000-1.000,0.000 0.000,42.000-4.000,0.000 0.000,1.000 0.000,0.000 0.000,0.000 0.000,1.000 0.000,0.000-1.000,0.000 0.000,1.000 0.000,0.000 1.000,0.000 0.000,0.000 0.000,0.000 0.000,0.000 0.000,0.000 0.000,0.000 0.000,0.000 0.000,1.000 0.000,0.000 0.000,0.000 0.000,-1.000 0.000,0.000 1.000,0.000 0.000,1.000 0.000,0.000-1.000,0.000 0.000,0.000 0.000,0.000 0.000,0.000 0.000,0.000 0.000,0.000 1.000,0.000 0.000,-1.000 0.000,0.000 0.000,0.000 0.000,0.000 0.000,0.000 0.000,0.000 0.000,-1.000 0.000,0.000 1.000,0.000 0.000,-1.000 0.000,0.000 0.000,0.000 0.000,0.000 0.000,0.000 0.000,0.000 0.000,-1.000 0.000,0.000 0.000,0.000 0.000,0.000 0.000,0.000-1.000,0.000 0.000,0.000 0.000,0.000 0.000,0.000-66.000,3.000 0.000,1.000-1.000,0.000-1.000,1.000 0.000,1.000-1.000,0.000-1.000,0.000 0.000,1.000 0.000,0.000 0.000,0.000 0.000,-1.000 0.000,0.000 1.000,-1.000 0.000,-1.000 0.000,0.000 1.000,1.000 0.000,-1.000-1.000,0.000 1.000,-1.000 0.000,0.000 1.000,0.000-1.000,0.000 0.000,1.000-1.000,0.000-1.000,0.000 0.000,1.000 0.000,0.000-1.000,0.000 0.000,1.000 0.000,0.000 0.000,0.000 0.000,-1.000-1.000,0.000 1.000,0.000 0.000,-1.000 1.000,0.000 1.000,-1.000 0.000,-1.000 0.000,0.000 1.000,-1.000 0.000,0.000 1.000,0.000-1.000,0.000 0.000,1.000-1.000,0.000-1.000,0.000 0.000,66.000 5.000,0.000 0.000,-1.000 0.000,0.000 0.000,0.000 0.000,1.000 0.000,0.000-1.000,0.000 0.000,0.000 0.000,0.000-1.000,0.000 0.000,1.000 0.000,0.000 0.000,0.000 0.000,-1.000 0.000,0.000 0.000,0.000 0.000,0.000 0.000,0.000 0.000,0.000 0.000,0.000 0.000,0.000-1.000,0.000 0.000,0.000 0.000,0.000 0.000,0.000 0.000,-1.000 0.000,0.000 0.000,0.000 0.000,0.000 0.000,0.000-1.000,0.000 0.000,0.000 0.000,0.000 0.000,0.000 0.000,-1.000 0.000,0.000 0.000,0.000 0.000,-1.000 0.000,0.000 10.000,0.000 0.000,-1.000 0.000,0.000 0.000,0.000 0.000,0.000 0.000,0.000-1.000,0.000 0.000,0.000 0.000,0.000-1.000,0.000 0.000,0.000 0.000,0.000-1.000,0.000 0.000,0.000 0.000,0.000-1.000,0.000 0.000,0.000 0.000,0.000-1.000,0.000 0.000,-1.000 0.000,0.000-1.000,0.000 0.000,0.000 0.000,0.000-1.000,0.000 0.000,-1.000 0.000,0.000 10.000,0.000 0.000,0.000 0.000,0.000-3.000,0.000 0.000,-1.000 0.000,0.000 0.000,0.000 0.000,-2.000 0.000,0.000 0.000,0.000 0.000,0.000 0.000,0.000 0.000,0.000 0.000,-1.000 0.000,0.000 1.000,0.000 25.000,4.000 0.000,0.000-1.000,0.000 0.000,1.000 0.000,1.000 0.000,0.000-1.000,0.000 0.000,0.000-2.000,0.000 1.000,0.000 0.000,-1.000-3.000,0.000 0.000,-2.000 0.000,1.000-2.000,0.000-26.000,4.000 0.000,0.000-2.000,0.000 0.000,-2.000 0.000,0.000-3.000,0.000 0.000,0.000 0.000,0.000-3.000,0.000 365.000,7.000 0.000,0.000-3.000,0.000 1.000,-1.000 0.000,-1.000-2.000,0.000-365.000,10.000 0.000,0.000-3.000,0.000 0.000,-8.000 0.000,2878.000 0.000,0.000-2878.000,-17.000 0.000,3276.000-17.000,1.000-2249.000,1.000 0.000,2249.000-3.000,-1.000-1245.000,-1.000-4.000,-1486.000-9.000,-18.000 1.000,7.000 12.000,-1.000-7.000,-9.000 1.000</inkml:trace>
  <inkml:trace contextRef="#ctx0" brushRef="#br0">7864.000 15949.000,'24575.000'48.000,"-24575.000"-48.000,-12.000 0.000,0.000 2.000,0.000 0.000,-9.000 0.000,0.000 5.000,0.000-820.000,5.000 0.000,1.000 7.000,0.000 0.000,2.000 0.000,0.000-3.000,0.000 738.000,-2.000 0.000,1.000-3.000,0.000-1.000,7.000 0.000,-466.000-5.000,0.000 1.000,6.000 0.000,0.000 3.000,0.000 0.000,1.000 0.000,0.000 0.000,0.000 0.000,-2.000 0.000,255.000-4.000,0.000 0.000,-2.000 0.000,0.000 0.000,0.000 0.000,1.000 0.000,0.000 2.000,0.000 0.000,2.000 0.000,15.000-4.000,0.000 0.000,1.000 0.000,1.000 3.000,0.000-1.000,1.000 0.000,1.000 1.000,0.000-1.000,-1.000 0.000,0.000 0.000,0.000 1.000,-3.000 0.000,-1.000-2.000,0.000 276.000,1.000 0.000,0.000-3.000,0.000 0.000,-2.000 0.000,0.000 0.000,0.000 0.000,0.000 0.000,0.000 2.000,0.000 0.000,3.000 0.000,0.000-2.000,0.000 0.000,3.000 0.000,0.000 2.000,0.000 0.000,1.000-1.000,0.000-1.000,1.000 0.000,1.000 0.000,0.000-1.000,0.000 0.000,-2.000 1.000,0.000-2.000,-1.000-448.000,1.000 0.000,1.000-1.000,1.000-1.000,-1.000-1.000,1.000-1.000,1.000-1.000,0.000 0.000,1.000-2.000,0.000-1.000,1.000-1.000,448.000 8.000,0.000 0.000,-1.000 0.000,0.000-1.000,0.000 0.000,1.000 0.000,0.000 4.000,1.000 0.000,-8.000 0.000,0.000 3.000,0.000 0.000,2.000 0.000,0.000 1.000,0.000 0.000,-1.000 1.000,0.000-2.000,-1.000 0.000,-3.000 0.000,0.000-5.000,0.000-172.000,1.000 0.000,1.000-5.000,0.000 0.000,-1.000 0.000,0.000 5.000,0.000 171.000,0.000 0.000,0.000 5.000,1.000 0.000,3.000-1.000,0.000 2.000,1.000 0.000,-1.000-1.000,0.000-2.000,1.000 0.000,-3.000 0.000,0.000 1.000,0.000 0.000,-2.000 0.000,0.000-1.000,0.000 0.000,0.000 0.000,0.000 1.000,0.000 0.000,6.000 0.000,0.000 1.000,-1.000 0.000,0.000 0.000,0.000-1.000,0.000 0.000,-2.000 1.000,262.000 2.000,0.000 1.000,-3.000-1.000,0.000 0.000,1.000 0.000,0.000 0.000,-263.000 1.000,-2.000 0.000,1.000 0.000,0.000-1.000,0.000 0.000,-1.000 0.000,0.000-3.000,0.000 0.000,-1.000 0.000,0.000-1.000,0.000 0.000,-2.000 0.000,0.000 3.000,0.000 0.000,-2.000 0.000,0.000 3.000,0.000 0.000,1.000 0.000,0.000 3.000,0.000 0.000,0.000 0.000,0.000-1.000,0.000 0.000,-4.000 0.000,0.000-1.000,0.000 0.000,0.000 0.000,0.000-2.000,0.000 0.000,3.000 0.000,0.000-2.000,0.000 0.000,3.000 0.000,0.000-4.000,-1.000 0.000,2.000 1.000,0.000 2.000,-1.000 0.000,-2.000 1.000,0.000-2.000,-1.000 0.000,6.000-1.000,0.000-3.000,-1.000 0.000,1.000 0.000,0.000-2.000,1.000 0.000,1.000-1.000,0.000 1.000,0.000 0.000,0.000 0.000,0.000 5.000,-1.000 0.000,1.000 0.000,0.000-1.000,0.000 0.000,-2.000 0.000,0.000 0.000,0.000 0.000,-3.000 0.000,0.000 2.000,0.000 0.000,-3.000 1.000,0.000 1.000,0.000 0.000,0.000 0.000,0.000-1.000,0.000 0.000,6.000 0.000,0.000-2.000,0.000 0.000,0.000 0.000,0.000 1.000,1.000 0.000,0.000 1.000,0.000 0.000,-1.000 513.000,-7.000 0.000,1.000 1.000,0.000 0.000,0.000 0.000,-1.000-3.000,1.000-513.000,2.000 0.000,0.000-1.000,0.000 0.000,2.000 0.000,0.000 1.000,0.000 0.000,3.000-1.000,0.000 0.000,1.000 0.000,-3.000-1.000,0.000-4.000,1.000 0.000,-2.000 0.000,0.000 2.000,0.000 0.000,9.000 0.000,0.000 3.000,-1.000 0.000,-4.000 0.000,0.000 6.000,1.000 0.000,-5.000-1.000,0.000-11.000,1.000 0.000,-1.000-1.000,1638.000 9.000,-1.000 0.000,-2.000 0.000,-583.000 3.000,-1.000 1985.000,4.000 0.000,-3040.000-8.000,1.000 2414.000,-22.000 0.000,-2414.000-5.000,1.000 0.000,-9.000 1.000,1951.000 1.000,0.000-1951.000,0.000 1.000,0.000 8.000,0.000 0.000,29.000 0.000,0.000-8.000,-2.000 0.000,3.000 1.000,0.000 6.000,0.000 0.000,-1.000 1.000,0.000-8.000,-3.000 0.000,-2.000 1.000,0.000-3.000,1.000 0.000,-3.000 0.000,0.000-1.000,-1.000 0.000,-4.000 1.000,0.000-2.000,1.000 0.000,-17.000-1.000,0.000 1.000,1.000 0.000,-4.000-1.000</inkml:trace>
  <inkml:trace contextRef="#ctx0" brushRef="#br0">14555.000 15563.000,'24575.000'14.000,"-24575.000"-14.000,-3.000 0.000,0.000 15.000,0.000 0.000,6.000 0.000,0.000 7.000,0.000 0.000,2.000 0.000,0.000-3.000,0.000 0.000,4.000 0.000,-660.000-2.000,0.000 0.000,6.000 0.000,0.000 1.000,0.000 1.000,-3.000 0.000,659.000 2.000,0.000 0.000,-1.000 0.000,0.000 1.000,0.000 0.000,-6.000-1.000,0.000 2.000,1.000 0.000,0.000-1.000,0.000 1.000,0.000 0.000,4.000-1.000,0.000 3.000,0.000 0.000,-3.000 0.000,0.000-7.000,0.000 0.000,-1.000-2.000,0.000-2.000,1.000 0.000,2.000 0.000,0.000 3.000,-1.000 0.000,-5.000 2.000,313.000-7.000,0.000 0.000,-2.000 0.000,-313.000 6.000,0.000 0.000,0.000 0.000,0.000-7.000,1.000 0.000,-2.000 0.000,0.000 19.000,0.000 0.000,-23.000 1.000,0.000-8.000,0.000 2013.000,-4.000 0.000,-2013.000-6.000,0.000 0.000,5.000 0.000,0.000-6.000,0.000 0.000,1.000 0.000,0.000-2.000,0.000 0.000,0.000 0.000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10398.000 1898.000,'24575.000'35.000,"-24575.000"-35.000,-8.000 0.000,0.000 4.000,0.000 0.000,14.000 0.000,0.000 4.000,0.000-1093.000,-6.000 0.000,1.000 2.000,0.000 0.000,3.000 0.000,633.000-5.000,-1.000 1.000,2.000 0.000,0.000 1.000,0.000 0.000,1.000 0.000,-188.000-4.000,-1.000 0.000,1.000 1.000,0.000 1.000,-1.000 1.000,0.000 0.000,-1.000 1.000,0.000 646.000,-3.000 0.000,0.000 0.000,-1.000 0.000,0.000 0.000,0.000 2.000,0.000 0.000,0.000 0.000,0.000 0.000,0.000-347.000,-3.000 0.000,0.000 1.000,0.000 0.000,0.000 0.000,0.000 1.000,0.000 0.000,0.000-1.000,0.000 0.000,1.000 1.000,1.000 0.000,346.000 2.000,-1.000 0.000,1.000 1.000,0.000 0.000,0.000 0.000,1.000-1.000,0.000 0.000,1.000 0.000,1.000 0.000,0.000 0.000,0.000-403.000,-3.000 0.000,1.000 1.000,0.000 0.000,-1.000 0.000,0.000 1.000,1.000 0.000,1.000-1.000,0.000 0.000,0.000-1.000,2.000 1.000,1.000 0.000,0.000 402.000,-5.000 0.000,0.000 2.000,0.000 0.000,0.000 1.000,0.000 1.000,-1.000 0.000,1.000 1.000,0.000 0.000,-1.000 0.000,0.000 1.000,0.000 0.000,0.000 0.000,0.000 0.000,0.000 1.000,0.000-135.000,-4.000 0.000,0.000 1.000,0.000 1.000,0.000 0.000,-1.000 0.000,0.000 1.000,0.000 0.000,-1.000 1.000,1.000 0.000,-1.000-1.000,1.000 2.000,0.000-1.000,-1.000 1.000,1.000 1.000,-1.000-1.000,1.000 1.000,135.000-4.000,-1.000 0.000,0.000 1.000,0.000 1.000,0.000 0.000,0.000-1.000,0.000 1.000,1.000 0.000,0.000 0.000,0.000 0.000,0.000 0.000,1.000-1.000,0.000-1.000,1.000 0.000,1.000 0.000,0.000 0.000,0.000 0.000,0.000 0.000,0.000 0.000,0.000-51.000,-1.000-1.000,0.000 0.000,1.000 0.000,0.000 0.000,0.000 1.000,0.000 0.000,-1.000 0.000,0.000 1.000,0.000 0.000,0.000 0.000,0.000 0.000,0.000 0.000,1.000 0.000,0.000-1.000,0.000 0.000,0.000 0.000,0.000 0.000,0.000 0.000,0.000 0.000,0.000-1.000,0.000 51.000,1.000 0.000,0.000-1.000,0.000 0.000,0.000 0.000,0.000 0.000,0.000 0.000,1.000 0.000,0.000-1.000,0.000 0.000,0.000 0.000,0.000 0.000,0.000 0.000,0.000 0.000,0.000 1.000,0.000 0.000,-1.000 0.000,0.000 0.000,0.000 0.000,0.000 0.000,0.000 0.000,0.000-15.000,0.000 0.000,0.000 1.000,0.000 1.000,-1.000 0.000,-1.000 0.000,0.000 1.000,1.000 0.000,-1.000-1.000,0.000 1.000,0.000 0.000,-1.000 1.000,0.000 1.000,-1.000 0.000,-1.000 0.000,0.000 1.000,0.000 0.000,-1.000-1.000,0.000 1.000,0.000 0.000,-1.000 0.000,0.000 15.000,1.000 0.000,0.000 0.000,0.000 0.000,0.000 0.000,0.000-1.000,0.000 0.000,1.000 0.000,0.000-1.000,0.000 0.000,0.000 0.000,0.000 0.000,0.000 0.000,-1.000 0.000,0.000 1.000,0.000 0.000,-2.000 0.000,0.000 1.000,0.000 0.000,-1.000 0.000,0.000 4.000,0.000 0.000,0.000 0.000,0.000 0.000,0.000 0.000,-1.000 0.000,0.000 0.000,0.000 0.000,-1.000 0.000,0.000 0.000,0.000 0.000,0.000 0.000,0.000 0.000,1.000 0.000,-1.000-1.000,0.000 1.000,0.000 0.000,0.000 1.000,0.000 1.000,-1.000 0.000,-1.000 0.000,0.000-1.000,1.000 0.000,1.000-1.000,0.000-1.000,1.000 0.000,0.000 0.000,0.000-1.000,0.000 0.000,0.000-1.000,0.000 0.000,1.000 17.000,2.000 0.000,1.000-1.000,0.000-1.000,0.000 0.000,1.000 0.000,0.000 0.000,-1.000 1.000,-1.000 0.000,-1.000 1.000,-1.000 1.000,-1.000 0.000,-1.000 1.000,-2.000 1.000,-18.000 6.000,0.000 0.000,-2.000 0.000,0.000 0.000,1.000 0.000,-1.000 0.000,0.000-1.000,0.000 0.000,0.000-1.000,0.000-1.000,1.000 190.000,2.000 1.000,1.000-1.000,-1.000 0.000,0.000 1.000,0.000-1.000,-1.000-1.000,-2.000 1.000,1.000-1.000,-1.000-191.000,7.000 2.000,0.000-2.000,-1.000 0.000,-2.000 0.000,0.000-3.000,1.000 826.000,1.000-1.000,0.000-2.000,1.000 0.000,-4.000-1.000,-826.000 3.000,1.000 0.000,-4.000-1.000,3276.000 12.000,1.000-2650.000,-21.000-2.000,2650.000-13.000,-2.000-1371.000,-4.000-1.000,1120.000 1.000,0.000-3025.000,8.000 2.000,496.000 14.000,2.000-496.000,-8.000-2.000,0.000 4.000,1.000 0.000,8.000 1.000,0.000 2.000,0.000 0.000,4.000 1.000,0.000 0.000,-1.000-304.000,3.000 0.000,1.000 0.000,-1.000 303.000,-1.000 0.000,0.000 0.000,1.000 0.000,-5.000-2.000,0.000 0.000,-1.000 0.000,-4.000 1.000,0.000-2.000,-1.000 0.000,-5.000-1.000,0.000-3.000,1.000 0.000,11.000 0.000,0.000-14.000,0.000 0.000,-7.000 2.000,0.000-9.000,-1.000 607.000,1.000 2.000,-607.000-6.000,-3.000 0.000,0.000 2.000,0.000-2.000,-2.000 0.000,-1.000 0.000,0.000-3.000,0.000 0.000,2.000-1.000,0.000 0.000,0.000 0.000</inkml:trace>
  <inkml:trace contextRef="#ctx0" brushRef="#br0">6265.000 2888.000,'24575.000'0.000,"-24601.000"0.000,0.000 0.000,0.000 0.000,-11.000 0.000,0.000-2.000,0.000 0.000,4.000 0.000,0.000-2.000,-290.000 0.000,0.000 1.000,0.000-5.000,0.000 0.000,-1.000 0.000,0.000 7.000,289.000 0.000,0.000 0.000,0.000 1.000,0.000-1.000,-11.000 0.000,1.000-6.000,0.000 1.000,5.000 0.000,1.000 2.000,0.000 2.000,5.000 189.000,-2.000 9.000,0.000 3.000,1.000-189.000,1.000-2.000,0.000 4.000,6.000 192.000,10.000 12.000,-192.000 4.000,2.000 0.000,-7.000 10.000,0.000 5.000,2.000 587.000,9.000 0.000,-587.000 1.000,0.000 0.000,2.000 0.000,0.000 3.000,0.000 0.000,-8.000 0.000,0.000 3.000,0.000 0.000,5.000 0.000,0.000 4.000,0.000 0.000,0.000 0.000,-275.000 2.000,0.000 1.000,0.000 0.000,0.000 1.000,0.000 274.000,1.000 0.000,0.000 0.000,0.000 0.000,1.000 0.000,-820.000-7.000,1.000 1.000,1.000-1.000,0.000 0.000,1.000 0.000,-2.000 1.000,773.000 2.000,0.000 0.000,-2.000 0.000,0.000-1.000,2.000 46.000,-1.000-1.000,0.000-2.000,0.000 0.000,0.000 1.000,0.000 10.000,3.000 0.000,-4.000 1.000,0.000 3.000,8.000 0.000,1.000 7.000,0.000-24.000,-6.000 680.000,0.000 8.000,-680.000-15.000,-12.000 3276.000,1.000 9.000,-2994.000-5.000,-4.000-282.000,0.000 10.000,0.000-1.000,-11.000 0.000,-3.000 13.000,0.000-5.000,-4.000 0.000,-5.000 13.000,0.000 3.000,-16.000 0.000,0.000 1.000,0.000-11.000,20.000 0.000,6.000-14.000,0.000-1.000,1.000 0.000,0.000-1.000,0.000-1.000,0.000 0.000,1.000 0.000,0.000-2.000,1.000 0.000,1.000-2.000,0.000-3.000,5.000 0.000,-1.000 0.000,0.000 1.000,1.000 0.000,-2.000 3.000,0.000 2.000,-3.000 0.000,-2.000-1.000,0.000 0.000,1.000-1093.000,-1.000 2.000,1.000-3.000,3.000 0.000,1.000 0.000,877.000 1.000,-5.000 0.000,-1.000-2.000,0.000 0.000,1.000 215.000,-1.000 4.000,0.000-1.000,0.000 0.000,1.000-3.000,0.000-4.000,4.000 0.000,1.000-2.000,0.000 0.000,-2.000 0.000,1.000-5.000,0.000 6.000,-12.000 0.000,1.000-3.000,0.000-20.000,12.000 0.000,-4.000-7.000,0.000 18.000,-21.000 0.000,-4.000-8.000,0.000 9.000,-3.000 0.000,-3.000-3.000,0.000-7.000,-11.000 0.000,-2.000-4.000,0.000 2.000,5.000 0.000,-1.000-3.000,0.000-1.000,-2.000 0.000,-4.000-4.000,0.000 5.000,3.000 0.000,4.000 4.000,0.000 0.000,-1.000 445.000,-1.000-1.000,1.000-2.000,-4.000 0.000,3.000 2.000,-446.000 1.000,0.000 0.000,4.000 1.000,0.000-2.000,-5.000 0.000,2.000 2.000,0.000-2.000,-8.000 0.000,16.000 13.000,0.000 10.000,19.000 0.000,0.000 4.000,0.000 8.000,-2.000 2585.000,-2.000 4.000,-2585.000 8.000,-2.000 0.000,-7.000 4.000,0.000 2.000,0.000 0.000,-3.000 1.000,0.000 1.000,0.000 0.000,-3.000 0.000,0.000-1.000,0.000 0.000</inkml:trace>
  <inkml:trace contextRef="#ctx0" brushRef="#br0">9365.000 5059.000,'24575.000'18.000,"-24575.000"-18.000,13.000 0.000,0.000-6.000,0.000 0.000,4.000 0.000,0.000 10.000,-2.000 0.000,4.000 0.000,-976.000-9.000,0.000 1.000,1.000 0.000,-1.000 1.000,-1.000 976.000,6.000-1.000,0.000 0.000,-1.000 0.000,2.000 0.000,0.000 2.000,0.000 0.000,1.000-2.000,0.000 0.000,1.000-482.000,1.000 0.000,1.000-1.000,-1.000 0.000,1.000 1.000,481.000 0.000,-1.000 0.000,0.000 1.000,0.000-1.000,0.000 0.000,-1.000 0.000,0.000 0.000,1.000 0.000,0.000-1.000,0.000-1.000,1.000 0.000,0.000 0.000,0.000 1.000,1.000 0.000,0.000 0.000,0.000 1.000,1.000 0.000,0.000-1.000,0.000 2.000,1.000 0.000,0.000 0.000,0.000 1.000,1.000-316.000,-11.000 0.000,0.000 1.000,1.000 0.000,1.000 0.000,1.000 0.000,0.000 315.000,2.000-1.000,0.000 0.000,1.000 0.000,1.000 0.000,0.000 0.000,0.000 0.000,3.000 0.000,0.000 0.000,0.000 0.000,0.000-1.000,0.000 2.000,1.000-577.000,-8.000 0.000,1.000 1.000,0.000 0.000,0.000 0.000,-1.000 1.000,0.000 1.000,0.000 0.000,576.000 3.000,0.000 0.000,-1.000 0.000,0.000 2.000,0.000 0.000,-1.000 0.000,0.000 1.000,0.000 0.000,-5.000 0.000,0.000-1.000,0.000 0.000,2.000 0.000,0.000-1.000,0.000 0.000,0.000 0.000,0.000 0.000,0.000 0.000,1.000 0.000,0.000-1.000,0.000 0.000,0.000 0.000,0.000 1.000,0.000 0.000,-1.000 0.000,0.000 0.000,0.000 0.000,7.000 0.000,0.000 0.000,0.000 0.000,0.000 1.000,0.000 0.000,-1.000 0.000,-1.000 1.000,0.000-1.000,-1.000 0.000,-1.000 0.000,0.000 1.000,1.000 0.000,-2.000-1.000,0.000 0.000,1.000-173.000,6.000 0.000,0.000-1.000,0.000 0.000,-1.000 0.000,0.000-2.000,0.000 173.000,-3.000 0.000,0.000-1.000,0.000 0.000,-1.000 0.000,0.000-2.000,0.000 246.000,5.000 0.000,1.000-2.000,0.000-1.000,-3.000 0.000,-246.000 7.000,0.000 0.000,-5.000 0.000,914.000-10.000,0.000 1.000,-3.000 0.000,-915.000 9.000,1.000 3276.000,-14.000 0.000,-3219.000-15.000,1.000 2459.000,-3.000 0.000,-2516.000-6.000,0.000 791.000,1.000 0.000,-791.000 1.000,0.000 0.000,7.000 1.000,0.000 16.000,2.000 0.000,21.000 3.000,0.000-13.000,-3.000 0.000,2.000 1.000,0.000 5.000,0.000 0.000,1.000 0.000,0.000-1.000,0.000 0.000,0.000 0.000,0.000-5.000,0.000 0.000,-2.000 0.000,0.000-6.000,0.000 0.000,-2.000 0.000,0.000 10.000,5.000 0.000,-13.000 0.000,0.000-9.000,-1.000 0.000,-8.000-2.000,0.000-2.000,0.000 0.000,-3.000-2.000,0.000 0.000,1.000 0.000,0.000-1.000,0.000-1.000,1.000 0.000,-1.000 0.000,0.000-1.000,0.000 0.000,-2.000-2.000,0.000-2.000,0.000 0.000,-1.000-2.000,0.000 1.000,1.000 0.000,-2.000 0.000,0.000 0.000,1.000 0.000,-6.000 6.000,0.000 5.000,-1.000 0.000,-1.000 5.000,0.000 7.000,-1.000 0.000,2.000-1.000,0.000 1.000,0.000 0.000,1.000 1.000,0.000 0.000,0.000 0.000,2.000 4.000,0.000 3.000,2.000 0.000,3.000 0.000,0.000 2.000,-1.000 0.000,0.000-4.000,0.000 0.000,-4.000 0.000,-1.000-2.000,0.000 0.000,-3.000 0.000,0.000 0.000,0.000 0.000,-2.000 0.000,18.000 6.000,0.000-1.000,1.000 0.000,20.000 9.000,0.000-3.000,0.000 0.000,-19.000-9.000,0.000 1.000,0.000 0.000,0.000 0.000,0.000 1.000,0.000 0.000,-2.000-1.000,0.000-1.000,-1.000 0.000,18.000 7.000,0.000-9.000,-3.000 0.000,-8.000-3.000,0.000-6.000,-4.000 0.000,-6.000-2.000,0.000-3.000,-2.000 0.000,0.000-2.000,0.000 4.000,0.000 0.000,7.000 0.000,0.000 13.000,0.000 0.000,12.000 0.000,0.000-18.000,0.000 0.000,2.000 0.000,0.000 2.000,0.000 0.000,0.000 0.000,0.000 2.000,0.000 0.000,-1.000 0.000,0.000 1.000,0.000 0.000,1.000 0.000,0.000-2.000,1.000 0.000,-1.000 0.000,0.000-1.000,0.000 0.000,0.000 0.000,0.000-2.000,0.000 0.000,0.000-1.000,0.000 0.000,1.000 0.000,0.000 0.000,0.000 1.000,-1.000 0.000,1.000 0.000,0.000 0.000,0.000 0.000,1.000 0.000,0.000 1.000,0.000 0.000,0.000 0.000,0.000-1.000,0.000 0.000,0.000 0.000,0.000 10.000,-1.000 0.000,-1.000 1.000,0.000-14.000,-1.000 0.000,0.000-1.000,0.000 4.000,1.000 0.000,-3.000-1.000,0.000-5.000,-2.000 0.000,-8.000 0.000,0.000-4.000,0.000 0.000,1.000-2.000,0.000 0.000,1.000 0.000,6.000-2.000,0.000 3.000,1.000 0.000,2.000 1.000,0.000 5.000,-1.000 0.000,-1.000 0.000,0.000 1.000,1.000 0.000,0.000-2.000,0.000-1.000,1.000 0.000,0.000 1.000,0.000 0.000,-1.000 0.000,-7.000 1.000,0.000-6.000,2.000 0.000,-2.000-2.000,0.000-6.000,4.000 0.000,2.000-2.000,0.000 0.000,3.000 0.000,0.000 0.000,0.000 0.000,0.000 0.000,4.000-1.000,0.000 3.000,0.000 0.000,7.000-1.000,0.000 1.000,1.000 0.000,-1.000 0.000,0.000-2.000,1.000 0.000,1.000 0.000,0.000-1.000,0.000 0.000,-2.000 0.000,0.000-4.000,0.000 0.000,-3.000 0.000,0.000 1.000,0.000 0.000,2.000 0.000,0.000 4.000,0.000 0.000,3.000 0.000,0.000 2.000,0.000 0.000,1.000 0.000,0.000 10.000,0.000 0.000,-12.000 0.000,0.000 0.000,0.000 0.000,-15.000 0.000</inkml:trace>
  <inkml:trace contextRef="#ctx0" brushRef="#br0">2316.000 6907.000,'24575.000'49.000,"-24575.000"-49.000,-22.000 0.000,0.000 4.000,0.000 0.000,10.000 0.000,0.000 7.000,0.000 0.000,4.000 0.000,-656.000-12.000,0.000 1.000,4.000 0.000,-1.000 1.000,0.000 1.000,-1.000 0.000,0.000-1.000,0.000-165.000,1.000 0.000,1.000-1.000,0.000 0.000,1.000 0.000,0.000 6.000,0.000 454.000,-11.000 0.000,1.000 3.000,0.000 0.000,3.000 0.000,0.000 2.000,0.000 0.000,1.000 0.000,0.000 2.000,0.000 0.000,-1.000 0.000,0.000 1.000,0.000 0.000,-1.000 0.000,42.000-3.000,0.000 1.000,0.000 0.000,-1.000 0.000,0.000 1.000,1.000 0.000,0.000 0.000,0.000-1.000,1.000 0.000,1.000 0.000,0.000 0.000,1.000 0.000,-1.000 2.000,0.000 1.000,0.000 0.000,321.000-5.000,0.000 0.000,0.000 0.000,0.000 1.000,0.000 0.000,1.000 0.000,0.000 1.000,0.000 0.000,0.000 0.000,0.000 0.000,0.000 0.000,2.000 0.000,0.000-1.000,0.000 0.000,1.000 0.000,0.000 1.000,0.000 0.000,-1.000 0.000,0.000 1.000,0.000 0.000,0.000 0.000,-58.000-6.000,-1.000 1.000,-1.000 1.000,0.000 1.000,0.000 0.000,1.000 0.000,0.000 0.000,0.000-1.000,0.000-1.000,1.000 0.000,1.000 0.000,1.000 0.000,0.000 0.000,-1.000 0.000,0.000 1.000,0.000 0.000,0.000-1.000,0.000-1.000,1.000 0.000,1.000 0.000,0.000-1.000,0.000 1.000,1.000 0.000,-1.000-1.000,0.000 0.000,1.000-1.000,-1.000-1.000,58.000 2.000,1.000 0.000,-1.000-1.000,0.000 0.000,0.000 0.000,0.000 1.000,0.000 1.000,-1.000 0.000,-1.000 0.000,0.000 1.000,0.000 0.000,-1.000 1.000,0.000 0.000,-1.000 0.000,1.000 0.000,0.000-1.000,0.000 0.000,1.000 0.000,0.000 0.000,0.000 0.000,0.000 0.000,0.000 0.000,1.000 0.000,0.000-1.000,0.000 0.000,0.000 0.000,0.000 0.000,-112.000-1.000,0.000 0.000,1.000 0.000,1.000-1.000,1.000-1.000,1.000-1.000,0.000 0.000,0.000 1.000,0.000 0.000,-1.000 0.000,0.000 1.000,0.000 0.000,-1.000 0.000,1.000 0.000,1.000-1.000,1.000-1.000,0.000-1.000,0.000 0.000,0.000 0.000,0.000 1.000,0.000 0.000,-1.000 0.000,0.000 1.000,1.000 1.000,-1.000-2.000,-1.000 0.000,1.000 0.000,1.000 0.000,0.000 111.000,-1.000 0.000,0.000 0.000,1.000 0.000,0.000-1.000,0.000 0.000,0.000 0.000,0.000 0.000,0.000-1.000,0.000 0.000,1.000 0.000,0.000 0.000,1.000 0.000,0.000-1.000,0.000-1.000,0.000 0.000,1.000 0.000,0.000 0.000,0.000 0.000,-1.000 1.000,0.000 1.000,-1.000 0.000,0.000 0.000,0.000 0.000,1.000 0.000,0.000-1.000,0.000 0.000,0.000 0.000,0.000 1.000,-10.000 0.000,-1.000 0.000,2.000 1.000,0.000-1.000,-1.000 0.000,1.000 1.000,0.000 0.000,-1.000 0.000,0.000 1.000,1.000 0.000,0.000-1.000,1.000-1.000,0.000-1.000,1.000 0.000,0.000 0.000,0.000-1.000,-1.000 0.000,1.000 1.000,0.000-2.000,0.000 1.000,1.000-1.000,-1.000-2.000,1.000 0.000,0.000 0.000,0.000 0.000,0.000 0.000,-2.000 0.000,0.000-1.000,-1.000 10.000,9.000 1.000,0.000-3.000,0.000 0.000,0.000 0.000,0.000-2.000,0.000 0.000,0.000 0.000,0.000-1.000,0.000 0.000,0.000 0.000,0.000 0.000,0.000 0.000,-1.000 0.000,0.000 1.000,0.000 0.000,0.000 0.000,0.000 1.000,0.000 0.000,1.000 0.000,0.000 0.000,0.000 0.000,0.000 0.000,0.000 0.000,0.000 0.000,2.000 0.000,0.000-1.000,0.000 0.000,0.000 0.000,0.000 1.000,0.000 0.000,-1.000 0.000,0.000 0.000,0.000 0.000,-1.000 0.000,0.000 0.000,0.000 0.000,-1.000 0.000,0.000 0.000,0.000 0.000,-2.000 0.000,0.000 4.000,0.000 0.000,-1.000 0.000,0.000-1.000,0.000 0.000,0.000 0.000,0.000 0.000,0.000 0.000,-1.000 0.000,0.000-1.000,0.000 0.000,-1.000 0.000,0.000 0.000,0.000 0.000,-1.000 0.000,0.000-1.000,0.000 0.000,7.000 1.000,0.000-2.000,-1.000 0.000,-1.000 0.000,0.000-1.000,1.000 0.000,-1.000-1.000,0.000 2.000,1.000 0.000,0.000 0.000,0.000 1.000,0.000 0.000,-3.000-1.000,0.000 1.000,1.000 0.000,2.000 0.000,0.000 1.000,0.000 0.000,-1.000 0.000,0.000 0.000,0.000 0.000,-1.000 0.000,0.000-2.000,0.000 0.000,-3.000 1.000,0.000-3.000,0.000 238.000,9.000 0.000,1.000-5.000,2.000-1.000,-2.000-1.000,1.000 0.000,0.000-1.000,0.000 1.000,-238.000 2.000,-1.000 0.000,0.000 0.000,0.000 0.000,0.000 0.000,0.000 1.000,0.000 0.000,-1.000 0.000,2.000 1.000,0.000 1.000,-1.000 0.000,-1.000 1.000,0.000-3.000,0.000 0.000,-5.000 0.000,0.000 10.000,0.000 0.000,-3.000 1.000,0.000-3.000,0.000 0.000,3.000 0.000,0.000-3.000,-1.000 0.000,4.000 1.000,0.000-4.000,0.000 1240.000,-6.000-2.000,1.000-1.000,0.000-1241.000,14.000 0.000,0.000 0.000,0.000 0.000,-12.000-2.000,0.000-2.000,0.000 0.000,0.000 0.000,0.000 2.000,0.000 0.000,6.000 0.000,0.000-1.000,-1.000 0.000,-9.000 0.000,0.000-1.000,0.000 0.000,11.000 0.000,0.000-2.000,0.000 0.000,-14.000 0.000,0.000-1.000,0.000 0.000,5.000 0.000,0.000-3.000,0.000 3276.000,0.000 0.000,-2703.000-3.000,0.000 2703.000,-6.000 0.000,-798.000-9.000,0.000 272.000,-3.000-1.000,-2750.000-2.000,-1.000 0.000,-4.000 1.000,0.000 0.000,-2.000 0.000</inkml:trace>
  <inkml:trace contextRef="#ctx0" brushRef="#br0">3505.000 8303.000,'24575.000'41.000,"-24575.000"-41.000,1.000 0.000,0.000 8.000,0.000 0.000,-8.000 0.000,0.000 5.000,0.000 0.000,3.000 0.000,0.000 2.000,0.000-547.000,-13.000 0.000,1.000 0.000,0.000 0.000,1.000 0.000,0.000 2.000,0.000 0.000,3.000 0.000,0.000 5.000,0.000 293.000,-12.000 0.000,1.000 2.000,0.000 0.000,2.000 0.000,0.000 2.000,0.000 0.000,1.000 0.000,0.000 2.000,0.000 0.000,1.000 0.000,0.000 1.000,0.000 0.000,2.000 0.000,0.000-1.000,0.000 0.000,2.000 0.000,0.000 0.000,0.000 0.000,0.000 0.000,79.000-7.000,0.000 1.000,1.000 0.000,-1.000 0.000,0.000 1.000,2.000 0.000,-1.000 1.000,0.000 1.000,0.000 0.000,-1.000 1.000,0.000 1.000,1.000 0.000,-1.000 0.000,0.000 1.000,0.000 0.000,-1.000 0.000,0.000 1.000,1.000 0.000,0.000-1.000,0.000-1.000,1.000 0.000,1.000-1.000,0.000-1.000,0.000 0.000,1.000-1.000,0.000-1.000,1.000 0.000,1.000-2.000,0.000-1.000,-1.000 0.000,1.000-1.000,0.000-1.000,-1.000 0.000,1.000 0.000,0.000-1.000,0.000 0.000,1.000-1.000,0.000-1.000,1.000 0.000,1.000-1.000,0.000-1.000,1.000 0.000,1.000-1.000,0.000-1.000,2.000 0.000,1.000-1.000,0.000 0.000,1.000 0.000,-1.000 1.000,0.000 1.000,1.000 0.000,-1.000 1.000,0.000 1.000,0.000 0.000,-1.000 2.000,0.000 1.000,1.000 0.000,131.000-9.000,0.000 1.000,1.000 0.000,0.000 1.000,0.000 0.000,1.000 0.000,-1.000 1.000,0.000 1.000,1.000 0.000,0.000 1.000,-1.000 0.000,0.000 1.000,0.000 1.000,0.000-1.000,1.000 0.000,1.000 0.000,0.000 0.000,0.000 0.000,0.000 1.000,-1.000 0.000,0.000 1.000,-1.000 0.000,0.000 1.000,0.000 0.000,0.000 0.000,0.000 0.000,0.000 0.000,0.000 0.000,0.000-1.000,-1.000 0.000,1.000 0.000,0.000 0.000,0.000 0.000,0.000-1.000,0.000 0.000,-1.000 0.000,-1.000 0.000,0.000 1.000,-1.000 0.000,0.000-1.000,0.000 0.000,-1.000 1.000,0.000-1.000,-1.000-1.000,-1.000 1.000,1.000-2.000,-1.000 40.000,13.000 1.000,0.000-2.000,0.000 0.000,-2.000 0.000,0.000-1.000,0.000 0.000,-2.000 0.000,0.000 0.000,0.000 0.000,-2.000 0.000,0.000 1.000,0.000 0.000,-1.000 0.000,0.000 0.000,1.000 0.000,0.000-1.000,0.000 0.000,1.000 0.000,1.000-1.000,0.000 1.000,0.000 0.000,1.000 1.000,0.000 1.000,-1.000 0.000,1.000 1.000,0.000 3.000,-1.000-73.000,-11.000 0.000,1.000 1.000,0.000-1.000,1.000 0.000,1.000 1.000,1.000-1.000,1.000-1.000,1.000 0.000,0.000-1.000,1.000 0.000,1.000 0.000,0.000 0.000,1.000 0.000,-1.000 0.000,0.000 1.000,1.000 0.000,-1.000 0.000,0.000 1.000,0.000 1.000,-1.000 0.000,-1.000 1.000,0.000 0.000,0.000 0.000,0.000-1.000,0.000 1.000,1.000 0.000,-1.000-1.000,0.000 0.000,1.000-1.000,1.000-1.000,1.000-1.000,1.000-2.000,1.000-1.000,1.000-1.000,1.000-2.000,1.000 0.000,0.000 0.000,-1.000 0.000,0.000 1.000,-1.000 0.000,-1.000-2.000,-1.000 73.000,8.000 2.000,0.000-2.000,-1.000 0.000,0.000 1.000,0.000-1.000,0.000 0.000,-1.000-1.000,0.000 0.000,1.000 0.000,0.000 0.000,0.000-1.000,0.000 0.000,0.000 0.000,0.000 0.000,0.000 0.000,-1.000 0.000,0.000 1.000,1.000 0.000,0.000-1.000,0.000 0.000,0.000 0.000,0.000 0.000,0.000 0.000,1.000 0.000,1.000-1.000,0.000 0.000,0.000 0.000,1.000 0.000,0.000 0.000,0.000 0.000,1.000 1.000,0.000-3.000,-1.000 0.000,1.000 0.000,0.000-1.000,0.000 0.000,2.000 0.000,0.000-1.000,0.000 0.000,2.000 0.000,0.000-1.000,0.000 0.000,1.000 0.000,0.000-1.000,0.000 0.000,1.000 0.000,0.000 0.000,0.000 0.000,1.000 1.000,0.000-1.000,-1.000 0.000,0.000 0.000,0.000 0.000,0.000 0.000,0.000 0.000,0.000-1.000,0.000 0.000,1.000 1.000,0.000-1.000,-1.000 0.000,0.000 0.000,0.000-1.000,0.000 0.000,0.000 0.000,0.000-1.000,0.000 0.000,0.000 0.000,0.000-1.000,0.000 0.000,5.000 0.000,0.000 0.000,0.000 0.000,-1.000 0.000,0.000 0.000,1.000 0.000,-1.000-1.000,0.000 0.000,0.000 0.000,-1.000 0.000,0.000 1.000,0.000 0.000,-1.000 0.000,0.000 0.000,0.000 0.000,-1.000 1.000,0.000 1.000,-1.000 0.000,-1.000 0.000,0.000 1.000,0.000 0.000,-1.000 0.000,0.000 0.000,0.000 0.000,1.000 0.000,0.000-1.000,0.000 0.000,1.000-1.000,0.000-1.000,1.000 0.000,2.000 0.000,0.000 1.000,0.000 0.000,0.000 0.000,0.000 0.000,0.000 0.000,1.000 0.000,0.000-1.000,0.000 0.000,1.000 0.000,0.000-1.000,0.000 0.000,0.000 0.000,0.000 0.000,-1.000 0.000,-1.000 1.000,0.000 0.000,0.000 0.000,-1.000 0.000,0.000 0.000,-1.000 0.000,-2.000 1.000,0.000 0.000,0.000 0.000,-1.000-1.000,0.000-1.000,0.000 0.000,-2.000 1.000,0.000 9.000,0.000 0.000,-1.000-1.000,0.000-2.000,1.000 0.000,-1.000-1.000,0.000-1.000,1.000 0.000,0.000-1.000,0.000-2.000,1.000 0.000,0.000-1.000,0.000-1.000,0.000 0.000,0.000 0.000,0.000-1.000,0.000 0.000,-1.000 0.000,30.000 12.000,1.000 1.000,-2.000-1.000,-1.000-1.000,0.000 1.000,-1.000 0.000,-1.000-1.000,0.000 1.000,0.000 0.000,0.000-1.000,0.000-1.000,-1.000 0.000,-30.000 1.000,-1.000 0.000,0.000 1.000,0.000-2.000,-1.000 0.000,0.000 1.000,0.000 0.000,-1.000 0.000,-2.000 0.000,0.000-2.000,1.000 245.000,8.000-1.000,0.000-3.000,0.000 0.000,-1.000 1.000,0.000-1.000,-1.000 0.000,0.000 0.000,-245.000 3.000,0.000 0.000,0.000 1.000,0.000-2.000,-1.000 0.000,-3.000 1.000,783.000 1.000,-1.000 1.000,-3.000 1.000,0.000-3.000,-1.000-784.000,7.000 1.000,0.000-6.000,0.000 3276.000,10.000 1.000,-2631.000-16.000,-2.000 2631.000,-23.000 1.000,-1684.000-3.000,0.000 1184.000,-2.000-2.000,-2776.000-5.000,0.000 999.000,0.000-2.000,-999.000-1.000,0.000 0.000,0.000-1.000,0.000-1.000,0.000 0.000,-2.000-4.000,0.000-5.000,-6.000 0.000,5.000 5.000,0.000-4.000,-2.000 0.000</inkml:trace>
  <inkml:trace contextRef="#ctx0" brushRef="#br0">2484.000 8513.000,'24575.000'-2.000,"-24584.000"2.000,0.000-15.000,0.000 2.000,-4.000 0.000,0.000-2.000,0.000 0.000,-1.000 0.000,0.000-13.000,0.000 0.000,11.000 0.000,0.000-3.000,0.000 0.000,3.000 0.000,0.000 1.000,0.000 0.000,6.000 0.000,0.000 1.000,0.000 0.000,-7.000 0.000,0.000 0.000,0.000 0.000,7.000 0.000,0.000 0.000,0.000 0.000,-22.000 0.000,0.000 2.000,0.000 0.000,10.000 0.000,0.000 6.000,0.000 0.000,3.000 0.000,2.000-8.000,0.000 7.000,-5.000 0.000,1.000 7.000,0.000 0.000,7.000 0.000,1.000 0.000,0.000 3.000,0.000 0.000,1.000-1.000,0.000-4.000,8.000 0.000,-5.000 12.000,0.000 4.000,-1.000 0.000,-1.000 2.000,0.000 11.000,-8.000 0.000,-1.000-3.000,0.000-1.000,1.000 0.000,3.000-3.000,0.000 7.000,-6.000 0.000,0.000 0.000,0.000-7.000,6.000 0.000,1.000-1.000,0.000 3.000,-3.000 0.000,2.000-1.000,0.000 0.000,1.000 0.000,8.000-5.000,0.000 0.000,0.000-1192.000,1.000-3.000,1.000 2.000,0.000 1191.000,-7.000 6.000,0.000 2.000,1.000 0.000,-2.000 1.000,0.000 0.000,-1.000 0.000,-1.000 2.000,0.000 9.000,-6.000 0.000,2.000 0.000,0.000 0.000,1.000 0.000,0.000 1.000,-420.000-4.000,3.000 0.000,0.000 1.000,420.000-4.000,3.000 0.000,1.000 0.000,0.000 0.000,1.000 0.000,8.000-2.000,0.000 2.000,0.000 0.000,-1.000 1.000,0.000 3.000,0.000 0.000,-1.000 0.000,0.000-11.000,5.000 0.000,0.000 1.000,0.000 1.000,0.000-711.000,2.000-1.000,0.000 3.000,0.000 0.000,1.000 0.000,0.000-1.000,1.000 711.000,-2.000 1.000,0.000-1.000,1.000 0.000,1.000 0.000,0.000-1.000,0.000 0.000,9.000-2.000,0.000-1.000,0.000 0.000,3.000 0.000,0.000-4.000,1.000 0.000,2.000 0.000,0.000 1.000,0.000 0.000,-2.000 2.000,0.000-6.000,2.000 0.000,0.000 0.000,0.000-1.000,1.000 0.000,0.000 1.000,0.000 7.000,-3.000 0.000,0.000 1.000,0.000 2.000,1.000 0.000,-5.000 2.000,0.000 2.000,0.000 0.000,-1.000 1.000,0.000-4.000,0.000 0.000,5.000 2.000,0.000-1.000,0.000 0.000,0.000 0.000,0.000 2.000,0.000 0.000,-2.000 1.000,0.000 6.000,2.000 0.000,-3.000 2.000,-241.000 2.000,1.000 0.000,-1.000 2.000,241.000-1.000,3.000 0.000,-2.000 5.000,0.000-13.000,-1.000 0.000,-1.000 2.000,0.000-1.000,0.000 0.000,8.000 2.000,0.000-1.000,2.000 0.000,4.000 6.000,0.000-2.000,0.000 917.000,-14.000-9.000,0.000-2.000,1.000-917.000,-2.000 0.000,0.000 1.000,1.000 0.000,6.000 6.000,0.000 0.000,2.000 383.000,-3.000-3.000,1.000 0.000,0.000-384.000,2.000 2.000,0.000 0.000,2.000 0.000,3.000 2.000,0.000-1.000,-1.000 1631.000,-4.000-4.000,0.000 0.000,-1.000-1631.000,2.000 4.000,0.000 0.000,2.000 0.000,-3.000-3.000,0.000 2.000,1.000 0.000,-4.000-1.000,0.000-3.000,-4.000 0.000,-1.000 2.000,0.000 4.000,5.000 0.000,2.000 5.000,0.000-4.000,-2.000 343.000,-5.000 1.000,0.000-2.000,-2.000-343.000,1.000-1.000,0.000 0.000,0.000 0.000,-5.000-1.000,0.000-2.000,-4.000 0.000,-2.000-10.000,0.000-2.000,5.000 0.000,-2.000-11.000,0.000 0.000,2.000 0.000,0.000-5.000,0.000-1.000,9.000 0.000,-5.000 14.000,0.000 0.000,-4.000 0.000,-2.000 2.000,0.000-2.000,7.000 0.000,-2.000 2.000,0.000 1.000,-6.000 0.000,-1.000 1.000,0.000-2.000,-1.000 0.000,0.000 1.000,0.000-1.000,0.000 0.000,-1.000-2.000,-800.000-7.000,13.000 1.000,-3.000-2.000,799.000 4.000,-12.000 0.000,-1.000 0.000,0.000-3.000,-3.000 0.000,-3.000-3.000,0.000-2.000,-2.000 0.000,-1.000-1.000,0.000 2.000,-1.000 0.000,-2.000 0.000,0.000-2.000,-1.000 0.000,-4.000-1.000,0.000-3.000,-1.000 0.000,-1.000 0.000,0.000 0.000,-2.000-750.000,4.000-1.000,1.000 0.000,-2.000-1.000,-1.000-1.000,1.000-1.000,1.000 749.000,0.000 0.000,0.000-1.000,0.000 0.000,-2.000 0.000,0.000 0.000,0.000 0.000,-2.000-1.000,0.000 3.000,-1.000 0.000,-2.000 0.000,0.000-1.000,0.000 0.000,0.000-1.000,0.000 1.000,0.000 0.000,2.000 0.000,0.000-8.000,1.000 0.000,3.000-1.000,0.000-1.000,0.000 0.000,-2.000-1.000,0.000 6.000,0.000 0.000,-1.000-1.000,0.000-2.000,0.000 0.000,0.000 0.000,0.000 2.000,0.000 0.000,1.000-2.000,0.000-8.000,0.000 0.000,2.000-1.000,0.000 1.000,-1.000 0.000,1.000 1.000,0.000 3.000,-1.000 0.000,0.000 1.000,0.000 1.000,0.000 0.000,-1.000-2.000,0.000-3.000,1.000 0.000,0.000-2.000,0.000 0.000,0.000 0.000,4.000 1.000,0.000 1.000,-1.000 0.000,3.000 0.000,0.000-3.000,0.000-177.000,0.000 0.000,1.000-2.000,0.000-1.000,-2.000 0.000,1.000 1.000,0.000 176.000,1.000 0.000,0.000-1.000,0.000 0.000,1.000 0.000,0.000 0.000,0.000 0.000,-2.000-1.000,0.000 0.000,0.000 0.000,1.000 0.000,0.000 2.000,0.000 0.000,1.000 0.000,0.000 3.000,0.000 0.000,0.000-1.000,0.000 5.000,0.000 0.000,1.000-1.000,0.000 0.000,-1.000-117.000,-16.000-2.000,0.000 1.000,0.000 117.000,6.000-1.000,0.000 2.000,1.000 632.000,-7.000 0.000,1.000 3.000,1.000-633.000,16.000 0.000,0.000 3.000,1.000 3059.000,-12.000 1.000,-3059.000-9.000,-2.000 0.000,11.000 1.000,897.000-1.000,-3.000-897.000,3.000-2.000,0.000-3.000,-6.000 316.000,6.000-1.000,-316.000-4.000,-12.000 0.000,19.000 13.000,0.000-4.000,-9.000 0.000,14.000 13.000,0.000 1.000,4.000 0.000,3.000 1.000</inkml:trace>
  <inkml:trace contextRef="#ctx0" brushRef="#br0">5586.000 7013.000,'24575.000'23.000,"-24579.000"-23.000,9.000-8.000,0.000 10.000,-7.000 0.000,4.000-2.000,0.000-11.000,5.000 0.000,2.000-1.000,0.000 2.000,-2.000 0.000,2.000 0.000,0.000 1.000,-1.000 0.000,1.000 0.000,-410.000-6.000,2.000 0.000,1.000 1.000,1.000 1.000,-2.000-1.000,0.000 0.000,1.000 2.000,0.000-1.000,0.000-1.000,0.000 2.000,0.000 1.000,2.000-1.000,135.000-7.000,3.000 1.000,2.000-1.000,0.000 0.000,0.000 0.000,2.000-1.000,0.000 0.000,1.000 0.000,1.000-2.000,0.000 1.000,1.000 0.000,1.000-1.000,0.000 0.000,0.000 0.000,1.000-1.000,0.000 0.000,1.000 0.000,0.000 0.000,68.000-4.000,1.000 0.000,0.000 1.000,0.000 1.000,0.000 0.000,1.000-1.000,1.000 0.000,0.000-1.000,0.000 0.000,0.000 1.000,-1.000 0.000,1.000 1.000,0.000-1.000,-1.000 1.000,1.000 1.000,-1.000 0.000,-1.000 0.000,0.000 0.000,0.000 0.000,0.000 0.000,0.000 1.000,1.000 0.000,-1.000-1.000,0.000 0.000,29.000-3.000,2.000 0.000,-1.000 0.000,0.000 1.000,-1.000 0.000,0.000 1.000,0.000 0.000,-1.000 0.000,0.000 1.000,0.000 0.000,-1.000 0.000,1.000 0.000,1.000-1.000,1.000-1.000,0.000-1.000,0.000 1.000,0.000 0.000,0.000 0.000,0.000-1.000,1.000 0.000,1.000-1.000,0.000 0.000,0.000 0.000,0.000 1.000,0.000 0.000,-1.000 1.000,0.000 0.000,119.000 0.000,1.000 1.000,0.000 0.000,0.000 1.000,-1.000 0.000,0.000 0.000,0.000 0.000,0.000 0.000,1.000 0.000,0.000-1.000,1.000 0.000,1.000-1.000,0.000 0.000,0.000 0.000,-1.000 0.000,0.000 0.000,1.000 0.000,0.000-1.000,0.000-1.000,1.000 0.000,0.000 0.000,0.000-1.000,1.000-1.000,-1.000-1.000,1.000 0.000,1.000 0.000,-2.000 1.000,0.000-1.000,0.000 55.000,9.000-4.000,0.000-2.000,1.000 0.000,-1.000 0.000,0.000-1.000,1.000 0.000,-1.000 0.000,0.000-1.000,0.000 0.000,0.000 0.000,0.000 0.000,1.000 0.000,-1.000 1.000,0.000 0.000,-1.000 0.000,0.000 1.000,0.000 1.000,0.000-156.000,4.000-2.000,1.000 1.000,1.000 0.000,0.000 0.000,-1.000 0.000,0.000 1.000,-1.000 0.000,0.000-1.000,1.000-1.000,-1.000 1.000,1.000-1.000,0.000 0.000,-2.000 1.000,-1.000-3.000,2.000 156.000,11.000-5.000,0.000-3.000,2.000 0.000,-3.000 2.000,0.000-1.000,0.000 0.000,1.000 0.000,120.000 1.000,0.000 1.000,0.000-1.000,-1.000 0.000,1.000 1.000,-1.000 1.000,0.000-1.000,0.000-121.000,4.000-1.000,0.000-1.000,1.000 0.000,-3.000 1.000,0.000-5.000,1.000 1358.000,3.000 2.000,0.000-5.000,1.000-1358.000,4.000 0.000,0.000-2.000,1.000 1638.000,-9.000 1.000,0.000-4.000,1.000-851.000,-6.000 4.000,2489.000-1.000,0.000-2649.000,-5.000-1.000,2649.000-6.000,2.000-2239.000,-1.000 0.000,-1037.000-4.000,1.000 0.000,0.000 0.000,0.000-1.000,2.000 0.000,0.000-1.000,0.000 0.000,1.000 0.000,0.000-1.000,0.000-1.000,-1.000 0.000,-12.000-1.000,0.000 5.000,0.000 0.000,-5.000 0.000,0.000 9.000,0.000 0.000</inkml:trace>
  <inkml:trace contextRef="#ctx0" brushRef="#br0">10470.000 4628.000,'24575.000'11.000,"-24575.000"-11.000,30.000 0.000,0.000-1.000,0.000 0.000,5.000 0.000,0.000 5.000,0.000-1639.000,-4.000 0.000,1.000 3.000,0.000 1326.000,-3.000 0.000,1.000 4.000,0.000 0.000,-4.000 0.000,311.000-1.000,0.000 0.000,-1.000 0.000,201.000-7.000,0.000 0.000,1.000 0.000,1.000-5.000,0.000-202.000,17.000 0.000,837.000-11.000,0.000-837.000,-9.000 0.000,0.000-25.000,1.000 0.000,-2.000 2.000,2160.000-3.000,2.000-2160.000,-6.000 6.000,610.000-3.000,3.000-610.000,1.000 1.000,0.000-4.000,3.000 0.000,-2.000 1.000,0.000 0.000,-2.000 0.000,-7.000 8.000,0.000 3.000,-5.000 0.000,0.000-2.000,0.000 0.000,3.000 0.000,-1.000 3.000,0.000 0.000,2.000 0.000,2.000-1.000,0.000-2.000,4.000 0.000,-1.000 5.000,0.000-2.000,3.000-534.000,2.000-5.000,1.000-1.000,3.000 0.000,0.000 0.000,533.000-1.000,2.000 0.000,-1.000 0.000,0.000 1.000,-1.000 0.000,0.000 0.000,0.000 1.000,0.000 0.000,0.000-2.000,-91.000 2.000,-4.000 1.000,1.000-2.000,-1.000 1.000,-1.000 91.000,-3.000 5.000,0.000 2.000,-4.000 0.000,-8.000 14.000,0.000 12.000,-18.000 0.000,8.000-12.000,0.000 5.000,-7.000 0.000,1.000-5.000,1577.000 0.000,-6.000-1577.000,0.000-5.000,0.000 0.000,3.000 0.000,0.000 1.000</inkml:trace>
  <inkml:trace contextRef="#ctx0" brushRef="#br0">21798.000 10432.000,'24575.000'39.000,"-24575.000"-39.000,0.000 0.000,0.000-15.000,0.000 0.000,3.000 0.000,0.000 17.000,0.000 0.000,7.000 0.000,0.000 0.000,0.000-1093.000,-7.000 0.000,1.000-1.000,0.000 0.000,2.000 0.000,692.000-3.000,0.000 1.000,3.000 0.000,0.000 1.000,0.000 0.000,1.000 0.000,399.000-5.000,0.000 0.000,2.000 0.000,0.000 1.000,0.000 0.000,-1.000 0.000,0.000-1.000,0.000 0.000,7.000 0.000,0.000 0.000,0.000 0.000,-2.000 0.000,0.000-1.000,0.000 0.000,-8.000 0.000,0.000-1.000,0.000 0.000,-1.000 0.000,0.000 0.000,0.000 0.000,14.000 0.000,0.000-1.000,0.000 0.000,-7.000 0.000,0.000-17.000,0.000 0.000,-2.000 0.000,740.000 17.000,0.000 0.000,-2.000 0.000,-740.000-6.000,0.000 792.000,-1.000 0.000,-792.000-16.000,0.000 0.000,-5.000 0.000,0.000-5.000,0.000 2602.000,0.000 0.000,-2602.000-5.000,1.000 0.000,-1.000 0.000,0.000-3.000,0.000 0.000,-1.000 0.000,0.000 1.000,-1.000 0.000,1.000 0.000</inkml:trace>
  <inkml:trace contextRef="#ctx0" brushRef="#br0">22408.000 9304.000,'24575.000'-24.000,"-24590.000"24.000,4.000-2.000,0.000-4.000,-3.000 0.000,-1.000-2.000,0.000-2.000,-4.000 0.000,-2.000-1.000,-820.000 1.000,0.000 1.000,-1.000-2.000,0.000-2.000,-1.000 0.000,0.000 0.000,262.000 3.000,1.000 1.000,0.000 0.000,-1.000-1.000,-1.000 1.000,-1.000-1.000,-1.000 1.000,0.000 26.000,-3.000-3.000,1.000-1.000,-1.000 0.000,0.000 0.000,0.000 0.000,0.000 0.000,0.000-1.000,530.000 5.000,5.000 0.000,0.000 0.000,0.000-1.000,0.000 0.000,0.000 0.000,0.000 0.000,0.000 0.000,0.000-1.000,-268.000-1.000,0.000 1.000,0.000-1.000,0.000 0.000,1.000 0.000,0.000-1.000,0.000-1.000,0.000 0.000,-1.000 0.000,267.000-1.000,-1.000 0.000,0.000 0.000,0.000-1.000,0.000 0.000,0.000 0.000,0.000-1.000,0.000 0.000,-1.000 0.000,-453.000 3.000,3.000 1.000,-1.000 0.000,0.000 0.000,-1.000 0.000,0.000 1.000,0.000-1.000,0.000 0.000,0.000 0.000,0.000-1.000,0.000 452.000,3.000 3.000,0.000-1.000,-1.000 0.000,0.000 1.000,0.000 0.000,0.000 0.000,0.000-1.000,0.000-1.000,1.000 0.000,0.000 0.000,0.000 1.000,1.000 0.000,-5.000-4.000,0.000 0.000,0.000 0.000,-1.000 1.000,0.000 1.000,0.000 0.000,0.000-1.000,0.000-1.000,2.000 0.000,0.000-1.000,0.000 4.000,4.000 0.000,1.000 0.000,0.000-1.000,0.000 0.000,-1.000 0.000,0.000 1.000,1.000 0.000,0.000 0.000,0.000 0.000,0.000 0.000,1.000 1.000,-103.000-3.000,-2.000 1.000,1.000 1.000,0.000-1.000,0.000 0.000,1.000 1.000,0.000 0.000,-1.000 0.000,0.000 2.000,0.000 0.000,-1.000 102.000,-3.000-1.000,0.000 0.000,0.000 0.000,0.000 0.000,0.000 1.000,1.000 0.000,-1.000 0.000,0.000 1.000,1.000 25.000,1.000 0.000,1.000-1.000,1.000 0.000,1.000 0.000,-1.000 0.000,0.000 1.000,1.000 1.000,0.000 0.000,0.000-26.000,-3.000 0.000,0.000 2.000,1.000 0.000,0.000 0.000,0.000 0.000,1.000 0.000,0.000 0.000,177.000 1.000,0.000 1.000,0.000 1.000,0.000 1.000,1.000 0.000,-1.000-1.000,-1.000 1.000,1.000-177.000,-6.000-2.000,0.000 0.000,1.000 0.000,1.000 0.000,0.000 0.000,0.000 519.000,2.000 3.000,1.000 0.000,-1.000 0.000,1.000 2.000,-1.000 0.000,-1.000-519.000,1.000 1.000,0.000-1.000,-1.000 0.000,1.000 2.000,0.000-1.000,-1.000 0.000,1.000 2.000,0.000 0.000,0.000 0.000,-1.000 0.000,0.000 1.000,0.000 0.000,0.000 1.000,0.000-1.000,-1.000 0.000,0.000 1.000,0.000 0.000,1.000 0.000,0.000-1.000,0.000-1.000,1.000 0.000,0.000 1.000,0.000 0.000,0.000 0.000,-1.000 0.000,0.000 1.000,1.000 0.000,-1.000 0.000,0.000 0.000,1.000 0.000,0.000 0.000,0.000-1.000,1.000 0.000,0.000 0.000,0.000 0.000,0.000 0.000,0.000 1.000,0.000-1.000,0.000 0.000,1.000 1.000,0.000-1.000,0.000 0.000,0.000 1.000,0.000 1.000,0.000 0.000,-1.000 1.000,0.000 0.000,0.000 0.000,0.000 0.000,0.000 1.000,0.000 0.000,0.000 1.000,0.000-1.000,-1.000 0.000,0.000 2.000,0.000 0.000,-1.000 0.000,0.000 1.000,0.000 0.000,-1.000 0.000,1.000 1.000,0.000-1.000,0.000 0.000,0.000 0.000,0.000 1.000,-1.000 0.000,-2.000 1.000,0.000 1.000,0.000 0.000,-1.000 0.000,0.000 0.000,0.000 307.000,-1.000 1.000,0.000-1.000,-1.000 0.000,0.000 0.000,0.000 0.000,1.000-307.000,-2.000 0.000,0.000 0.000,1.000 0.000,0.000 0.000,0.000-1.000,1.000 0.000,8.000-1.000,0.000 0.000,1.000 0.000,0.000 0.000,0.000 0.000,1.000 0.000,-1.000-1.000,0.000 1.000,1.000 0.000,-1.000 0.000,0.000 0.000,0.000 0.000,0.000 0.000,0.000 1.000,0.000 0.000,-1.000 0.000,0.000 1.000,1.000 0.000,1.000-1.000,0.000-1.000,1.000 0.000,1.000-1.000,0.000-9.000,0.000 0.000,1.000 1.000,0.000 1.000,-1.000 0.000,1.000-1.000,0.000 5.000,0.000 0.000,0.000 0.000,0.000 2.000,-1.000 0.000,0.000 0.000,610.000-7.000,0.000 0.000,2.000 0.000,0.000 1.000,-1.000-610.000,6.000 0.000,0.000 0.000,-1.000 0.000,2.000 1.000,0.000-13.000,-1.000 0.000,0.000 0.000,811.000 0.000,0.000 0.000,1.000 0.000,-811.000 2.000,0.000 0.000,0.000 0.000,0.000-1.000,0.000 0.000,-1.000 0.000,0.000 0.000,0.000 0.000,0.000 0.000,0.000-3.000,0.000 0.000,0.000 0.000,0.000 16.000,0.000 0.000,-1.000 0.000,0.000 0.000,0.000 0.000,-15.000 0.000,0.000 0.000,0.000 0.000,2.000 0.000,0.000 1.000,0.000 0.000,3.000 0.000,0.000 2.000,0.000 0.000,2.000 0.000,0.000 2.000,0.000 925.000,2.000 0.000,0.000 1.000,0.000-925.000,3.000 0.000,0.000 0.000,0.000 1386.000,3.000-1.000,0.000 1.000,1.000-1386.000,-18.000-5.000,1100.000 8.000,-3.000-1100.000,7.000-3.000,672.000 6.000,-1.000-672.000,6.000-1.000,0.000 7.000,2.000 0.000,5.000 0.000,0.000 3.000,4.000 0.000,3.000 2.000,0.000 0.000,4.000 0.000</inkml:trace>
  <inkml:trace contextRef="#ctx0" brushRef="#br0">14186.000 5989.000,'24575.000'-37.000,"-24570.000"37.000,-9.000 9.000,0.000 16.000,-2.000 0.000,0.000 3.000,0.000-2.000,1.000 0.000,2.000 1.000,0.000 4.000,0.000 0.000,1.000-1.000,0.000 0.000,1.000 0.000,3.000-1.000,0.000-8.000,7.000 0.000,1.000-1.000,0.000 15.000,-9.000 0.000,7.000-4.000,0.000 7.000,-6.000 0.000,6.000-1.000,0.000 1.000,-2.000 0.000,7.000 0.000,0.000-3.000,0.000 0.000,7.000 0.000,0.000-7.000,0.000 0.000,7.000 0.000,0.000-7.000,0.000 0.000,3.000 2.000,0.000 0.000,1.000 0.000,-2.000 2.000,0.000 2.000,2.000 0.000,7.000 2.000,0.000-7.000,-1.000 0.000,12.000 7.000,0.000-8.000,5.000 0.000,2.000 1.000,0.000 4.000,11.000 0.000,-6.000-4.000,0.000 7.000,10.000 0.000,-10.000-11.000,0.000 4.000,5.000 0.000,-7.000-13.000,0.000 3.000,3.000 0.000,0.000-4.000,0.000-2.000,-2.000 0.000,-2.000-4.000,0.000 0.000,1.000 0.000,-5.000-7.000,0.000 3.000,1.000 0.000,-6.000-5.000,0.000 0.000,0.000 0.000</inkml:trace>
  <inkml:trace contextRef="#ctx0" brushRef="#br0">3050.000 12560.000,'24575.000'15.000,"-24575.000"-15.000,13.000 0.000,0.000-3.000,0.000 0.000,3.000 0.000,0.000 13.000,0.000 0.000,4.000 0.000,-1093.000-6.000,0.000 1.000,3.000 0.000,0.000 2.000,0.000 623.000,-1.000 0.000,1.000 2.000,0.000-1.000,3.000 0.000,1.000 4.000,0.000 468.000,-11.000 0.000,0.000 4.000,0.000 0.000,2.000 0.000,0.000 1.000,0.000 0.000,0.000 0.000,0.000-1.000,0.000 0.000,-1.000 0.000,0.000 0.000,0.000 0.000,-1.000 0.000,0.000-1.000,0.000 0.000,0.000 0.000,0.000 1.000,0.000 0.000,2.000 0.000,-410.000-4.000,0.000 0.000,1.000 0.000,1.000 2.000,0.000-1.000,0.000 0.000,1.000-1.000,0.000-1.000,0.000 0.000,0.000-2.000,0.000 1.000,-2.000 0.000,361.000 8.000,0.000 1.000,-2.000 0.000,0.000-2.000,0.000-1.000,-1.000 0.000,1.000 1.000,0.000 47.000,-1.000 0.000,0.000 0.000,0.000 0.000,0.000 0.000,0.000-1.000,0.000 0.000,-1.000 0.000,71.000 6.000,0.000 1.000,-2.000 0.000,0.000 0.000,0.000 0.000,-1.000 0.000,-72.000 6.000,0.000 0.000,-1.000 0.000,0.000-1.000,0.000-176.000,-9.000 0.000,0.000-1.000,0.000 0.000,-1.000 0.000,176.000 9.000,0.000 0.000,-3.000 0.000,902.000-6.000,0.000 0.000,-3.000 0.000,-902.000-8.000,1.000 0.000,-3.000-1.000,3276.000 10.000,2.000-2445.000,-15.000 0.000,1270.000-7.000,1.000-2101.000,-5.000-2.000,894.000-2.000,1.000-894.000,-1.000-1.000,0.000 0.000,0.000 0.000,3.000 0.000,0.000 9.000,-1.000 0.000,11.000 0.000,0.000 19.000,0.000 0.000,-16.000 0.000,0.000 1.000,0.000 0.000,3.000 0.000,0.000 1.000,0.000 0.000,0.000 0.000,0.000-1.000,0.000 0.000,-3.000 0.000,0.000-1.000,1.000 0.000,20.000 0.000,0.000-13.000,0.000 0.000,-13.000 2.000,0.000-7.000,-1.000 0.000,-9.000 0.000,0.000-3.000,0.000 0.000,-6.000-1.000,0.000-7.000,0.000 0.000,3.000-1.000,0.000-2.000,0.000 0.000</inkml:trace>
  <inkml:trace contextRef="#ctx0" brushRef="#br0">8285.000 12514.000,'24575.000'35.000,"-24575.000"-35.000,0.000 0.000,0.000-2.000,0.000 0.000,4.000 0.000,0.000 0.000,0.000 0.000,5.000 0.000,0.000 3.000,0.000 0.000,1.000 0.000,-656.000-1.000,0.000 1.000,2.000 0.000,-1.000 2.000,0.000 1.000,0.000 0.000,0.000 0.000,0.000 108.000,-8.000 0.000,1.000 0.000,0.000 0.000,0.000 0.000,0.000 1.000,0.000 0.000,2.000 0.000,0.000 2.000,0.000 181.000,-5.000 0.000,1.000 1.000,0.000 0.000,1.000 0.000,0.000 1.000,0.000 0.000,2.000 0.000,0.000 0.000,0.000 0.000,1.000 0.000,0.000 1.000,0.000 0.000,0.000 0.000,237.000-4.000,0.000 1.000,1.000 0.000,-1.000 1.000,0.000 1.000,1.000 0.000,0.000 0.000,0.000-1.000,1.000 0.000,1.000 0.000,0.000 0.000,0.000 0.000,-1.000 0.000,0.000 1.000,-1.000 0.000,0.000-1.000,0.000-1.000,-1.000 0.000,-39.000 4.000,0.000 0.000,-3.000 0.000,0.000 0.000,0.000 0.000,-1.000 0.000,1.000 0.000,0.000-1.000,0.000 0.000,0.000 1.000,0.000 0.000,2.000 0.000,0.000 1.000,0.000 1.000,2.000 0.000,165.000-8.000,0.000 0.000,2.000 0.000,0.000 1.000,0.000 0.000,1.000 0.000,0.000 1.000,0.000 0.000,1.000 0.000,0.000 0.000,0.000 0.000,1.000 0.000,0.000 0.000,0.000 0.000,1.000 0.000,0.000-1.000,0.000 0.000,-1.000 0.000,0.000 0.000,0.000 0.000,0.000 0.000,0.000-2.000,0.000 0.000,0.000 0.000,-191.000 4.000,0.000 1.000,-1.000 0.000,-1.000-1.000,-1.000 1.000,1.000 1.000,-1.000-1.000,0.000 1.000,-1.000 0.000,0.000 0.000,-1.000-1.000,1.000 1.000,1.000-1.000,0.000-1.000,0.000 0.000,1.000 0.000,1.000-1.000,1.000-1.000,1.000 0.000,1.000 190.000,1.000 0.000,0.000-1.000,0.000 0.000,0.000 0.000,0.000-1.000,0.000 0.000,1.000 0.000,0.000 0.000,1.000 0.000,0.000-1.000,0.000 1.000,1.000 0.000,0.000 0.000,0.000 0.000,-1.000 0.000,1.000 1.000,0.000 1.000,0.000 0.000,0.000 0.000,-54.000-6.000,0.000 1.000,2.000 0.000,0.000 0.000,0.000 0.000,1.000 0.000,0.000 1.000,0.000 0.000,0.000 0.000,0.000 0.000,1.000 0.000,1.000-1.000,0.000-1.000,0.000 0.000,1.000 1.000,0.000-1.000,-1.000 0.000,-1.000 1.000,0.000 1.000,0.000 0.000,-2.000-1.000,0.000-1.000,1.000 0.000,-1.000 0.000,0.000 0.000,0.000 53.000,6.000 1.000,0.000-2.000,1.000 0.000,0.000-1.000,0.000-2.000,0.000 0.000,0.000 1.000,0.000-1.000,0.000 0.000,0.000 0.000,0.000 1.000,-1.000 0.000,-1.000 1.000,0.000 1.000,0.000 0.000,1.000 0.000,0.000 1.000,0.000 0.000,-2.000-1.000,0.000 0.000,1.000 0.000,2.000 0.000,0.000-1.000,-1.000 0.000,2.000 1.000,0.000-1.000,0.000 0.000,0.000-1.000,0.000 1.000,1.000 0.000,-1.000 0.000,0.000 0.000,-1.000 0.000,-1.000 1.000,0.000 0.000,0.000 0.000,-1.000-1.000,0.000 0.000,1.000 0.000,0.000-1.000,0.000 0.000,1.000 0.000,0.000-1.000,0.000-1.000,1.000 0.000,-1.000-1.000,0.000 1.000,0.000 0.000,-2.000 1.000,0.000 1.000,-1.000 0.000,0.000 0.000,0.000-1.000,0.000 0.000,0.000 0.000,0.000 1.000,0.000 26.000,1.000 0.000,0.000 1.000,0.000 0.000,-1.000 1.000,1.000 1.000,-2.000-1.000,-1.000 1.000,0.000-1.000,0.000 1.000,1.000 0.000,-1.000-2.000,0.000 0.000,0.000-1.000,1.000-1.000,1.000-1.000,-1.000-1.000,-26.000 6.000,1.000 0.000,-2.000 0.000,0.000-1.000,0.000 0.000,-1.000-1.000,0.000 0.000,1.000 0.000,0.000-1.000,0.000 0.000,1.000 0.000,1.000-1.000,0.000 1.000,1.000 0.000,1.000-1.000,0.000 1.000,0.000 0.000,0.000 1.000,0.000-1.000,-1.000 0.000,-2.000 0.000,0.000-2.000,-1.000 0.000,-2.000 1.000,0.000 4.000,-1.000 0.000,-3.000 0.000,0.000-1.000,0.000 0.000,-2.000 0.000,0.000 1.000,-1.000 0.000,7.000 2.000,0.000 1.000,-1.000 0.000,-2.000 0.000,0.000-3.000,0.000 555.000,6.000-1.000,0.000-4.000,0.000 1.000,-5.000-1.000,-556.000-8.000,0.000 0.000,-3.000 0.000,1498.000-3.000,0.000 1.000,-2.000 0.000,-1499.000 5.000,0.000 3276.000,-19.000 0.000,-2071.000-3.000,0.000 2071.000,14.000 0.000,-1183.000-3.000,0.000-511.000,28.000 0.000,-1582.000-12.000,0.000 0.000,1.000 0.000,0.000-5.000,0.000 0.000,1.000 0.000,0.000 15.000,0.000 0.000,0.000-1.000,0.000-17.000,0.000 0.000,-1.000-1.000,0.000 6.000,-1.000 0.000,0.000-1.000,0.000-7.000,-1.000 0.000,-2.000-1.000,0.000 20.000,-6.000 0.000,-14.000 3.000,0.000-12.000,3.000 0.000,-7.000-1.000,0.000-6.000,4.000 0.000,-1.000-3.000,0.000-4.000,4.000 0.000,-1.000-1.000,0.000-1.000,-3.000 0.000,0.000 2.000,0.000 0.000,-3.000 0.000,2.000-3.000,0.000 13.000,-4.000 0.000,17.000-10.000,0.000-10.000,10.000 0.000,5.000 1.000,0.000 13.000,-7.000 0.000,4.000-1.000,-426.000 0.000,1.000 0.000,2.000 0.000,426.000-7.000,3.000 0.000,3.000 0.000,0.000-4.000,2.000 0.000,3.000-2.000,0.000-3.000,2.000 0.000,5.000-1.000,0.000-4.000,1.000 0.000,-5.000 3.000,0.000 0.000,0.000 0.000,-20.000 7.000,0.000-5.000,2.000 0.000,-8.000 3.000</inkml:trace>
  <inkml:trace contextRef="#ctx0" brushRef="#br0">13921.000 15153.000,'24575.000'11.000,"-24575.000"-11.000,7.000 0.000,0.000 18.000,0.000 0.000,-6.000 0.000,0.000 3.000,0.000 0.000,14.000 0.000,0.000 3.000,0.000-970.000,-10.000 0.000,0.000 2.000,0.000 0.000,1.000 0.000,970.000-5.000,0.000 0.000,1.000 0.000,0.000 1.000,0.000 0.000,1.000 0.000,-510.000 2.000,0.000 0.000,2.000 0.000,0.000 0.000,0.000 0.000,1.000 0.000,510.000 1.000,0.000 0.000,2.000 0.000,0.000-1.000,0.000 0.000,1.000 0.000,0.000 0.000,0.000 0.000,0.000 0.000,0.000 0.000,0.000 0.000,-1.000 0.000,0.000-2.000,0.000 0.000,-2.000 0.000,0.000 1.000,0.000 0.000,-1.000 0.000,-442.000-2.000,0.000 1.000,0.000 0.000,0.000-1.000,0.000 0.000,0.000 0.000,441.000-2.000,1.000 0.000,1.000-1.000,0.000-1.000,1.000 0.000,0.000 0.000,0.000-1.000,1.000 0.000,0.000 0.000,0.000 1.000,1.000 0.000,-1.000 0.000,0.000 0.000,1.000 0.000,1.000 0.000,0.000-1.000,1.000 0.000,0.000 1.000,0.000 2.000,1.000 0.000,-1.000 0.000,0.000 1.000,1.000 0.000,-1.000 1.000,0.000 1.000,0.000 0.000,1.000 1.000,0.000-1.000,0.000 0.000,1.000 1.000,0.000 0.000,0.000 0.000,1.000 1.000,0.000 0.000,0.000 0.000,0.000 0.000,-473.000 1.000,0.000 0.000,0.000 1.000,0.000 1.000,-1.000 0.000,-1.000 1.000,473.000 0.000,-1.000 0.000,0.000 1.000,0.000 0.000,-1.000 0.000,0.000 0.000,0.000-1.000,0.000 0.000,1.000-1.000,0.000-1.000,0.000 0.000,0.000 0.000,0.000-1.000,-1.000 0.000,0.000 0.000,0.000 0.000,-1.000 0.000,0.000 0.000,0.000 0.000,0.000 0.000,-1.000 0.000,0.000 0.000,-1.000 0.000,1.000 0.000,0.000-1.000,-1.000 0.000,-1.000 0.000,0.000 1.000,-1.000 0.000,0.000 1.000,0.000 2.000,-1.000 0.000,0.000-1.000,0.000 0.000,1.000 0.000,1.000-2.000,0.000 2.000,1.000 0.000,-1.000-2.000,0.000 1.000,1.000 0.000,2.000-2.000,0.000-7.000,0.000 0.000,1.000 0.000,0.000 1.000,-1.000 0.000,1.000 0.000,0.000-1.000,0.000-284.000,4.000 0.000,0.000 1.000,0.000 0.000,0.000-1.000,0.000 1.000,0.000 0.000,0.000 1.000,284.000-7.000,-1.000 0.000,0.000 0.000,0.000 1.000,0.000 0.000,0.000 0.000,0.000 1.000,0.000 0.000,2.000 0.000,0.000 1.000,-1.000 0.000,3.000 1.000,0.000 1.000,0.000 0.000,1.000-1.000,0.000-2.000,1.000 0.000,0.000-1.000,0.000-4.000,0.000 0.000,5.000 0.000,0.000-3.000,0.000 0.000,-1.000-1.000,0.000-1.000,1.000 0.000,2.000-1.000,0.000-3.000,1.000 0.000,2.000-1.000,0.000 1.000,1.000 0.000,-2.000-1.000,0.000-2.000,1.000 0.000,-5.000-1.000,442.000 9.000,-1.000 0.000,-5.000 0.000,0.000-3.000,0.000-442.000,9.000 0.000,0.000-4.000,1.000 755.000,-10.000 1.000,0.000-4.000,0.000-755.000,8.000 1.000,0.000-18.000,0.000 2117.000,-11.000-1.000,-2117.000-5.000,-1.000 819.000,-4.000-2.000,0.000 0.000,1.000 0.000,0.000 0.000</inkml:trace>
  <inkml:trace contextRef="#ctx0" brushRef="#br0">2651.000 15740.000,'24575.000'5.000,"-24575.000"-5.000,21.000 0.000,0.000 13.000,0.000 0.000,8.000 0.000,-1639.000-6.000,0.000 1.000,5.000 0.000,1381.000-2.000,-1.000 1.000,5.000 0.000,0.000 3.000,0.000 0.000,1.000-1.000,-291.000-11.000,0.000 1.000,1.000-1.000,0.000 1.000,0.000 0.000,1.000 0.000,0.000-2.000,0.000 0.000,-2.000 0.000,12.000 0.000,0.000 1.000,-2.000 0.000,0.000-1.000,1.000 0.000,1.000-1.000,0.000 5.000,-1.000 533.000,-3.000 1.000,0.000 4.000,-1.000 0.000,3.000 0.000,0.000 0.000,-1.000 0.000,2.000 0.000,0.000-1.000,1.000 0.000,-1.000-1.000,0.000-3.000,1.000 0.000,0.000-1.000,0.000-1.000,1.000 0.000,-1.000 0.000,0.000-1.000,-1.000 0.000,1.000 1.000,0.000 0.000,-1.000 0.000,2.000 1.000,-218.000 0.000,-1.000 1.000,0.000 0.000,-1.000 1.000,1.000 1.000,1.000-1.000,-1.000 0.000,0.000 1.000,0.000 0.000,-1.000-1.000,0.000 1.000,1.000 0.000,217.000-1.000,1.000 0.000,1.000-1.000,0.000 1.000,0.000 0.000,-1.000 1.000,0.000 0.000,-1.000 0.000,-2.000 1.000,0.000 0.000,-1.000 0.000,-2.000 1.000,-255.000 5.000,-1.000 1.000,-2.000 0.000,0.000-2.000,0.000 0.000,0.000 0.000,-1.000-1.000,0.000 1.000,-1.000 1.000,254.000 2.000,0.000 0.000,-2.000-1.000,0.000 0.000,1.000 0.000,-1.000 1.000,0.000-2.000,-1.000 81.000,5.000 0.000,0.000-1.000,0.000 1.000,-3.000 0.000,-1.000-1.000,1.000-81.000,-1.000 0.000,0.000-2.000,0.000 0.000,-2.000 1.000,0.000 4.000,-1.000 0.000,-4.000 2.000,3276.000 8.000,-1.000-2939.000,-23.000 2.000,2939.000-7.000,0.000-1830.000,-7.000-2.000,1830.000-5.000,0.000-3129.000,0.000-1.000,1281.000-1.000,0.000-1428.000,-1.000 2.000,0.000 1.000,0.000 0.000,0.000 0.000,0.000 0.000,0.000 0.000,-2.000 2.000,0.000 3.000,-1.000 0.000,-3.000 2.000</inkml:trace>
  <inkml:trace contextRef="#ctx0" brushRef="#br0">21034.000 15196.000,'24575.000'5.000,"-24575.000"-5.000,7.000 0.000,0.000 6.000,0.000 0.000,0.000 0.000,0.000 6.000,0.000 0.000,3.000 0.000,0.000 5.000,0.000 0.000,2.000 0.000,0.000 3.000,-1.000 0.000,-10.000-1.000,0.000 0.000,1.000 0.000,5.000-1.000,0.000 1.000,0.000 0.000,-5.000 0.000,0.000-1.000,0.000 0.000,18.000-1.000,0.000-10.000,1.000 0.000,-17.000 0.000,0.000-3.000,2.000 0.000,-10.000 0.000,0.000 0.000,0.000 0.000,-1.000 0.000,0.000-2.000,0.000 0.000,0.000 0.000,0.000 0.000,0.000 0.000,0.000 0.000,0.000 0.000,0.000 0.000,1.000 0.000,0.000 0.000,0.000 0.000,0.000 0.000,0.000 1.000,0.000 0.000,0.000 0.000,0.000 0.000,0.000 0.000,0.000 0.000,0.000-1.000,0.000 0.000,0.000 0.000,0.000-1.000,0.000 0.000,-1.000 0.000,0.000 0.000,0.000 0.000</inkml:trace>
  <inkml:trace contextRef="#ctx0" brushRef="#br0">13760.000 14959.000,'24575.000'0.000,"-24596.000"0.000,0.000-18.000,0.000 0.000,7.000 0.000,0.000-5.000,0.000 0.000,1.000 0.000,0.000-4.000,0.000 0.000,-2.000 0.000,0.000 5.000,0.000 0.000,-5.000 0.000,0.000 1.000,0.000 0.000,4.000 0.000,0.000-3.000,0.000 0.000,3.000 0.000,0.000-8.000,0.000 0.000,4.000 0.000,3.000 7.000,0.000 5.000,21.000 0.000,6.000 5.000,0.000 3.000,-1.000 0.000,18.000-11.000,0.000-11.000,6.000 0.000,1.000 1.000,0.000 4.000,-2.000 0.000,2.000 1.000,0.000 0.000,1.000 0.000,2.000-1.000,0.000 3.000,0.000 0.000,-7.000 2.000,0.000 3.000,0.000 0.000,0.000 0.000,-396.000 6.000,-1.000 0.000,0.000-1.000,1.000 2.000,2.000 395.000,1.000-1.000,0.000 1.000,2.000 0.000,-1.000-1.000,0.000-8.000,2.000 0.000,-1.000 0.000,0.000 1.000,0.000 0.000,9.000-1.000,0.000 1.000,1.000 0.000,-5.000 1.000,0.000-7.000,3.000 0.000,-2.000 0.000,0.000 11.000,-3.000 0.000,2.000-1.000,0.000-7.000,4.000 0.000,-3.000 2.000,0.000 11.000,0.000 0.000,-17.000 3.000,0.000 1.000,-1.000 0.000,-1.000 1.000,0.000 0.000,2.000 0.000,19.000 7.000,0.000-17.000,0.000 0.000,0.000 3.000,0.000-1.000,8.000 0.000,-2.000 4.000,0.000 8.000,6.000 0.000,-2.000 2.000,0.000-7.000,-2.000 0.000,-2.000 1.000,233.000 6.000,10.000 0.000,-3.000 3.000,-233.000-7.000,-7.000 0.000,-3.000 1.000,0.000 3.000,2.000 0.000,-2.000 2.000,0.000-2.000,1.000 0.000,-2.000 2.000,0.000-1.000,5.000 0.000,-1.000-1.000,0.000-5.000,-16.000 0.000,-1.000 1.000,0.000 1.000,7.000 0.000,0.000 5.000,0.000-4.000,-4.000 0.000,-6.000-5.000,0.000-3.000,-2.000 0.000,2.000 12.000,0.000-5.000,1.000 0.000,-3.000-13.000,0.000-5.000,0.000 0.000,0.000-5.000,0.000 1.000,-5.000 0.000,-3.000 0.000,-747.000-3.000,4.000 0.000,-3.000 3.000,1.000 0.000,-2.000 746.000,0.000-6.000,0.000 0.000,-3.000 0.000,0.000 0.000,0.000-11.000,8.000 0.000,0.000-2.000,0.000 8.000,-6.000 0.000,-2.000-1.000,0.000-1.000,-3.000 0.000,-3.000-4.000,0.000-1.000,-4.000 0.000,-2.000 0.000,0.000-6.000,0.000 0.000,-3.000-1.000,0.000 1.000,-1.000 0.000,6.000 0.000,0.000 1.000,-1.000 0.000,-2.000-1.000,0.000 0.000,-1.000 0.000,-2.000-2.000,0.000-1.000,0.000 0.000,0.000-3.000,0.000-3.000,-1.000 0.000,0.000-3.000,0.000 1.000,0.000 0.000,1.000 0.000,0.000-3.000,1.000 0.000,1.000 1.000,0.000-3.000,-5.000 0.000,9.000-1.000,0.000-4.000,-3.000 0.000,-3.000-2.000,0.000 2.000,-1.000 0.000,4.000 0.000,0.000 7.000,0.000 0.000,4.000-1.000,0.000 7.000,-1.000 0.000,-4.000-2.000,0.000-9.000,-4.000 0.000,-5.000-4.000,0.000 1.000,-1.000 0.000,7.000 2.000,0.000 1.000,-9.000 0.000,5.000 1.000,0.000 3.000,6.000 0.000,3.000-1.000,0.000 6.000,5.000 0.000,5.000 1.000,159.000 5.000,5.000 1.000,2.000 4.000,0.000 4.000,9.000 0.000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5685.000 16904.000,'24575.000'28.000,"-24575.000"-28.000,0.000 0.000,0.000 3.000,0.000 0.000,3.000 0.000,0.000 10.000,0.000 0.000,5.000 0.000,0.000-2.000,0.000-820.000,-1.000 0.000,1.000 1.000,0.000 0.000,1.000 0.000,0.000 0.000,0.000-1.000,0.000 0.000,1.000 0.000,0.000 0.000,1.000 0.000,0.000 5.000,0.000 350.000,-12.000 0.000,1.000 3.000,0.000 0.000,1.000 0.000,0.000 2.000,0.000 0.000,1.000 0.000,0.000 0.000,0.000 0.000,1.000 0.000,120.000-7.000,0.000 0.000,2.000 0.000,0.000 0.000,0.000 0.000,0.000 0.000,0.000 1.000,0.000 0.000,0.000 0.000,0.000 0.000,0.000 1.000,1.000 0.000,-1.000-1.000,0.000 348.000,1.000 0.000,0.000-1.000,0.000 0.000,0.000 0.000,0.000 0.000,0.000 0.000,1.000 0.000,0.000 0.000,0.000 0.000,2.000 0.000,0.000 2.000,0.000 0.000,1.000 0.000,-71.000-10.000,0.000 0.000,2.000 0.000,1.000 1.000,0.000-1.000,0.000 0.000,1.000 2.000,0.000-1.000,1.000 0.000,0.000 0.000,0.000 1.000,1.000 0.000,-1.000 0.000,0.000 1.000,-1.000 0.000,-1.000 1.000,0.000 1.000,-2.000 0.000,-1.000 1.000,0.000 0.000,-2.000 0.000,1.000 0.000,0.000 70.000,5.000 0.000,0.000-1.000,0.000 0.000,0.000 0.000,0.000-1.000,0.000 0.000,0.000 0.000,0.000-1.000,0.000 0.000,1.000 0.000,0.000 0.000,0.000 0.000,0.000 0.000,0.000 0.000,0.000 0.000,2.000 0.000,0.000 0.000,0.000-143.000,-6.000 0.000,0.000 0.000,0.000 1.000,1.000 0.000,-1.000-1.000,0.000 0.000,1.000 0.000,1.000 0.000,0.000-1.000,1.000 0.000,1.000 0.000,0.000-1.000,0.000 0.000,0.000 0.000,0.000 1.000,0.000 0.000,-1.000 1.000,0.000 1.000,0.000 0.000,-1.000 1.000,0.000 0.000,-1.000 0.000,143.000-1.000,0.000 0.000,0.000 0.000,0.000 1.000,0.000 0.000,0.000 0.000,0.000 0.000,0.000 0.000,0.000 0.000,0.000 1.000,0.000 0.000,0.000 0.000,0.000 0.000,0.000 0.000,0.000 0.000,0.000 0.000,0.000 0.000,1.000 0.000,0.000-1.000,0.000 0.000,1.000 0.000,0.000-1.000,0.000 0.000,1.000 0.000,0.000 0.000,0.000-13.000,-1.000 0.000,1.000 0.000,0.000-1.000,0.000 0.000,1.000 0.000,0.000 0.000,1.000 0.000,-1.000-1.000,0.000 1.000,1.000 0.000,0.000 0.000,0.000-1.000,0.000 0.000,1.000 0.000,0.000 0.000,-1.000 0.000,-1.000 1.000,0.000 1.000,0.000 0.000,0.000 0.000,0.000-1.000,0.000 0.000,1.000-1.000,0.000 0.000,1.000 0.000,-1.000-1.000,0.000 13.000,-1.000 0.000,0.000 1.000,0.000 0.000,-1.000 0.000,0.000 0.000,0.000 0.000,0.000 0.000,0.000-1.000,0.000 0.000,1.000 0.000,0.000 0.000,0.000 0.000,0.000 0.000,0.000-1.000,0.000 0.000,1.000 0.000,0.000 0.000,0.000 0.000,0.000 0.000,0.000 0.000,0.000 0.000,1.000 0.000,0.000-1.000,0.000 0.000,1.000 0.000,0.000 0.000,0.000 0.000,0.000 0.000,0.000 0.000,0.000 0.000,1.000 0.000,0.000 1.000,0.000 0.000,0.000 0.000,0.000 0.000,0.000 0.000,0.000 0.000,0.000 1.000,0.000 0.000,-1.000 0.000,0.000 0.000,0.000 0.000,0.000 0.000,0.000-1.000,0.000 0.000,0.000 0.000,0.000-1.000,0.000 0.000,0.000 0.000,0.000-2.000,0.000 0.000,0.000 0.000,0.000-2.000,0.000 0.000,0.000 0.000,0.000 8.000,0.000 0.000,-1.000 0.000,0.000-2.000,-1.000 0.000,-2.000 1.000,0.000 0.000,0.000 0.000,-1.000 0.000,0.000 0.000,-1.000 0.000,0.000 1.000,0.000 0.000,0.000 0.000,1.000-1.000,0.000 1.000,1.000 0.000,1.000 0.000,0.000-2.000,-1.000 0.000,1.000 1.000,0.000 1.000,-1.000 0.000,0.000 1.000,0.000 1.000,-1.000 0.000,0.000 1.000,0.000 1.000,-1.000 0.000,-1.000 1.000,0.000-1.000,-1.000 0.000,0.000 1.000,0.000 0.000,-1.000 0.000,-2.000 1.000,0.000-1.000,-1.000 0.000,-1.000 0.000,0.000 7.000,1.000 0.000,-2.000-1.000,0.000-1.000,0.000 0.000,0.000 0.000,0.000-2.000,1.000 0.000,0.000-1.000,0.000 0.000,0.000 0.000,0.000 0.000,0.000-1.000,0.000 0.000,2.000 0.000,0.000-2.000,0.000 0.000,-1.000 0.000,0.000 1.000,0.000 0.000,0.000 0.000,0.000-1.000,0.000 0.000,0.000 0.000,0.000 1.000,0.000 0.000,-2.000 0.000,0.000 1.000,0.000 0.000,0.000 0.000,0.000 3.000,0.000 0.000,1.000 0.000,0.000 0.000,1.000 0.000,0.000-1.000,0.000 0.000,0.000 0.000,-2.000 0.000,0.000-1.000,0.000 0.000,-1.000 1.000,0.000-2.000,-1.000 92.000,4.000 0.000,1.000-3.000,1.000 0.000,-2.000-1.000,0.000 0.000,1.000-1.000,0.000-1.000,1.000 2.000,1.000-93.000,-2.000-1.000,0.000 2.000,1.000 0.000,0.000-1.000,0.000 0.000,1.000 0.000,0.000-1.000,0.000-1.000,1.000 0.000,-1.000 0.000,0.000 0.000,0.000 0.000,0.000-1.000,0.000-2.000,1.000 0.000,1.000 0.000,0.000-1.000,0.000 0.000,1.000 1.000,0.000 2.000,-1.000 0.000,0.000 1.000,0.000 0.000,-1.000 0.000,1.000 1.000,0.000-1.000,0.000 0.000,0.000 0.000,0.000 0.000,1.000 0.000,1.000-1.000,0.000 0.000,1.000 0.000,-1.000 0.000,0.000-1.000,0.000 0.000,-2.000 0.000,0.000 6.000,0.000 0.000,-3.000 1.000,0.000-1.000,0.000 0.000,1.000 0.000,0.000 6.000,2.000 0.000,1.000-1.000,0.000-2.000,2.000 0.000,-4.000-1.000,635.000-8.000,-1.000 1.000,-4.000 1.000,0.000 1.000,0.000-636.000,5.000 0.000,0.000 1.000,1.000 0.000,-2.000-1.000,1625.000 10.000,2.000 0.000,-3.000 0.000,-1625.000-16.000,-2.000 0.000,-2.000 0.000,0.000 9.000,4.000 3276.000,-9.000-1.000,-1694.000-7.000,-2.000 1694.000,-4.000-1.000,-1908.000-1.000,0.000-199.000,-9.000-2.000,-1169.000-1.000,1.000 0.000,-5.000-1.000,0.000 0.000,-1.000 0.000,0.000 0.000,0.000 0.000,0.000 0.000,0.000 0.000,0.000 0.000,0.000 0.000,0.000-1.000,0.000 0.000,0.000 0.000</inkml:trace>
  <inkml:trace contextRef="#ctx0" brushRef="#br0">2254.000 16023.000,'24575.000'17.000,"-24575.000"-17.000,6.000 0.000,0.000 13.000,0.000 0.000,-12.000 0.000,0.000 2.000,0.000 0.000,20.000 0.000,0.000-13.000,0.000 0.000,1.000 0.000,0.000-5.000,0.000 0.000,0.000 0.000,0.000 13.000,0.000 0.000,1.000 0.000,0.000-14.000,0.000 0.000,-1.000 0.000,0.000 11.000,0.000 0.000,0.000 0.000,0.000-13.000,0.000 0.000,-1.000 0.000,0.000 5.000,-1.000 0.000,1.000 2.000,0.000-2.000,0.000 0.000,-1.000 0.000,0.000-1.000,-1.000 0.000,-3.000 1.000,0.000 8.000,3.000 0.000,2.000-3.000,0.000-16.000,1.000 0.000,3.000 1.000,0.000 4.000,-2.000 0.000,-12.000 0.000,0.000 6.000,0.000 0.000,-7.000-1.000,0.000 1.000,0.000 0.000,-3.000 0.000,0.000-2.000,0.000 0.000,-3.000 0.000,0.000 0.000,0.000 0.000,1.000 0.000,0.000 8.000,0.000 0.000,-4.000 0.000,0.000 24.000,0.000 0.000,-7.000 0.000,0.000 9.000,0.000 0.000,7.000 0.000,0.000-9.000,0.000 0.000,-4.000 0.000,0.000 11.000,0.000 0.000,-14.000 0.000,0.000 8.000,-2.000 0.000,2.000-4.000,0.000-6.000,-3.000 0.000,-6.000 1.000,0.000 3.000,0.000 0.000,-12.000 3.000,0.000-3.000,2.000 0.000,2.000 0.000,0.000-10.000,3.000 0.000,1.000 0.000,0.000-2.000,0.000 0.000,0.000 0.000,0.000-1.000,1.000 0.000,-1.000 0.000,0.000-1.000,4.000 0.000,-1.000-3.000,0.000 0.000,2.000 0.000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12252.000 6727.000,'24575.000'40.000,"-24575.000"-40.000,1.000 0.000,0.000 9.000,0.000 0.000,-12.000 0.000,0.000 3.000,0.000 0.000,3.000 0.000,0.000 4.000,0.000-469.000,-9.000 0.000,1.000 3.000,0.000 0.000,2.000 0.000,0.000 2.000,0.000 0.000,1.000 0.000,0.000 0.000,0.000 0.000,1.000 0.000,58.000-1.000,0.000 0.000,1.000 0.000,1.000 1.000,0.000-1.000,1.000 0.000,1.000 0.000,0.000-1.000,1.000 0.000,0.000 1.000,0.000 1.000,1.000 0.000,111.000-9.000,0.000 0.000,1.000 0.000,0.000 1.000,0.000 0.000,0.000 0.000,0.000 1.000,0.000 0.000,1.000 0.000,0.000-1.000,0.000 0.000,1.000 0.000,1.000 1.000,0.000-1.000,-1.000 0.000,0.000 0.000,0.000 24.000,-1.000 0.000,1.000 0.000,0.000 0.000,1.000 0.000,0.000-1.000,0.000 0.000,1.000 0.000,0.000 1.000,0.000 0.000,-1.000 0.000,0.000 0.000,0.000 0.000,1.000 0.000,0.000 0.000,0.000 0.000,0.000 0.000,0.000 0.000,0.000 177.000,-1.000 0.000,0.000-1.000,0.000 0.000,1.000 0.000,0.000 1.000,0.000 0.000,-1.000 0.000,0.000 1.000,0.000 0.000,-1.000 0.000,1.000 1.000,0.000-1.000,0.000 0.000,0.000 0.000,0.000 0.000,0.000 0.000,0.000-1.000,0.000 0.000,1.000 0.000,96.000 0.000,0.000 0.000,0.000 0.000,0.000 0.000,0.000 0.000,0.000 0.000,0.000 1.000,0.000 0.000,-1.000 0.000,0.000 0.000,0.000 0.000,0.000 0.000,0.000 0.000,0.000 0.000,1.000 0.000,0.000-1.000,0.000 0.000,1.000 0.000,0.000-1.000,0.000-145.000,-2.000 0.000,0.000 0.000,0.000 0.000,0.000 0.000,0.000 0.000,0.000 0.000,0.000 0.000,0.000 1.000,0.000 0.000,-1.000 0.000,1.000 0.000,0.000-1.000,0.000 0.000,0.000 0.000,0.000 0.000,1.000 0.000,0.000-1.000,0.000 0.000,-1.000 0.000,0.000 1.000,0.000 145.000,3.000 0.000,0.000-1.000,0.000 0.000,1.000 0.000,0.000-1.000,0.000 0.000,1.000 0.000,0.000-1.000,0.000 0.000,1.000 0.000,0.000-1.000,-1.000 0.000,0.000 1.000,0.000-1.000,1.000 0.000,1.000-1.000,0.000-1.000,0.000 0.000,-1.000 0.000,0.000 5.000,0.000 0.000,-1.000 0.000,0.000 0.000,0.000 0.000,-1.000 1.000,0.000 1.000,-1.000 0.000,-1.000 0.000,0.000-1.000,0.000 0.000,1.000 1.000,0.000-2.000,-1.000 0.000,1.000 1.000,0.000-1.000,-1.000 0.000,0.000 1.000,0.000 1.000,-1.000 0.000,-1.000 1.000,0.000 0.000,-1.000 0.000,-1.000 1.000,0.000 0.000,-1.000 0.000,-1.000 1.000,0.000-1.000,0.000 0.000,-1.000-1.000,0.000-2.000,1.000 113.000,6.000 0.000,0.000-2.000,0.000 0.000,-1.000 0.000,0.000-1.000,0.000 1.000,-1.000 1.000,-1.000-2.000,-1.000 0.000,0.000 0.000,-113.000 8.000,1.000 0.000,-2.000 1.000,0.000-2.000,-1.000 0.000,-1.000 0.000,0.000-2.000,1.000 495.000,-2.000-1.000,0.000-1.000,0.000 1.000,-3.000 0.000,-1.000 0.000,1.000-495.000,4.000-1.000,0.000-2.000,1.000 0.000,-4.000 0.000,0.000-2.000,0.000 0.000,-5.000 0.000,0.000-1.000,-1.000 3276.000,-17.000 0.000,-3245.000-7.000,-3.000 1.000,-1.000 2.000,0.000-1.000,-3.000 0.000</inkml:trace>
  <inkml:trace contextRef="#ctx0" brushRef="#br0">6117.000 3776.000,'24575.000'29.000,"-24575.000"-29.000,0.000 0.000,0.000 2.000,0.000 0.000,3.000 0.000,0.000 9.000,0.000 0.000,5.000 0.000,0.000 1.000,0.000-820.000,-9.000 0.000,1.000-1.000,0.000 0.000,3.000 0.000,0.000 2.000,0.000 272.000,-1.000 0.000,1.000 4.000,0.000 0.000,2.000 0.000,0.000 1.000,0.000 0.000,-1.000 0.000,0.000-3.000,0.000 39.000,0.000 0.000,0.000-3.000,0.000 0.000,0.000 0.000,0.000 2.000,0.000 0.000,4.000 0.000,507.000-10.000,0.000 0.000,3.000 0.000,0.000 3.000,0.000 0.000,0.000 0.000,0.000 2.000,0.000 0.000,0.000 0.000,0.000-1.000,0.000 0.000,-1.000 0.000,0.000-1.000,0.000-469.000,6.000 0.000,1.000-1.000,0.000 0.000,-2.000 0.000,0.000 1.000,0.000 0.000,0.000 0.000,0.000 2.000,0.000 0.000,1.000 0.000,466.000-7.000,0.000 1.000,0.000 0.000,-1.000 1.000,0.000 1.000,1.000 0.000,0.000 1.000,0.000-1.000,0.000 0.000,1.000 1.000,0.000 0.000,-1.000 0.000,-1.000 1.000,0.000 1.000,0.000 0.000,-115.000-2.000,0.000 1.000,0.000 0.000,-1.000 0.000,0.000 1.000,1.000 0.000,0.000 0.000,0.000-1.000,0.000 0.000,1.000 1.000,0.000 0.000,-1.000 0.000,-1.000 0.000,0.000 1.000,0.000 0.000,0.000-1.000,0.000 115.000,1.000 0.000,0.000 0.000,0.000 0.000,0.000 0.000,0.000 0.000,0.000 0.000,0.000 0.000,0.000 0.000,0.000 0.000,-1.000 0.000,0.000-1.000,0.000 0.000,0.000 0.000,0.000-2.000,0.000 0.000,0.000 0.000,-148.000 9.000,0.000 0.000,-3.000 0.000,1.000 0.000,0.000-1.000,-2.000 0.000,1.000 0.000,0.000-1.000,1.000 0.000,0.000 1.000,0.000 148.000,-3.000 0.000,0.000 2.000,0.000 0.000,1.000 0.000,0.000-1.000,0.000 0.000,0.000 0.000,0.000-1.000,0.000 0.000,-1.000 0.000,0.000-3.000,0.000 126.000,10.000 0.000,1.000-3.000,-1.000-1.000,-2.000 1.000,1.000 0.000,0.000 0.000,-1.000 1.000,-127.000-1.000,-1.000 0.000,-1.000 0.000,0.000 0.000,0.000 0.000,0.000 1.000,0.000 2.000,0.000 0.000,-2.000-1.000,0.000 2.000,1.000 0.000,2.000-1.000,0.000-3.000,1.000 0.000,-2.000 1.000,0.000-5.000,-1.000 0.000,5.000 2.000,0.000-5.000,1.000 0.000,-2.000 0.000,1592.000 10.000,0.000 1.000,-2.000 0.000,-1593.000-1.000,2.000 0.000,-6.000-1.000,3276.000-13.000,-2.000-1790.000,6.000 1.000,1076.000-19.000,-4.000-2562.000,-9.000 1.000,3276.000 1.000,0.000-3011.000,-1.000 0.000,-265.000-1.000,0.000 0.000,4.000-1.000,0.000 6.000,0.000 0.000,8.000 2.000,0.000 10.000,-1.000 0.000,9.000 1.000,0.000-4.000,-1.000 0.000,6.000-1.000,0.000-13.000,0.000 0.000,4.000 0.000,0.000-17.000,0.000 0.000,3.000 0.000,0.000-13.000,0.000 0.000,-1.000 0.000,0.000-1.000,0.000 0.000</inkml:trace>
  <inkml:trace contextRef="#ctx0" brushRef="#br0">11609.000 3317.000,'24575.000'0.000,"-24587.000"0.000,0.000-16.000,0.000-3.000,-2.000 0.000,-3.000-3.000,0.000 0.000,-1.000 0.000,-1.000-2.000,0.000-3.000,-13.000 0.000,-1.000 1.000,0.000 4.000,21.000 0.000,0.000 1.000,0.000-2.000,-10.000 0.000,1.000 1.000,0.000 2.000,-6.000 0.000,-1.000-7.000,0.000 4.000,3.000 0.000,3.000 16.000,0.000 0.000,-8.000 0.000,0.000-1.000,0.000 0.000,10.000 0.000,1.000-9.000,0.000 3.000,3.000 0.000,3.000-1.000,0.000 8.000,-13.000 0.000,1.000 9.000,0.000-1.000,9.000 0.000,0.000-1.000,0.000 6.000,-5.000 0.000,2.000-1.000,0.000-10.000,26.000 0.000,0.000 9.000,0.000 14.000,-6.000 0.000,-9.000 6.000,0.000 5.000,-4.000 0.000,3.000-2.000,0.000 1.000,1.000 0.000,2.000-1.000,0.000 7.000,-2.000 0.000,3.000 0.000,-858.000 6.000,-1.000 1.000,0.000 1.000,857.000-13.000,3.000 0.000,-2.000 1.000,0.000 1.000,1.000 0.000,-3.000 0.000,0.000 0.000,3.000 0.000,12.000 1.000,0.000-18.000,1.000 0.000,4.000 0.000,0.000-12.000,0.000 0.000,-10.000 1.000,1715.000 3.000,2.000-1715.000,-2.000 3.000,0.000 3.000,3.000 0.000,4.000 4.000,0.000 4.000,4.000 0.000,5.000 5.000,0.000-5.000,-4.000 0.000,5.000 7.000,0.000-10.000,-10.000 0.000,8.000 11.000,0.000-5.000,-2.000 0.000,7.000 4.000,0.000-7.000,-4.000 0.000,5.000 3.000,0.000-3.000,0.000 0.000,-2.000-5.000,0.000 0.000,2.000 0.000,-6.000-13.000,0.000 0.000,2.000 0.000,-2.000-2.000,0.000-1.000,0.000 0.000,-3.000-2.000,0.000 0.000,2.000 0.000,-2.000 0.000,0.000 0.000,11.000 0.000,0.000 11.000,0.000-9.000,13.000 0.000,5.000-13.000,0.000-11.000,9.000 0.000,6.000-19.000,0.000-1.000,4.000 0.000,2.000-6.000,0.000 1.000,-8.000 0.000,1.000-4.000,0.000-2.000,-1.000 0.000,-3.000 0.000,0.000-2.000,-1.000 0.000,-7.000 1.000,0.000-5.000,3.000 0.000,-17.000 7.000,0.000-1.000,4.000 0.000,17.000-10.000,0.000 0.000,1.000 0.000,1.000-1.000,0.000-1.000,0.000 0.000,-12.000 7.000,0.000 0.000,0.000 0.000,-4.000-1.000,0.000 9.000,-2.000 0.000,2.000-2.000,0.000 8.000,-8.000 0.000,-7.000 3.000,0.000-2.000,0.000 0.000,9.000 0.000,0.000-1.000,1.000 0.000,-13.000 4.000,0.000 5.000,0.000 0.000,0.000 0.000,0.000-8.000,1.000 0.000,10.000-4.000,0.000 0.000,0.000 0.000,-12.000 2.000,0.000 8.000,-3.000 0.000,13.000-5.000,0.000 17.000,-6.000 0.000,1.000-3.000,0.000 2.000,-4.000 0.000,1.000-3.000,0.000 0.000,3.000 0.000,0.000-4.000,0.000 0.000,10.000 0.000,1.000-3.000,0.000 0.000,5.000 0.000</inkml:trace>
  <inkml:trace contextRef="#ctx0" brushRef="#br0">12724.000 9938.000,'24575.000'10.000,"-24578.000"-10.000,1.000 2.000,0.000 11.000,0.000 0.000,25.000 1.000,0.000-16.000,0.000 0.000,14.000 0.000,0.000 8.000,0.000 0.000,-16.000 0.000,0.000 2.000,0.000 0.000,2.000 0.000,-820.000-1.000,0.000 1.000,2.000 0.000,0.000 3.000,0.000 0.000,1.000 0.000,272.000-6.000,0.000 1.000,3.000 0.000,0.000 0.000,0.000 0.000,1.000 0.000,0.000 0.000,0.000 0.000,-1.000 0.000,398.000 3.000,0.000 1.000,0.000 0.000,-1.000-1.000,0.000 1.000,1.000 0.000,-1.000 3.000,0.000 148.000,-6.000 0.000,0.000 1.000,0.000 0.000,2.000 0.000,0.000 1.000,0.000 0.000,0.000 0.000,0.000 0.000,0.000 0.000,0.000 0.000,0.000 1.000,0.000 0.000,0.000 0.000,0.000 0.000,0.000 0.000,0.000 0.000,0.000 1.000,0.000 0.000,1.000 0.000,0.000 2.000,0.000-328.000,-9.000 0.000,0.000 1.000,0.000 0.000,1.000 0.000,1.000 1.000,0.000-1.000,1.000 0.000,0.000-1.000,0.000 1.000,1.000 0.000,-1.000 0.000,0.000 0.000,0.000 0.000,1.000-1.000,0.000 320.000,1.000 0.000,0.000 0.000,0.000 1.000,-1.000 0.000,-1.000 1.000,0.000 1.000,0.000 0.000,-1.000 0.000,0.000 1.000,1.000 0.000,-1.000-1.000,0.000 1.000,1.000 0.000,-1.000 0.000,0.000-290.000,-1.000 0.000,1.000 1.000,0.000-1.000,0.000 0.000,1.000 0.000,0.000 0.000,1.000 0.000,-1.000-1.000,0.000 1.000,1.000 0.000,-1.000 0.000,1.000 1.000,-1.000-1.000,0.000 0.000,0.000-1.000,-1.000 1.000,297.000 3.000,-1.000 0.000,0.000 1.000,0.000 0.000,-1.000 0.000,-1.000 1.000,0.000 0.000,-1.000 0.000,0.000 1.000,0.000 0.000,0.000 0.000,0.000 0.000,0.000 0.000,0.000 0.000,0.000 0.000,-219.000 0.000,0.000 1.000,-1.000 1.000,0.000 0.000,-1.000 0.000,0.000 0.000,0.000 0.000,1.000 0.000,0.000-1.000,0.000 1.000,1.000 0.000,-1.000 0.000,0.000 0.000,0.000 0.000,1.000 0.000,218.000 0.000,1.000 0.000,1.000 0.000,0.000 0.000,0.000 0.000,0.000 0.000,0.000 0.000,0.000 0.000,0.000 0.000,0.000 0.000,0.000 0.000,0.000 1.000,0.000-1.000,-1.000 0.000,1.000 1.000,0.000-3.000,-1.000 0.000,1.000 0.000,0.000 0.000,1.000 1.000,0.000-1.000,-1.000 0.000,1.000 0.000,-1.000 0.000,0.000-1.000,-1.000 1.000,0.000 1.000,-1.000-2.000,-1.000 0.000,-1.000 1.000,0.000 7.000,0.000 0.000,-2.000 0.000,0.000-1.000,1.000 0.000,-1.000-1.000,0.000-1.000,0.000 0.000,0.000 0.000,0.000 1.000,0.000 164.000,-1.000 0.000,1.000 1.000,0.000-1.000,0.000 0.000,1.000-1.000,0.000-1.000,-1.000 0.000,1.000-4.000,-1.000-1.000,-3.000 0.000,-164.000 10.000,1.000 0.000,-5.000 0.000,0.000-1.000,0.000 783.000,7.000 0.000,0.000 1.000,0.000 0.000,-4.000 0.000,-783.000 3.000,-1.000 0.000,-4.000 0.000,0.000-11.000,-1.000 0.000,-5.000-1.000,0.000 4.000,-1.000 3276.000,-20.000 0.000,-2636.000-8.000,0.000-640.000,-5.000 1.000,0.000 0.000,0.000 0.000</inkml:trace>
  <inkml:trace contextRef="#ctx0" brushRef="#br0">3969.000 12433.000,'24575.000'15.000,"-24578.000"-15.000,5.000 2.000,0.000 6.000,0.000 0.000,5.000 2.000,0.000 3.000,-1.000 0.000,0.000 0.000,0.000 0.000,0.000 0.000,1.000 0.000,0.000 5.000,0.000 0.000,-1.000 0.000,0.000-12.000,0.000 0.000,-1.000 0.000,0.000 2.000,0.000 0.000,0.000 0.000,0.000 17.000,0.000 0.000,-12.000 0.000,0.000-16.000,0.000 0.000,1.000 0.000,0.000-12.000,0.000 0.000,1.000 0.000,0.000-2.000,0.000 0.000,-2.000 0.000,0.000 0.000,0.000 0.000,0.000 0.000,0.000 0.000,-3.000 0.000,1.000 1.000,0.000 2.000,-1.000 0.000,-2.000 1.000,0.000 2.000,2.000 0.000,-1.000 0.000,0.000-2.000,0.000 0.000,3.000 0.000,0.000 0.000,0.000 0.000,-1.000 0.000,0.000 3.000,0.000 0.000,-2.000 0.000,0.000 4.000,2.000 0.000,-2.000-2.000,0.000 5.000,5.000 0.000,-4.000-5.000,0.000 5.000,3.000 0.000,3.000-1.000,0.000 2.000,1.000 0.000,-1.000 0.000,0.000 1.000,2.000 0.000,-2.000 0.000,0.000-6.000,-2.000 0.000,2.000 2.000,0.000-7.000,-3.000 0.000,2.000 2.000,0.000 1.000,-1.000 0.000,-2.000 1.000,0.000-3.000,-2.000 0.000,-2.000 2.000,0.000-1.000,-3.000 0.000,0.000 1.000,0.000 1.000,0.000 0.000,-1.000 0.000,0.000-1.000,1.000 0.000,0.000-1.000,0.000 0.000,-1.000 0.000,2.000 2.000,0.000 1.000,-2.000 0.000,2.000 2.000,0.000 3.000,-1.000 0.000,5.000 1.000,0.000-1.000,-1.000 0.000,9.000 0.000,0.000-6.000,-2.000 0.000,9.000 0.000,0.000-7.000,0.000 0.000,1.000 0.000,0.000-6.000,0.000 0.000,-1.000 0.000,0.000-8.000,0.000 0.000,-2.000 0.000,0.000-6.000,0.000 0.000</inkml:trace>
  <inkml:trace contextRef="#ctx0" brushRef="#br0">10273.000 12190.000,'24575.000'30.000,"-24575.000"-30.000,12.000 0.000,0.000-9.000,0.000 0.000,6.000 0.000,0.000 1.000,0.000 0.000,4.000 0.000,0.000-3.000,0.000 0.000,0.000 0.000,0.000 0.000,0.000 0.000,-5.000 0.000,0.000 3.000,0.000 0.000,1.000 0.000,0.000-2.000,0.000-633.000,2.000 0.000,0.000-3.000,0.000 0.000,0.000 0.000,633.000-1.000,0.000 0.000,-2.000 0.000,0.000 2.000,0.000 204.000,8.000 0.000,0.000 2.000,0.000 1.000,-8.000 0.000,-205.000 8.000,0.000 157.000,-12.000 0.000,0.000-3.000,0.000-157.000,-5.000 0.000,0.000 0.000,0.000 0.000,-16.000 1.000,972.000-1.000,2.000-972.000,-10.000-1.000,0.000 2.000,1.000 0.000,-3.000-3.000,0.000 0.000,0.000 0.000,-1.000 0.000,0.000 2.000,0.000 0.000,-2.000 0.000</inkml:trace>
  <inkml:trace contextRef="#ctx0" brushRef="#br0">13486.000 12046.000,'24575.000'11.000,"-24575.000"-11.000,15.000 0.000,0.000 13.000,0.000 0.000,1.000 0.000,0.000 6.000,0.000-1093.000,-11.000 0.000,1.000 1.000,0.000 0.000,1.000 0.000,1027.000 10.000,0.000 0.000,2.000 0.000,0.000 1.000,0.000 65.000,-3.000-1.000,0.000 0.000,-1.000 0.000,1.000 0.000,0.000-9.000,0.000 0.000,0.000-1.000,0.000 1.000,1.000 0.000,0.000-2.000,0.000 1.000,1.000 0.000,1.000-1.000,0.000-2.000,-1.000 0.000,-2.000 1.000,362.000 0.000,0.000 0.000,-3.000-1.000,0.000 1.000,1.000-362.000,6.000-1.000,0.000 0.000,0.000 0.000,-5.000 1.000,0.000-8.000,1.000 0.000,-3.000 0.000,0.000 17.000,-2.000 569.000,-1.000 1.000,-569.000-36.000,4.000 0.000,5.000 0.000,0.000-10.000,0.000 1817.000,-1.000 0.000,-1817.000-4.000,0.000 0.000,-3.000 0.000,0.000 3.000,0.000 0.000,-1.000 0.000</inkml:trace>
  <inkml:trace contextRef="#ctx0" brushRef="#br0">16632.000 13172.000,'24575.000'13.000,"-24575.000"-13.000,12.000 0.000,0.000 12.000,0.000 0.000,5.000 0.000,0.000-7.000,0.000 0.000,2.000 0.000,0.000-1.000,0.000 0.000,5.000 0.000,0.000 2.000,0.000 0.000,-1.000 0.000,-820.000-2.000,0.000 1.000,0.000 0.000,0.000 1.000,0.000 0.000,1.000 0.000,600.000 5.000,0.000 1.000,1.000 0.000,0.000 1.000,0.000 0.000,1.000 0.000,-438.000-4.000,0.000 1.000,2.000 0.000,-1.000 1.000,0.000 1.000,-3.000 0.000,0.000-4.000,0.000 422.000,3.000 0.000,0.000-4.000,0.000 0.000,4.000 0.000,233.000-1.000,0.000 0.000,5.000 0.000,0.000 2.000,0.000 0.000,-3.000 0.000,0.000-6.000,0.000 89.000,8.000 0.000,0.000-1.000,0.000-89.000,-11.000 0.000,0.000 6.000,0.000 0.000,2.000 0.000,0.000 0.000,0.000 0.000,-6.000 0.000,0.000 5.000,0.000 0.000,-4.000 0.000,0.000 3.000,0.000 0.000,2.000 0.000,0.000 2.000,0.000 0.000,1.000 0.000,0.000-5.000,0.000 0.000,-5.000 0.000,0.000-3.000,0.000 0.000,2.000 0.000,-271.000 12.000,0.000 0.000,2.000 1.000,1.000-5.000,-2.000 270.000,-1.000 1.000,0.000-2.000,-1.000 0.000,-6.000 0.000,0.000 2.000,0.000 0.000,0.000 0.000,0.000 0.000,0.000 0.000,1.000-1.000,0.000 1.000,0.000 20.000,3.000 0.000,0.000 0.000,0.000 0.000,1.000 0.000,-20.000 3.000,0.000 0.000,1.000-1.000,0.000 0.000,1.000 0.000,-10.000 0.000,0.000 0.000,0.000 0.000,0.000-1.000,0.000 1.000,1.000 415.000,0.000 0.000,0.000 1.000,1.000 1.000,0.000-1.000,-1.000 0.000,1.000-415.000,0.000-1.000,0.000 0.000,0.000 0.000,0.000 1.000,0.000 1.000,-1.000 0.000,2.000 1.000,0.000 1.000,0.000 0.000,-1.000-1.000,0.000-2.000,1.000 0.000,-2.000 0.000,0.000-2.000,0.000 0.000,1.000-1.000,332.000 5.000,0.000 0.000,1.000 1.000,0.000-5.000,-1.000-332.000,-5.000 0.000,0.000-2.000,0.000 0.000,7.000-1.000,0.000 0.000,1.000 0.000,-9.000 0.000,0.000-1.000,0.000 500.000,5.000 0.000,1.000-1.000,-1.000-501.000,2.000 2.000,0.000-2.000,0.000 0.000,-8.000-1.000,0.000 1.000,1.000 0.000,15.000 1.000,0.000 2.000,0.000 0.000,5.000 0.000,0.000 0.000,0.000 630.000,-11.000 0.000,1.000 0.000,0.000-631.000,0.000 0.000,0.000 3.000,0.000 0.000,-5.000 0.000,0.000-8.000,0.000 0.000,-2.000 0.000,0.000 4.000,0.000 0.000,0.000 0.000,1196.000 1.000,0.000 1.000,-2.000 0.000,-1197.000 4.000,0.000 792.000,3.000 0.000,-792.000-22.000,0.000 0.000,1.000 0.000,0.000-10.000,0.000 0.000,-1.000 0.000</inkml:trace>
  <inkml:trace contextRef="#ctx0" brushRef="#br0">21462.000 13091.000,'24575.000'12.000,"-24575.000"-12.000,15.000 0.000,0.000 19.000,0.000 0.000,2.000 0.000,0.000-13.000,0.000 0.000,0.000 0.000,0.000 15.000,0.000 0.000,-24.000 0.000,0.000 0.000,0.000 0.000,18.000 0.000,0.000-4.000,0.000 0.000,-12.000 0.000,0.000-1.000,0.000 0.000,-18.000 0.000,0.000-1.000,0.000 0.000,-1.000 0.000,0.000-2.000,0.000 0.000,4.000 0.000,0.000 15.000,0.000 0.000,19.000 2.000,0.000-15.000,-1.000 0.000,2.000 1.000,0.000 5.000,1.000 0.000,-1.000 0.000,0.000-2.000,1.000 0.000,-1.000-1.000,0.000 1.000,0.000 0.000,-2.000-1.000,0.000 8.000,2.000 0.000,-7.000-3.000,0.000-22.000,-1.000 0.000,-6.000 0.000,0.000 0.000,0.000 0.000,0.000 0.000,0.000-1.000,-1.000 0.000,1.000-2.000,0.000 2.000,-1.000 0.000,8.000-11.000,0.000 10.000,-5.000 0.000,-2.000 4.000,0.000 2.000,-3.000 0.000,9.000-7.000,0.000 3.000,-1.000 0.000,-1.000 1.000,0.000 2.000,-2.000 0.000,-4.000 3.000,0.000 2.000,-2.000 0.000,-1.000 0.000,-382.000 4.000,-4.000 0.000,-1.000 0.000,382.000-9.000,7.000 0.000,0.000 0.000,0.000-2.000,1.000 0.000,1.000-4.000,0.000-3.000,1.000 0.000,-6.000 4.000,0.000-3.000,0.000 0.000,5.000-13.000,0.000-11.000,5.000 0.000,1.000-6.000,0.000 2.000,-13.000 0.000,2.000-3.000,0.000-2.000,6.000 0.000,-2.000 12.000,0.000 0.000,3.000 0.000,1.000-6.000,-469.000 0.000,0.000 1.000,2.000-6.000,0.000 1.000,-4.000 0.000,1.000-3.000,0.000 0.000,0.000 0.000,-1.000 2.000,0.000 0.000,4.000 97.000,1.000-4.000,0.000 0.000,3.000 1.000,-1.000 1.000,-1.000 1.000,-1.000 1.000,-1.000 0.000,370.000 0.000,3.000 0.000,-1.000 0.000,0.000 1.000,0.000 0.000,0.000-1.000,0.000 0.000,0.000 0.000,-1.000-1.000,0.000 1.000,-4.000 0.000,0.000-1.000,0.000 1.000,-2.000 0.000,-2.000 2.000,0.000 0.000,1.000 0.000,-1.000 3.000,-373.000 1.000,-6.000 1.000,-1.000 3.000,0.000-2.000,2.000 0.000,1.000-1.000,372.000 0.000,2.000 0.000,-1.000 0.000,0.000 0.000,1.000 0.000,-1.000 1.000,0.000 0.000,-6.000 0.000,-1.000 1.000,0.000-2.000,5.000 0.000,-2.000 5.000,0.000-1.000,1.000 0.000,2.000-12.000,0.000-1.000,1.000 117.000,-3.000 12.000,0.000 0.000,0.000-117.000,0.000-6.000,0.000 0.000,0.000 0.000,-1.000 10.000,0.000 1.000,1.000 0.000,-2.000-2.000,0.000-1.000,2.000 0.000,-2.000 4.000,0.000 0.000,4.000 0.000,-4.000-7.000,3276.000-7.000,-8.000-1864.000,2.000 14.000,637.000-4.000,-6.000-2049.000,-2.000-1.000,412.000 3.000,9.000-412.000,-7.000-8.000,0.000 0.000,5.000 0.000,0.000 0.000,0.000-9.000,-2.000 0.000,6.000 7.000,0.000-7.000,-4.000 0.000,-3.000 3.000,0.000-9.000,2.000 0.000,1.000 0.000,0.000 13.000,8.000 0.000,-3.000 1.000,0.000-1.000,1.000 0.000,0.000 0.000,0.000 2.000,0.000 0.000,-1.000 0.000,0.000-6.000,2.000 0.000,0.000 1.000,0.000 5.000,0.000 0.000,-3.000 1.000,0.000-1.000,1.000 0.000,-3.000 0.000,0.000 3.000,0.000-572.000,1.000 0.000,0.000-2.000,0.000 572.000,-1.000 1.000,0.000-6.000,0.000 0.000,-1.000 0.000,0.000 7.000,0.000 0.000,1.000-1.000,0.000 1.000,0.000 0.000,-1.000 1.000,0.000-6.000,0.000 0.000,-1.000 0.000,0.000 3.000,-1.000-599.000,3.000 1.000,0.000 3.000,0.000 1.000,-3.000-1.000,598.000 5.000,1.000 0.000,-2.000 0.000,0.000 0.000,1.000 0.000,1.000-1.000,0.000-10.000,1.000 0.000,0.000 0.000,0.000 1.000,0.000 0.000,-1.000 0.000,0.000 1.000,1.000 0.000,0.000 0.000,0.000-1.000,0.000 0.000,-1.000 1.000,0.000 0.000,0.000 0.000,12.000 0.000,0.000-1.000,-1.000 0.000,-1.000 2.000,0.000 1.000,-1.000-504.000,-1.000 0.000,0.000-1.000,1.000 0.000,0.000 0.000,0.000 0.000,0.000 504.000,1.000 0.000,0.000-1.000,1.000 0.000,0.000 0.000,0.000-3.000,0.000 0.000,-1.000 1.000,0.000-3.000,1.000 0.000,-1.000 0.000,0.000 1.000,0.000 0.000,2.000 0.000,0.000-3.000,1.000 0.000,2.000-1.000,0.000 0.000,1.000 0.000,0.000-1.000,0.000 1.000,1.000 0.000,0.000-1.000,0.000-1.000,0.000 0.000,-1.000 2.000,0.000 1.000,-1.000 0.000,-2.000 1.000,0.000-1.000,0.000 0.000,3.000 0.000,0.000 4.000,0.000 0.000,-1.000-1.000,0.000 5.000,1.000 0.000,-5.000 0.000,0.000 0.000,0.000 0.000,-6.000 2.000,0.000-2.000,-1.000 0.000,0.000 1.000,0.000 4.000,-1.000 0.000,0.000 1.000,0.000 3.000,-1.000 0.000,-1.000 0.000,0.000-2.000,0.000 0.000,1.000 0.000,0.000-2.000,1.000 0.000,-1.000-1.000,0.000 0.000,1.000 0.000,1.000-1.000,-537.000 6.000,-1.000 1.000,2.000 1.000,-1.000-1.000,-1.000 1.000,0.000 0.000,-1.000-3.000,1.000 537.000,-2.000 0.000,0.000-2.000,0.000 0.000,-2.000 1.000,0.000 0.000,0.000 0.000,1.000-1.000,0.000 2.000,0.000 0.000,2.000 1.000,0.000 1.000,-2.000 0.000,2.000 1.000,0.000 0.000,0.000 0.000,0.000 0.000,0.000 0.000,0.000 0.000,0.000 0.000,0.000 0.000,-1.000 0.000,0.000 1.000,0.000 0.000,0.000 0.000,-3.000 1.000,0.000-1.000,0.000 0.000,0.000 0.000,0.000 1.000,0.000 0.000,1.000 0.000,0.000-2.000,0.000 0.000,1.000 1.000,0.000 1.000,-1.000 0.000,-2.000 1.000,0.000 6.000,-2.000 0.000,0.000 1.000,0.000-1.000,-1.000 0.000,-1.000 1.000,0.000 1.000,0.000 0.000,-2.000 0.000,0.000 0.000,0.000 0.000,0.000 1.000,0.000 0.000,-1.000 0.000,1.000 0.000,0.000 1.000,0.000 0.000,1.000 0.000,0.000 0.000,-1.000 0.000,0.000 1.000,0.000 1.000,0.000 0.000,-9.000 1.000,0.000 0.000,0.000 0.000,0.000 1.000,0.000-1.000,0.000 0.000,7.000-2.000,0.000-1.000,1.000 0.000,1.000-1.000,0.000 0.000,1.000 0.000,3.000-1.000,0.000-8.000,3.000 0.000,3.000-1.000,0.000-2.000,1.000-126.000,6.000-2.000,1.000-2.000,1.000-1.000,1.000 0.000,1.000 3.000,0.000 125.000,0.000 0.000,0.000 2.000,-1.000 0.000,0.000 1.000,235.000-4.000,1.000 0.000,-2.000 0.000,0.000 3.000,0.000-235.000,-7.000 2.000,0.000 3.000,0.000 0.000,8.000 0.000,0.000 3.000,-2.000 1426.000,-8.000 5.000,-1426.000 9.000,2.000 3023.000,17.000 0.000,-3023.000-3.000,13.000 1789.000,3.000 13.000,-1789.000 4.000,-15.000 0.000,0.000 3.000,0.000-2.000,3.000 0.000,0.000 2.000,-673.000 0.000,4.000 0.000,-1.000 1.000,673.000 3.000,-9.000 0.000,0.000 0.000,0.000 1.000,0.000 0.000,-1.000 3.000,0.000 0.000,1.000 0.000,-2.000 10.000,0.000 2.000,0.000 0.000,4.000-13.000,0.000 2.000,-2.000 0.000,-1.000 9.000,0.000 1.000,-1.000 0.000,2.000-11.000,0.000 1.000,-1.000 0.000,0.000 8.000,0.000 2.000,-2.000 0.000,6.000 9.000,0.000 0.000,-5.000 0.000,3.000 2.000,0.000 4.000,-6.000 0.000,1.000 0.000,-426.000 5.000,10.000 1.000,2.000 1.000,425.000-7.000,-14.000 0.000,0.000 0.000,0.000 1.000,0.000 0.000,2.000 3.000,0.000 0.000,1.000 0.000,1.000 0.000,0.000 2.000,1.000 0.000,0.000 0.000,0.000-1.000,-1.000 0.000,1.000 3.000,0.000 0.000,-1.000 0.000,0.000-3.000,0.000 2.000,2.000 0.000,-3.000-4.000,0.000-1.000,-2.000 0.000,-1.000-1.000,0.000 2.000,4.000 0.000,1.000-1.000,0.000 1.000,0.000 0.000,0.000-1.000,0.000-3.000,-5.000 0.000,1.000 0.000,0.000-2.000,-4.000 0.000,2.000 2.000,0.000 7.000,10.000 0.000,0.000 0.000,1034.000-5.000,-10.000 1.000,-2.000-2.000,-1035.000 1.000,2.000 0.000,1.000 0.000,0.000 4.000,5.000 0.000,-1.000-1.000,0.000-8.000,-9.000 0.000,-1.000 1.000,0.000 9.000,10.000 0.000,1.000 1.000,0.000-6.000,-5.000 0.000,-1.000 0.000,177.000 8.000,10.000 0.000,-1.000-1.000,-177.000-10.000,-12.000 0.000,0.000 0.000,0.000 5.000,8.000 0.000,-1.000-1.000,0.000 5.000,4.000 0.000,-5.000-1.000,972.000-2.000,-7.000-972.000,-9.000-13.000,0.000-1.000,0.000 0.000,-1.000-5.000,0.000-3.000,-2.000 0.000,-1.000 0.000,0.000-1.000,-2.000 0.000,1.000 0.000,0.000-1.000,0.000 0.000,-1.000 1.000,0.000 2.000,2.000 0.000,-2.000 4.000,0.000 1.000,5.000 0.000,-2.000-2.000,0.000 1.000,6.000 0.000,1.000-5.000,0.000 1.000,0.000 0.000,-1.000-4.000,0.000 1.000,-2.000 0.000,-2.000-4.000,0.000 1.000,-2.000 0.000</inkml:trace>
  <inkml:trace contextRef="#ctx0" brushRef="#br0">13669.000 12153.000,'24575.000'-14.000,"-24587.000"14.000,-7.000-8.000,0.000 1.000,1.000 0.000,0.000 0.000,0.000-7.000,-9.000 0.000,5.000 6.000,0.000 1.000,-2.000 0.000,-6.000-11.000,0.000 3.000,2.000 0.000,10.000 9.000,0.000 1.000,0.000 0.000,-1.000-11.000,0.000 0.000,2.000 0.000,-3.000-11.000,0.000 1.000,6.000 0.000,4.000 9.000,0.000-2.000,-9.000 0.000,13.000 29.000,0.000-3.000,-9.000 0.000,4.000 10.000,0.000 0.000,-4.000 0.000,0.000-1.000,0.000-1.000,-12.000 0.000,-3.000-24.000,0.000 1.000,10.000 0.000,0.000 6.000,0.000 0.000,-1.000 0.000,2.000 5.000,0.000 0.000,2.000 0.000,-1.000-23.000,0.000 2.000,18.000 0.000,-1.000 0.000,0.000 1.000,-18.000 0.000,0.000 8.000,0.000 0.000,13.000 0.000,1.000 0.000,0.000 1.000,-17.000 0.000,0.000 6.000,0.000 3.000,-3.000 0.000,-1.000 27.000,0.000 1.000,-1.000 0.000,-1.000 8.000,0.000 0.000,0.000 0.000,-1.000 6.000,0.000 0.000,-2.000 0.000,0.000 0.000,0.000 0.000,1.000 0.000,0.000-1.000,0.000-1.000,1.000 0.000,17.000-23.000,0.000-5.000,6.000 0.000,1.000-2.000,0.000 0.000,1.000 0.000,0.000 0.000,0.000 4.000,-5.000 0.000,-1.000 2.000,0.000 1.000,0.000 0.000,-4.000 7.000,0.000 0.000,4.000 0.000,-12.000 13.000,0.000 4.000,0.000 0.000,-3.000 0.000,0.000 11.000,-8.000 0.000,0.000 0.000,0.000 21.000,-17.000 0.000,-15.000 11.000,0.000 14.000,-9.000 0.000,-19.000 14.000,0.000 1.000,1.000 0.000,-6.000 6.000,0.000-3.000,2.000 0.000,14.000-5.000,0.000-6.000,2.000 0.000,7.000-4.000,0.000 5.000,-3.000 0.000,2.000-1.000,0.000 2.000,0.000 0.000,-3.000 1.000,0.000 2.000,0.000 0.000,14.000-3.000,0.000 0.000,1.000 0.000,-19.000 8.000,0.000 0.000,1.000 0.000,0.000 0.000,0.000-1.000,0.000 0.000,14.000 1.000,0.000-18.000,3.000 0.000,1.000 0.000,0.000 4.000,0.000 0.000,-9.000 0.000,0.000 10.000,2.000 0.000,-7.000 1.000,0.000 7.000,3.000 0.000,-4.000 1.000,0.000 6.000,2.000 0.000,11.000-1.000,0.000-4.000,0.000 0.000,-6.000-2.000,0.000 1.000,0.000 0.000,15.000 3.000,0.000 3.000,1.000 0.000,-1.000 2.000,0.000-22.000,-5.000 0.000,10.000 4.000,0.000-17.000,-4.000 0.000,4.000 4.000,0.000-11.000,-3.000 0.000,1.000 3.000,0.000-7.000,-1.000 0.000,1.000 1.000,0.000-2.000,2.000 0.000,-1.000 12.000,0.000-1.000,0.000 0.000,-2.000 21.000,0.000 0.000,-18.000 0.000,0.000 3.000,0.000-1.000,1.000 0.000,0.000 6.000,0.000 0.000,0.000 0.000,0.000 2.000,0.000 0.000,-10.000 0.000,0.000 0.000,0.000 0.000,10.000 0.000,0.000-1.000,0.000 0.000,-13.000 0.000,0.000-2.000,0.000 0.000,6.000 0.000,0.000-2.000,0.000 0.000,5.000 0.000,0.000-6.000,0.000 0.000,-5.000 0.000,0.000-13.000,0.000-2.000,5.000 0.000,-2.000 4.000,0.000-7.000,20.000 0.000,-4.000 1.000,0.000 1.000,-1.000 0.000,-1.000 3.000,0.000 0.000,-7.000 0.000,-1.000 2.000,0.000-5.000,5.000 0.000,-3.000 3.000,0.000 2.000,-4.000 0.000,3.000-6.000,0.000-1.000,-2.000 0.000,-7.000 11.000,0.000-1.000,-8.000 0.000,-11.000-17.000,0.000 6.000,-8.000 0.000,4.000-4.000,0.000-3.000,1.000 0.000,-6.000-2.000,0.000-1.000,1.000 0.000,-3.000 1.000,0.000 1.000,0.000 0.000,2.000-2.000,0.000-1.000,0.000 0.000,-10.000 2.000,0.000 4.000,-2.000 0.000,0.000-2.000,0.000 4.000,0.000 0.000,1.000-1.000,0.000 2.000,-2.000 0.000,-5.000 0.000,0.000 20.000,0.000 0.000,4.000 0.000,0.000 15.000,0.000 0.000,-2.000 0.000,0.000 6.000,-1.000 0.000,-1.000-1.000,0.000 0.000,-1.000 0.000,1.000 0.000,0.000 0.000,1.000 0.000</inkml:trace>
  <inkml:trace contextRef="#ctx0" brushRef="#br0">16345.000 13270.000,'24575.000'14.000,"-24577.000"-14.000,-6.000 0.000,0.000 19.000,2.000 0.000,-2.000 0.000,0.000 1.000,0.000 0.000,-2.000 0.000,0.000 3.000,0.000 0.000,4.000-1.000,0.000 4.000,1.000 0.000,0.000-1.000,-847.000-1.000,-1.000 0.000,0.000 1.000,0.000 2.000,-1.000 847.000,0.000 0.000,0.000 2.000,0.000 0.000,1.000-1.000,0.000 1.000,1.000-563.000,5.000-1.000,1.000 0.000,0.000 0.000,1.000 0.000,0.000 1.000,0.000 562.000,2.000-1.000,0.000 0.000,1.000 0.000,1.000 0.000,0.000-1.000,0.000 0.000,0.000 0.000,0.000 0.000,1.000 0.000,1.000-1.000,0.000-1.000,1.000 0.000,-8.000 1.000,0.000 0.000,0.000 0.000,1.000 0.000,0.000-2.000,0.000 0.000,-2.000 0.000,0.000 11.000,0.000 0.000,-3.000 0.000,0.000 0.000,1.000 0.000,-8.000 0.000,0.000 2.000,0.000 0.000,-1.000 0.000,0.000-3.000,0.000 0.000,13.000 0.000,0.000-1.000,0.000-321.000,-9.000 0.000,1.000 2.000,0.000 0.000,-2.000 0.000,320.000-3.000,0.000 0.000,-1.000 0.000,0.000 0.000,0.000 0.000,2.000 0.000,0.000 1.000,0.000 0.000,-1.000 0.000,0.000 0.000,0.000 0.000,-1.000 0.000,0.000-1.000,0.000 0.000,7.000 0.000,0.000 0.000,0.000 0.000,-6.000 0.000,0.000 2.000,0.000 0.000,-1.000 0.000,0.000 9.000,0.000 0.000,-1.000 0.000,0.000-4.000,0.000 0.000,1.000 0.000,0.000-7.000,0.000 0.000,0.000 0.000,0.000-1.000,0.000 0.000,9.000 0.000,0.000-3.000,0.000 0.000,-5.000 0.000,0.000 1.000,0.000 0.000,4.000 0.000,0.000 4.000,0.000 0.000,-5.000 0.000,0.000-9.000,0.000 0.000,1.000 0.000,0.000 6.000,0.000 0.000,5.000 0.000,0.000 0.000,0.000 0.000,1.000 0.000,0.000 1.000,0.000 0.000,0.000 0.000,0.000 4.000,1.000 0.000,2.000 0.000,0.000-1.000,1.000 0.000,-2.000-1.000,0.000 0.000,-1.000 0.000,1.000 2.000,-500.000-10.000,-1.000 0.000,1.000 1.000,0.000 0.000,0.000 0.000,-1.000 1.000,500.000 7.000,-1.000 0.000,-1.000 1.000,0.000-1.000,0.000 0.000,-3.000 0.000,0.000 0.000,0.000 0.000,1.000 0.000,0.000-3.000,1.000 0.000,3.000 0.000,0.000 0.000,-1.000 0.000,-4.000 1.000,0.000 12.000,-2.000 0.000,-4.000 1.000,534.000 4.000,2.000 0.000,-2.000-1.000,-534.000-6.000,-2.000 0.000,-3.000 0.000,0.000-8.000,0.000 0.000,-3.000 0.000,2509.000 19.000,2.000-2509.000,-2.000-1.000,1064.000-34.000,-1.000-1064.000,5.000-1.000,0.000-10.000,-1.000 2730.000,1.000 0.000,-2730.000 3.000,0.000 380.000,13.000 0.000,-380.000 26.000,0.000 0.000,-12.000 0.000,0.000 3.000,0.000-274.000,1.000 1.000,1.000 2.000,0.000-1.000,0.000 1.000,274.000 6.000,-1.000 0.000,1.000 1.000,-404.000-3.000,0.000 0.000,2.000 1.000,1.000-3.000,0.000 403.000,1.000 0.000,0.000-3.000,0.000 0.000,4.000 1.000,0.000-2.000,-1.000 0.000,-9.000-1.000,0.000-2.000,0.000 0.000,-7.000-1.000,0.000-2.000,0.000 0.000,10.000-1.000,0.000-8.000,0.000 0.000,-16.000 0.000,770.000-4.000,0.000-770.000,10.000 0.000,1262.000 15.000,0.000-1262.000,-3.000 0.000,0.000 3.000,0.000 0.000,6.000 0.000,0.000 2.000,0.000 0.000,-6.000 0.000,0.000 1.000,0.000 0.000,-2.000 0.000,0.000 2.000,0.000 0.000,0.000 0.000,0.000 8.000,0.000 0.000,-3.000 0.000,0.000-1.000,0.000 0.000,-6.000 0.000,0.000-12.000,0.000 0.000,-15.000 0.000,0.000 0.000,1.000 0.000,-3.000 0.000,0.000-2.000,1.000 0.000,-1.000 0.000,0.000 0.000,0.000 0.000,0.000 0.000,0.000 0.000,-1.000 0.000,0.000 0.000</inkml:trace>
  <inkml:trace contextRef="#ctx0" brushRef="#br0">22507.000 13414.000,'24575.000'-6.000,"-24575.000"6.000,-12.000 0.000,0.000-24.000,0.000 0.000,4.000 0.000,0.000-6.000,0.000-1093.000,5.000 0.000,1.000-4.000,0.000 0.000,-1.000 0.000,775.000 4.000,0.000 0.000,-1.000 0.000,0.000-1.000,0.000 0.000,-2.000 0.000,-234.000 1.000,0.000 1.000,0.000 0.000,-1.000-2.000,0.000 1.000,-1.000 0.000,0.000-1.000,0.000 550.000,2.000 0.000,0.000-1.000,0.000 0.000,-1.000 0.000,0.000 0.000,0.000 0.000,1.000 0.000,0.000 3.000,0.000-302.000,1.000 0.000,1.000 2.000,0.000-1.000,1.000 0.000,1.000-1.000,0.000-1.000,-4.000 0.000,302.000 2.000,0.000 0.000,-4.000-1.000,0.000-3.000,1.000 0.000,-1.000-1.000,0.000 1.000,1.000 0.000,1.000-1.000,0.000 4.000,0.000 0.000,5.000 0.000,0.000-2.000,0.000 0.000,5.000-1.000,0.000 2.000,0.000 0.000,-6.000 0.000,0.000-5.000,0.000 0.000,-4.000 1.000,0.000-3.000,-1.000 0.000,0.000-1.000,0.000 1.000,1.000 0.000,4.000-1.000,0.000-5.000,-2.000 0.000,2.000-1.000,0.000 2.000,0.000 0.000,2.000 1.000,-415.000-4.000,0.000 1.000,3.000 2.000,0.000-2.000,-2.000 414.000,2.000 1.000,0.000-3.000,-1.000 0.000,1.000 1.000,0.000 5.000,1.000 0.000,-7.000 1.000,0.000 4.000,1.000 261.000,8.000 1.000,1.000-1.000,-1.000 0.000,2.000 0.000,-262.000-11.000,1.000 0.000,0.000 0.000,0.000 15.000,0.000 0.000,0.000 0.000,0.000-1.000,0.000 0.000,-1.000 0.000,0.000 1.000,0.000 0.000,0.000 0.000,0.000-9.000,0.000 0.000,-1.000 0.000,0.000 6.000,0.000 0.000,0.000 0.000,0.000 0.000,0.000 0.000,-8.000 0.000,0.000 1.000,0.000 0.000,-3.000 0.000,0.000 0.000,0.000 0.000,0.000 0.000,0.000 1.000,0.000 0.000,13.000 1.000,0.000-1.000,1.000 0.000,2.000-1.000,0.000-1.000,0.000 0.000,0.000 1.000,0.000-13.000,1.000 0.000,0.000 1.000,0.000 0.000,0.000 0.000,-1.000-1.000,0.000 14.000,0.000 0.000,0.000 0.000,0.000 1.000,0.000 0.000,-8.000 0.000,0.000 0.000,0.000 0.000,7.000-1.000,0.000-1.000,0.000 0.000,1.000-1.000,0.000-14.000,1.000 0.000,0.000 0.000,0.000 16.000,-2.000 0.000,-1.000 1.000,0.000 0.000,-1.000 0.000,-6.000 0.000,0.000-1.000,0.000 0.000,2.000 0.000,0.000-5.000,0.000 0.000,0.000 0.000,0.000 3.000,0.000 0.000,-1.000 0.000,0.000 1.000,-1.000 0.000,-7.000 0.000,0.000 3.000,0.000 0.000,1.000-1.000,0.000 1.000,-1.000 1175.000,-5.000-1.000,0.000 2.000,-1.000-1175.000,16.000 0.000,0.000 2.000,0.000 0.000,-6.000-1.000,0.000 1.000,1.000 0.000,4.000 0.000,0.000 2.000,1.000 3276.000,-13.000-3.000,-3018.000-6.000,3.000 1780.000,11.000 1.000,-2038.000 10.000,1.000 0.000,0.000 1.000,0.000-10.000,0.000 0.000,7.000 0.000,0.000 0.000,0.000 1041.000,-16.000 1.000,-1041.000-4.000,0.000 150.000,21.000 0.000,0.000 0.000,0.000-150.000,-15.000 0.000,0.000 17.000,1.000 0.000,0.000-2.000,0.000-19.000,-1.000 0.000,3.000-1.000,0.000 15.000,-3.000 0.000,-2.000-1.000,0.000 18.000,2.000 0.000,-6.000-2.000,0.000 8.000,5.000 0.000,1.000 0.000,0.000 1.000,1.000 0.000,3.000-1.000,0.000 0.000,1.000 0.000,1.000-2.000,0.000 0.000,0.000 0.000,0.000 1.000,0.000 1.000,0.000 0.000,0.000 1.000</inkml:trace>
  <inkml:trace contextRef="#ctx0" brushRef="#br0">13327.000 12108.000,'24575.000'12.000,"-24575.000"-12.000,7.000 0.000,0.000 13.000,0.000 0.000,15.000 0.000,0.000-17.000,0.000 0.000,1.000 0.000,0.000-2.000,0.000 0.000,2.000 0.000,0.000 4.000,0.000 0.000,0.000 0.000,0.000 1.000,0.000 0.000,-1.000 0.000,0.000 0.000,0.000 0.000,1.000 0.000,0.000 8.000,0.000 0.000,-1.000 0.000,0.000-15.000,0.000 0.000,0.000 0.000,0.000 6.000,0.000 0.000,1.000 0.000,0.000-7.000,1.000 0.000,-1.000-2.000,0.000 19.000,-1.000 0.000,-12.000-1.000,0.000 0.000,1.000 0.000,-4.000-2.000,0.000 0.000,0.000 0.000,12.000-1.000,0.000 2.000,0.000-248.000,-2.000 0.000,0.000 2.000,1.000 248.000,-8.000 1.000,0.000 1.000,-1.000 0.000,0.000 1.000,0.000 11.000,1.000 0.000,-2.000 0.000,0.000-6.000,0.000 0.000,-1.000 1.000,0.000 2.000,1.000 0.000,-6.000 0.000,0.000-8.000,0.000 0.000,11.000 1.000,0.000-27.000,2.000 0.000,-5.000 0.000,0.000-3.000,1.000 0.000,-2.000 0.000,0.000-1.000,0.000 496.000,0.000 0.000,-496.000 0.000,-1.000 0.000,0.000 2.000,0.000 0.000,2.000 0.000,0.000-2.000,0.000 0.000,0.000 0.000</inkml:trace>
  <inkml:trace contextRef="#ctx0" brushRef="#br0">13035.000 12112.000,'24575.000'43.000,"-24575.000"-43.000,-6.000 0.000,0.000 3.000,0.000 0.000,-7.000 0.000,0.000 1.000,0.000-630.000,3.000 0.000,0.000 3.000,0.000 0.000,-1.000 0.000,630.000 4.000,0.000 0.000,1.000 0.000,0.000-8.000,0.000 0.000,2.000 0.000,0.000-1.000,0.000 0.000,0.000 0.000,0.000-1.000,0.000 0.000,1.000 0.000,0.000 4.000,0.000 0.000,1.000 0.000,0.000-2.000,0.000 0.000,6.000 0.000,0.000 0.000,0.000 0.000,-8.000 0.000,0.000 1.000,0.000 0.000,-1.000 0.000,0.000 1.000,0.000 0.000,0.000 0.000,0.000-4.000,-2.000 0.000,0.000 0.000,0.000 2.000,0.000 0.000,-2.000-1.000,0.000 2.000,0.000 0.000,0.000-1.000,-401.000 12.000,0.000 1.000,2.000 0.000,-1.000-2.000,0.000 401.000,-9.000-1.000,0.000-2.000,1.000 0.000,3.000 0.000,-539.000 0.000,0.000 1.000,3.000 1.000,-1.000 0.000,0.000 1.000,0.000 1.000,538.000-3.000,-1.000 0.000,0.000 1.000,0.000-1.000,1.000 0.000,-2.000-1.000,0.000 3.000,-1.000 0.000,-1.000 1.000,0.000 1.000,0.000-52.000,9.000 1.000,0.000 2.000,0.000 0.000,-8.000 1.000,52.000-15.000,0.000 0.000,-3.000 0.000,374.000 1.000,0.000 0.000,0.000 0.000,-374.000 7.000,0.000 1221.000,-22.000 0.000,-1221.000-2.000,0.000 3224.000,-4.000 0.000,-3224.000-5.000,2.000 209.000,-1.000-1.000,-209.000-4.000,0.000 0.000,-1.000-1.000,0.000 0.000,0.000 0.000,-1.000 0.000,0.000 1.000,1.000 0.000,-3.000 1.000,0.000-2.000,-1.000 0.000,0.000-1.000,0.000 0.000,0.000 0.000,1.000 0.000,0.000 2.000,0.000 0.000,1.000 0.000,0.000 2.000,0.000 0.000,0.000 0.000,0.000-2.000,0.000 0.000,2.000 0.000,0.000-1.000,0.000 0.000,2.000 0.000,0.000 2.000,0.000 0.000,-1.000 0.000</inkml:trace>
  <inkml:trace contextRef="#ctx0" brushRef="#br0">4957.000 12501.000,'24575.000'25.000,"-24575.000"-25.000,8.000 0.000,0.000 11.000,0.000 0.000,2.000 0.000,0.000-5.000,0.000 0.000,1.000 0.000,0.000 2.000,0.000 0.000,2.000 0.000,-656.000-1.000,0.000 1.000,2.000 0.000,-1.000 1.000,0.000 1.000,3.000 0.000,0.000 1.000,0.000 245.000,-8.000 0.000,0.000 1.000,0.000 1.000,1.000 0.000,-1.000 2.000,0.000 1.000,1.000 0.000,-1.000-1.000,0.000 0.000,0.000 0.000,1.000 0.000,0.000-1.000,-2.000 0.000,0.000 0.000,0.000 1.000,-1.000 0.000,-1.000 1.000,0.000 1.000,0.000 0.000,-1.000 1.000,0.000 0.000,1.000 0.000,1.000 2.000,0.000 131.000,-6.000 0.000,1.000 0.000,0.000 0.000,2.000 0.000,0.000 0.000,0.000 0.000,1.000 0.000,-1.000 0.000,0.000 1.000,1.000 0.000,0.000 1.000,0.000 0.000,1.000 0.000,0.000 0.000,0.000-1.000,0.000 0.000,200.000-3.000,0.000 0.000,1.000 0.000,1.000 1.000,0.000-1.000,2.000 0.000,0.000-1.000,0.000 1.000,1.000 0.000,-1.000 1.000,0.000 0.000,-1.000 0.000,1.000 0.000,0.000-1.000,0.000 0.000,0.000 0.000,0.000 1.000,-2.000 0.000,-1.000 0.000,0.000 0.000,-1.000 0.000,78.000 0.000,0.000 0.000,-2.000 0.000,0.000 0.000,0.000 0.000,-1.000 0.000,0.000 0.000,0.000 0.000,-1.000 0.000,0.000 1.000,0.000 0.000,0.000 0.000,0.000 0.000,0.000 0.000,1.000 0.000,0.000 2.000,0.000 0.000,1.000 1.000,-135.000-5.000,-1.000 0.000,1.000 0.000,0.000 1.000,0.000 1.000,0.000 0.000,-1.000 1.000,0.000 0.000,0.000 0.000,0.000 1.000,0.000 1.000,0.000 0.000,-1.000 0.000,0.000 0.000,1.000 1.000,0.000 0.000,-1.000 1.000,0.000 1.000,-1.000 0.000,0.000 0.000,0.000 0.000,0.000 0.000,1.000 1.000,0.000 0.000,134.000-3.000,-1.000 0.000,0.000 2.000,0.000 1.000,-1.000 0.000,-1.000 1.000,0.000 0.000,0.000 0.000,1.000 0.000,0.000 0.000,0.000 0.000,0.000 0.000,0.000 0.000,1.000 0.000,0.000 0.000,0.000 0.000,-1.000 0.000,0.000 1.000,0.000 1.000,0.000 0.000,0.000-1.000,0.000 0.000,1.000 0.000,0.000 0.000,0.000 0.000,-1.000 0.000,1.000 1.000,-13.000-3.000,-1.000 0.000,2.000 1.000,0.000-1.000,-1.000 0.000,1.000 1.000,0.000 0.000,-1.000 0.000,0.000 1.000,0.000 1.000,-1.000 0.000,-1.000 1.000,0.000 1.000,-1.000 0.000,-1.000 1.000,0.000 1.000,-1.000 1.000,0.000 1.000,-1.000-1.000,0.000 0.000,1.000-1.000,0.000-1.000,1.000 0.000,0.000 0.000,0.000 0.000,0.000 0.000,-1.000 0.000,0.000 0.000,0.000 0.000,0.000 0.000,13.000 4.000,0.000 0.000,-1.000 0.000,0.000 0.000,1.000 0.000,0.000 0.000,0.000 0.000,-1.000 0.000,0.000 1.000,0.000-1.000,0.000 0.000,0.000 0.000,0.000 1.000,0.000 0.000,-1.000-1.000,0.000 0.000,1.000 0.000,-1.000 0.000,0.000 1.000,0.000 0.000,0.000 0.000,0.000 0.000,0.000 0.000,1.000-1.000,0.000-1.000,1.000 0.000,0.000 0.000,0.000 2.000,-1.000 0.000,-1.000 1.000,0.000 1.000,0.000 0.000,0.000 0.000,0.000 0.000,0.000 0.000,0.000-1.000,0.000 0.000,1.000 0.000,0.000 0.000,0.000-1.000,0.000 0.000,-1.000-1.000,0.000 0.000,1.000 0.000,-1.000-1.000,0.000 0.000,0.000 0.000,-2.000 0.000,0.000-1.000,0.000 0.000,-2.000 0.000,0.000 8.000,0.000 0.000,-2.000 0.000,0.000-1.000,0.000 0.000,-1.000 0.000,0.000-2.000,-1.000 0.000,0.000 0.000,0.000-1.000,0.000 0.000,0.000 1.000,0.000 0.000,-1.000 0.000,0.000 0.000,0.000 0.000,0.000 0.000,7.000 0.000,0.000-1.000,1.000 0.000,0.000-1.000,0.000-1.000,1.000 0.000,0.000-1.000,0.000 0.000,0.000 0.000,1.000 0.000,0.000 0.000,0.000 0.000,1.000-1.000,0.000-6.000,1.000 0.000,1.000-1.000,0.000 2.000,0.000 0.000,0.000 1.000,0.000 0.000,-1.000 0.000,0.000 0.000,0.000-1.000,0.000 0.000,-1.000-1.000,0.000-3.000,1.000 0.000,-1.000-1.000,0.000-4.000,0.000 210.000,16.000 0.000,1.000-6.000,-1.000-1.000,-2.000-1.000,1.000-1.000,1.000-1.000,1.000 0.000,-210.000 3.000,0.000 0.000,0.000-1.000,0.000 0.000,1.000 0.000,-1.000-1.000,0.000-1.000,0.000 0.000,-4.000-1.000,0.000 0.000,-1.000 0.000,0.000 1.000,0.000-4.000,-2.000 0.000,-3.000 1.000,0.000 0.000,-2.000 0.000,-5.000-1.000,0.000 4.000,0.000 0.000,6.000-2.000,0.000 3.000,-1.000 0.000,2.000 0.000,0.000-2.000,0.000 0.000,-6.000 1.000,0.000 0.000,-1.000 0.000,-1.000 0.000,0.000-1.000,1.000 0.000,11.000-2.000,0.000 0.000,0.000 0.000,2.000 0.000,419.000-5.000,1.000 0.000,1.000 0.000,0.000 1.000,0.000 0.000,-3.000 2.000,-419.000 0.000,-1.000 0.000,-3.000 2.000,0.000 4.000,-1.000 0.000,0.000 1.000,0.000 4.000,-1.000 0.000,-1.000 1.000,0.000-5.000,0.000 0.000,-7.000 1.000,0.000-3.000,0.000 0.000,2.000 0.000,0.000 3.000,1.000 0.000,2.000 0.000,0.000 0.000,1.000 0.000,0.000 0.000,0.000 5.000,0.000 0.000,-1.000 0.000,0.000-1.000,1.000 0.000,-7.000-1.000,0.000-2.000,1.000 0.000,3.000 0.000,1040.000 10.000,-1.000 0.000,3.000 1.000,0.000-8.000,0.000-1040.000,-12.000 0.000,0.000-3.000,1.000 1638.000,3.000 0.000,0.000 0.000,1.000 11.000,11.000-1.000,1173.000-17.000,1.000-2822.000,-11.000 0.000,2267.000-6.000,1.000-2267.000,-3.000 0.000,522.000-2.000,1.000-522.000,-1.000 1.000,0.000 0.000,1.000 0.000,0.000 1.000,0.000 0.000,-1.000 0.000,0.000 1.000,0.000 0.000,-1.000 0.000,0.000 1.000,0.000 0.000,-1.000 0.000,0.000 2.000,0.000 2.000,10.000 0.000,1.000-7.000,0.000 8.000,13.000 0.000,2.000-8.000,0.000 2.000,2.000 0.000,-1.000-2.000,0.000-2.000,-6.000 0.000,-6.000-4.000,0.000 0.000,-1.000 0.000,-4.000-3.000,0.000 1.000,0.000 0.000,-1.000 0.000,0.000 1.000,0.000 0.000,-1.000 0.000,0.000 1.000,0.000 0.000,-1.000-1.000,0.000-1.000,-4.000 0.000,0.000 2.000,0.000-1.000,-2.000 0.000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6730.000 5911.000,'24575.000'12.000,"-24573.000"-12.000,11.000 0.000,0.000 10.000,-2.000 0.000,-8.000 0.000,0.000 3.000,0.000 0.000,8.000 0.000,0.000 2.000,0.000-608.000,6.000 0.000,1.000 2.000,1.000 607.000,-13.000-1.000,0.000 2.000,1.000 0.000,0.000 0.000,0.000 2.000,0.000 0.000,1.000 1.000,0.000-1.000,0.000 0.000,0.000 0.000,0.000 1.000,1.000 0.000,-1.000-1.000,0.000 1.000,1.000 0.000,0.000 0.000,0.000 0.000,1.000 0.000,0.000-1.000,0.000-1.000,1.000 0.000,0.000 0.000,0.000 1.000,0.000 0.000,1.000 0.000,0.000-2.000,0.000 0.000,0.000 1.000,0.000 0.000,0.000 0.000,0.000 1.000,0.000 10.000,2.000 0.000,1.000 1.000,0.000-3.000,-1.000 0.000,-11.000-1.000,0.000-3.000,-1.000 0.000,2.000 1.000,0.000 7.000,2.000 0.000,0.000 0.000,0.000-3.000,-1.000 148.000,-4.000 0.000,1.000-3.000,-1.000-149.000,-3.000-1.000,0.000-2.000,0.000 0.000,11.000 3.000,0.000-14.000,-3.000 0.000,-6.000-2.000,0.000-10.000,-4.000 918.000,-1.000-1.000,-918.000-5.000,-1.000 0.000,0.000-1.000,0.000 0.000,-2.000 0.000,0.000 1.000,0.000-3.000,-3.000 0.000,0.000 1.000,0.000-8.000,-7.000 0.000,7.000 8.000,0.000-3.000,-3.000 0.000</inkml:trace>
  <inkml:trace contextRef="#ctx0" brushRef="#br0">8310.000 6033.000,'24575.000'12.000,"-24575.000"-12.000,8.000 0.000,0.000 18.000,0.000 0.000,7.000 0.000,0.000-10.000,0.000 0.000,2.000 0.000,-424.000-3.000,0.000 1.000,5.000 0.000,0.000 3.000,0.000 0.000,1.000 0.000,423.000-3.000,0.000 0.000,2.000 0.000,0.000 1.000,0.000 0.000,0.000 0.000,0.000-1.000,0.000-820.000,5.000 0.000,1.000 0.000,0.000 0.000,0.000-1.000,0.000 3.000,2.000 812.000,-4.000 0.000,0.000 4.000,1.000 0.000,1.000 0.000,1.000 0.000,1.000-1.000,-2.000-1.000,0.000-5.000,1.000 7.000,0.000 0.000,0.000-5.000,0.000 0.000,-1.000 1.000,0.000 3.000,1.000 0.000,1.000 0.000,0.000 2.000,2.000 0.000,1.000 0.000,0.000-1.000,0.000 0.000,-1.000 1.000,0.000 0.000,0.000 0.000,-2.000 2.000,0.000 1.000,-1.000 0.000,2.000 1.000,0.000-1.000,0.000 0.000,1.000 0.000,0.000 2.000,0.000 0.000,0.000 0.000,0.000 1.000,0.000-476.000,-7.000-2.000,1.000 1.000,1.000 0.000,0.000 0.000,0.000 1.000,-1.000-1.000,0.000 1.000,1.000 0.000,0.000 475.000,3.000 0.000,0.000 1.000,0.000 0.000,0.000 0.000,0.000 0.000,0.000 0.000,2.000 0.000,0.000 0.000,0.000-469.000,-1.000 0.000,1.000 2.000,0.000 0.000,1.000-1.000,0.000 1.000,1.000 0.000,-2.000-1.000,0.000-2.000,0.000 0.000,-3.000-1.000,287.000 1.000,1.000 1.000,-4.000-1.000,-1.000-1.000,0.000 1.000,1.000-1.000,0.000 4.000,2.000 180.000,-1.000-1.000,0.000 4.000,0.000 0.000,1.000 1.000,0.000 2.000,-1.000 0.000,-1.000 1.000,0.000 0.000,-1.000 0.000,-3.000 1.000,-425.000-1.000,-2.000 1.000,-1.000 1.000,-1.000-2.000,-1.000 1.000,1.000 0.000,0.000 0.000,1.000-1.000,2.000 0.000,425.000-1.000,-1.000 0.000,0.000 1.000,0.000 1.000,0.000 0.000,0.000 0.000,0.000 1.000,0.000 0.000,1.000 0.000,0.000 1.000,0.000 0.000,-5.000-1.000,0.000 0.000,0.000 0.000,1.000 0.000,0.000 1.000,0.000 0.000,0.000 1.000,0.000 0.000,-1.000 0.000,0.000 0.000,0.000 1.000,0.000 0.000,-1.000 1.000,0.000 0.000,-1.000 0.000,1.000 0.000,0.000 1.000,1.000 0.000,0.000-1.000,0.000-1.000,1.000 0.000,0.000-1.000,0.000-1.000,0.000 0.000,-2.000 0.000,0.000-1.000,0.000-103.000,9.000 0.000,1.000-2.000,0.000 0.000,-3.000-1.000,-1.000 1.000,1.000 1.000,0.000-1.000,0.000 3.000,1.000 102.000,-8.000-1.000,0.000 3.000,1.000 0.000,1.000-1.000,0.000 0.000,0.000 0.000,0.000 1.000,0.000-2.000,-1.000 0.000,-2.000 0.000,0.000-2.000,-1.000 0.000,5.000 1.000,0.000-2.000,-1.000 0.000,-2.000 0.000,0.000-2.000,0.000 0.000,0.000 0.000,0.000 0.000,-1.000 0.000,-1.000 1.000,0.000-1.000,-1.000 0.000,3.000 1.000,0.000-1.000,0.000 0.000,3.000 1.000,0.000 0.000,-1.000 0.000,0.000 0.000,0.000-4.000,0.000 398.000,9.000-1.000,0.000-3.000,-1.000 0.000,-1.000 0.000,-398.000-5.000,1.000 0.000,0.000-1.000,0.000 1.000,0.000 0.000,0.000 0.000,0.000 3.000,-1.000 0.000,0.000 0.000,0.000-3.000,-1.000 0.000,2.000 0.000,0.000-2.000,0.000 0.000,1.000 0.000,0.000 3.000,0.000 0.000,1.000 0.000,0.000 2.000,0.000 570.000,-8.000 0.000,0.000 0.000,0.000 1.000,1.000 0.000,-1.000-1.000,0.000-570.000,5.000 0.000,0.000-1.000,0.000 0.000,1.000 0.000,0.000-7.000,0.000 0.000,1.000 1.000,0.000 1.000,-1.000 0.000,-2.000-1.000,0.000 4.000,0.000 0.000,-2.000-2.000,0.000 3.000,0.000 0.000,2.000 0.000,0.000 3.000,0.000 0.000,0.000-2.000,0.000-1.000,0.000 362.000,-4.000 0.000,0.000-1.000,-1.000 1.000,0.000-1.000,-1.000 3.000,1.000-362.000,1.000-1.000,0.000 3.000,0.000 0.000,2.000 0.000,0.000-1.000,-1.000 0.000,0.000 1.000,0.000-3.000,0.000 0.000,0.000 1.000,0.000 0.000,-1.000 0.000,-1.000 0.000,0.000-2.000,1.000 548.000,1.000-2.000,1.000-1.000,1.000-1.000,-2.000 0.000,1.000-1.000,0.000-549.000,10.000-2.000,0.000-1.000,0.000 0.000,-8.000-2.000,448.000-13.000,1.000 1.000,-3.000-1.000,-449.000 6.000,-6.000 0.000,-2.000-1.000,0.000 1.000,-13.000 1404.000,-9.000 2.000,-1404.000-15.000,4.000 3276.000,-6.000 8.000,-2395.000 0.000,-5.000 746.000,0.000 4.000,-1627.000 0.000,5.000 0.000,0.000 7.000,0.000 0.000,5.000 0.000,0.000 6.000,0.000 0.000,0.000 0.000,0.000 0.000,0.000 0.000,-3.000 0.000</inkml:trace>
  <inkml:trace contextRef="#ctx0" brushRef="#br0">10442.000 12098.000,'24575.000'19.000,"-24578.000"-19.000,6.000 2.000,0.000 1.000,0.000 0.000,15.000 1.000,0.000 4.000,0.000 0.000,4.000 0.000,0.000-8.000,0.000 0.000,1.000 0.000,-1093.000-9.000,0.000 1.000,1.000 0.000,0.000 1.000,0.000 743.000,3.000 0.000,1.000 1.000,0.000-1.000,-1.000 0.000,349.000 8.000,0.000 0.000,-3.000 0.000,202.000-7.000,0.000 0.000,-1.000 0.000,-202.000 0.000,0.000 0.000,-1.000 0.000,903.000 14.000,0.000-903.000,-4.000 0.000,0.000-17.000,0.000 0.000,0.000 0.000,0.000 18.000,0.000 0.000,-4.000 0.000,0.000-11.000,0.000 0.000,2.000 0.000,0.000 2.000,0.000 0.000,-1.000 0.000,0.000 0.000,0.000 0.000,1.000 0.000,0.000 13.000,0.000 0.000,0.000 0.000,0.000-17.000,0.000 0.000,0.000 0.000,0.000 6.000,0.000 0.000,1.000 0.000,0.000-3.000,0.000 0.000,-1.000 0.000,0.000 13.000,2.000 2198.000,-1.000-1.000,-2198.000-24.000,3.000 818.000,-3.000-1.000,-818.000-5.000,1.000 0.000,-8.000-3.000,0.000 0.000,0.000 0.000,-4.000-1.000</inkml:trace>
  <inkml:trace contextRef="#ctx0" brushRef="#br0">13090.000 12004.000,'24575.000'50.000,"-24578.000"-50.000,-20.000 2.000,0.000 5.000,0.000 0.000,6.000 1.000,0.000 6.000,0.000 0.000,-1.000 0.000,-1093.000-8.000,0.000 1.000,-1.000 0.000,0.000 4.000,0.000 771.000,6.000 0.000,1.000 6.000,0.000-1.000,-1.000 0.000,1.000-7.000,0.000 320.000,1.000 0.000,0.000-2.000,0.000 0.000,-6.000 0.000,0.000 4.000,0.000 0.000,-2.000 0.000,0.000-8.000,0.000 1394.000,7.000 0.000,-1394.000-3.000,0.000 0.000,-2.000 0.000,742.000-15.000,5.000-742.000,-1.000 0.000,0.000-8.000,9.000 0.000,-7.000 2.000,2423.000-1.000,-1.000-2423.000,-2.000 5.000,0.000 0.000,-1.000 0.000,-1.000-1.000,0.000 0.000,8.000 0.000,0.000-8.000,0.000-1.000,15.000 0.000,2.000 9.000,0.000 0.000,-11.000 0.000,0.000 1.000,0.000 0.000,13.000 0.000,1.000-10.000,0.000 0.000,1.000 0.000,3.000-8.000,0.000 0.000,-1.000 0.000,2.000 6.000,0.000 1.000,1.000 0.000,3.000 0.000,0.000 2.000,-2.000 0.000,6.000-1.000,0.000 3.000,-2.000 0.000,-4.000-9.000,0.000 2.000,-2.000 0.000,9.000 8.000,0.000 4.000,-1.000 0.000,-4.000-9.000,0.000 2.000,0.000 0.000,1.000-2.000,-1203.000 8.000,5.000 0.000,1.000-1.000,1203.000-5.000,-2.000 0.000,2.000 0.000,0.000-3.000,-2.000 0.000,-5.000-3.000,0.000 1.000,-1.000-567.000,13.000 4.000,1.000 6.000,2.000 0.000,0.000-1.000,566.000-4.000,-1.000 0.000,-1.000-1.000,0.000 3.000,1.000 0.000,-7.000-2.000,0.000 2.000,1.000 0.000,2.000-1.000,0.000 1.000,1.000-516.000,-2.000-2.000,0.000 2.000,1.000 0.000,1.000 0.000,0.000 0.000,-1.000 0.000,-1.000 0.000,516.000-5.000,-1.000 0.000,-1.000-1.000,0.000 0.000,0.000 0.000,0.000 0.000,0.000 0.000,0.000 0.000,1.000 0.000,0.000-1.000,0.000 0.000,1.000 0.000,0.000 0.000,0.000 0.000,2.000-1.000,0.000 6.000,3.000 0.000,4.000-1.000,0.000-1.000,0.000 0.000,-2.000 0.000,0.000-6.000,-2.000 0.000,-1.000-1.000,0.000-4.000,-1.000 0.000,3.000 0.000,-94.000-5.000,-1.000 0.000,4.000 2.000,0.000 2.000,-1.000 0.000,-1.000 0.000,0.000-1.000,0.000 94.000,4.000-1.000,0.000-1.000,-1.000 0.000,0.000 0.000,0.000 0.000,0.000 0.000,-3.000-1.000,0.000 0.000,0.000 0.000,0.000 0.000,0.000 1.000,-1.000 0.000,6.000 1.000,0.000 1.000,0.000 0.000,-1.000-1.000,0.000-5.000,-2.000 0.000,-6.000-1.000,0.000-4.000,-2.000 0.000,1.000 0.000,207.000 2.000,0.000 1.000,2.000-2.000,0.000 0.000,-1.000-208.000,1.000-5.000,0.000 1.000,-2.000 0.000,0.000-1.000,0.000-1.000,1.000 0.000,1.000 1.000,0.000-2.000,1.000 0.000,3.000-2.000,0.000-1.000,1.000 0.000,5.000-3.000,0.000 1.000,0.000 0.000,-1.000 1.000,0.000-4.000,1.000-10.000,6.000-2.000,0.000-3.000,2.000 1.000,1.000 0.000,9.000-6.000,1.000 0.000,0.000 1.000,0.000 1.000,-2.000 0.000,-3.000 2.000,0.000 4.000,-3.000 0.000,-1.000 0.000,0.000-2.000,1.000 0.000,8.000-6.000,0.000-5.000,2.000 1301.000,-13.000 5.000,1.000-3.000,0.000-1302.000,14.000-9.000,582.000-25.000,11.000-582.000,-3.000 2.000,1411.000-4.000,3.000-1411.000,-2.000 3.000,1965.000-2.000,0.000-1965.000,2.000 1.000,0.000 0.000,-5.000 0.000,2.000 1.000,0.000-1.000,-2.000 0.000,4.000-4.000,0.000-6.000,2.000 0.000,2.000-4.000,0.000-5.000,-3.000 0.000,0.000-2.000,0.000 0.000,-6.000 0.000,0.000 6.000,0.000 0.000,3.000 0.000,0.000 3.000,0.000 0.000,6.000 0.000,0.000-1.000,0.000 0.000,2.000 0.000,0.000 1.000,0.000 0.000,-1.000 0.000,0.000 0.000,0.000 0.000,2.000 0.000,0.000 1.000</inkml:trace>
  <inkml:trace contextRef="#ctx0" brushRef="#br0">18051.000 12702.000,'24575.000'17.000,"-24578.000"-17.000,21.000-9.000,0.000-2.000,-3.000 0.000,6.000-4.000,-820.000-5.000,1.000 1.000,4.000-4.000,0.000 1.000,0.000 0.000,-3.000 0.000,623.000 0.000,1.000 0.000,-3.000 1.000,0.000 2.000,-2.000 196.000,-4.000 1.000,0.000 3.000,-1.000 0.000,0.000-2.000,0.000-1.000,1.000 0.000,-3.000-1.000,0.000 8.000,-7.000 0.000,-5.000-1.000,0.000-1.000,1.000 0.000,-7.000 6.000,0.000-1.000,1.000 0.000,0.000-3.000,0.000 4.000,-8.000 0.000,-1.000-2.000,0.000-5.000,-2.000 0.000,-11.000 4.000,0.000-4.000,0.000 0.000,-1.000 1.000,-80.000 2.000,-5.000 1.000,-1.000-1.000,79.000-2.000,5.000 0.000,0.000-3.000,0.000 0.000,-1.000 0.000,-1.000 1.000,0.000 0.000,-5.000 0.000,-2.000 0.000,0.000 1.000,-2.000-635.000,0.000 0.000,0.000 0.000,-3.000 0.000,0.000-2.000,0.000 1.000,-1.000 635.000,-2.000 11.000,0.000 0.000,0.000 0.000,0.000-2.000,0.000 1.000,0.000 0.000,-1.000-1.000,0.000 0.000,0.000-547.000,0.000-2.000,1.000-1.000,0.000 0.000,0.000-1.000,0.000 1.000,0.000 0.000,-1.000 0.000,0.000 0.000,1.000 279.000,1.000-5.000,1.000 0.000,2.000-1.000,-1.000-1.000,1.000 0.000,-1.000-1.000,0.000-2.000,267.000-1.000,6.000 0.000,-1.000-2.000,0.000 1.000,-1.000 0.000,-1.000-1.000,0.000 0.000,0.000 0.000,-1.000 1.000,0.000 1.000,3.000-400.000,-1.000-1.000,1.000 1.000,2.000 0.000,-1.000 0.000,-1.000 0.000,2.000 1.000,0.000-1.000,0.000-1.000,1.000 399.000,1.000-7.000,0.000 0.000,1.000 0.000,-1.000 0.000,0.000 0.000,1.000 0.000,0.000-1.000,-248.000 0.000,-1.000 0.000,-1.000-1.000,0.000 0.000,1.000 0.000,0.000 1.000,0.000-2.000,1.000 248.000,-1.000-3.000,0.000-2.000,1.000 0.000,0.000 2.000,0.000 1.000,0.000 102.000,0.000 3.000,1.000 2.000,1.000-1.000,-2.000 0.000,1.000 0.000,-2.000-103.000,-2.000 2.000,0.000 0.000,-3.000 0.000,-1.000 0.000,0.000 0.000,2.000 0.000,0.000 5.000,0.000-1.000,-3.000 0.000,-1.000 4.000,0.000-1.000,0.000 0.000,0.000-1.000,0.000 0.000,0.000 0.000,-2.000 1.000,896.000-1.000,2.000 0.000,-2.000 1.000,0.000-2.000,2.000-896.000,-3.000 4.000,0.000-1.000,3.000 0.000,0.000 2.000,0.000-5.000,-8.000 0.000,-3.000 2.000,0.000-1.000,6.000 0.000,-4.000 0.000,0.000 1.000,3.000 0.000,-3.000 4.000,0.000-2.000,3.000 0.000,5.000 1.000,0.000-5.000,-1.000 0.000,-3.000 1.000,0.000 1.000,1.000 469.000,0.000 2.000,1.000-1.000,2.000-1.000,-1.000 1.000,1.000-2.000,0.000-470.000,-1.000 0.000,0.000-2.000,1.000 0.000,-2.000 0.000,0.000 0.000,1.000 0.000,1.000 0.000,0.000 1.000,2.000 0.000,1.000 0.000,0.000 0.000,0.000 0.000,-1.000 2.000,0.000-2.000,0.000 0.000,7.000 2.000,0.000 0.000,0.000 0.000,-1.000 0.000,0.000-1.000,2.000 0.000,-1.000-1.000,0.000-2.000,2.000 0.000,0.000 0.000,-144.000 5.000,0.000 0.000,-1.000 1.000,0.000-2.000,1.000 1.000,-1.000 0.000,-1.000 0.000,0.000 0.000,-1.000 1.000,0.000 1.000,0.000 1.000,1.000 0.000,-1.000 1.000,0.000 0.000,1.000-1.000,144.000-2.000,1.000 0.000,2.000-1.000,0.000 1.000,1.000 0.000,1.000 0.000,0.000-1.000,0.000 0.000,0.000 0.000,0.000-1.000,1.000 0.000,-3.000 0.000,-185.000 4.000,0.000 0.000,-1.000 1.000,0.000-2.000,0.000 0.000,-1.000 0.000,0.000-1.000,1.000 0.000,0.000 0.000,0.000 1.000,0.000 0.000,0.000 0.000,0.000 1.000,0.000 0.000,2.000 0.000,0.000 2.000,0.000 185.000,-10.000 2.000,0.000 1.000,1.000 0.000,2.000 0.000,0.000 1.000,-1.000 0.000,1.000 1.000,0.000 1.000,0.000 0.000,0.000-1.000,-367.000-2.000,0.000 0.000,2.000 0.000,1.000 1.000,0.000-1.000,0.000 0.000,1.000-1.000,0.000-1.000,-2.000 1.000,367.000 6.000,-2.000 0.000,-3.000 2.000,0.000-1.000,-1.000 0.000,0.000 1.000,0.000 0.000,-1.000 0.000,3.000 1.000,0.000 2.000,-2.000 0.000,4.000 0.000,69.000-4.000,1.000 0.000,5.000-1.000,0.000 2.000,-1.000 0.000,-5.000 2.000,-69.000-5.000,1.000 0.000,-4.000 2.000,0.000-1.000,0.000 0.000,1.000 0.000,0.000 4.000,-1.000 0.000,4.000-1.000,0.000 3.000,-1.000 0.000,1.000 0.000,0.000-1.000,1.000 0.000,1.000-1.000,0.000 0.000,0.000 0.000,0.000 0.000,0.000-1.000,0.000 604.000,-2.000 1.000,0.000-2.000,1.000 1.000,1.000-1.000,-1.000 0.000,2.000-604.000,0.000 0.000,0.000 0.000,2.000 0.000,1.000-1.000,0.000 1.000,1.000 0.000,2.000-2.000,0.000 2.000,0.000 0.000,-1.000 0.000,0.000-1.000,2.000 607.000,-1.000 1.000,0.000-2.000,2.000 0.000,0.000 1.000,0.000 1.000,-1.000 0.000,4.000-1.000,-607.000-1.000,2.000 0.000,3.000-2.000,0.000-2.000,3.000 819.000,-2.000 1.000,0.000-3.000,2.000 0.000,0.000 0.000,0.000 3.000,-1.000-738.000,-1.000 2.000,1.000 2.000,-1.000 0.000,-1.000 1.000,-252.000-2.000,1.000 1.000,-3.000 3.000,0.000 1.000,-1.000 0.000,4.000-2.000,169.000 8.000,-6.000 0.000,2.000-1.000,0.000-2.000,1.000 0.000,-4.000 5.000,0.000-4.000,2.000 0.000,2.000 0.000,0.000 6.000,-5.000 228.000,-7.000 9.000,-228.000 10.000,-9.000 0.000,-4.000 4.000,0.000 4.000,-3.000 0.000,7.000-4.000,0.000 3.000,-1.000 982.000,-15.000 18.000,-982.000 12.000,0.000 1846.000,8.000-5.000,-1846.000 1.000,14.000 0.000,6.000-20.000,0.000 0.000,1.000 0.000,1.000 6.000,0.000 1.000,2.000 0.000,0.000 4.000,0.000 0.000,1.000 1638.000,0.000 3.000,0.000 0.000,0.000-1636.000,2.000 1.000,0.000 0.000,0.000-560.000,3.000 3.000,0.000 0.000,-2.000 558.000,-1.000-16.000,0.000 1.000,-1.000 0.000,6.000 22.000,0.000 0.000,-2.000 0.000,0.000-8.000,0.000 0.000,1.000 0.000,1.000 1.000,0.000 3.000,6.000 0.000,-5.000-19.000,0.000 0.000,0.000 0.000,7.000 14.000,0.000-7.000,-16.000 0.000,0.000 0.000,0.000 5.000,9.000 0.000,-4.000-9.000,0.000 1.000,3.000 0.000,2.000 4.000,0.000 0.000,2.000 0.000,2.000 0.000,0.000 0.000,2.000 0.000,-2.000 1.000,0.000 0.000,2.000-36.000,-1.000-9.000,0.000 0.000,1.000 1.000,-1.000-1.000,35.000 2.000,14.000 0.000,-2.000-1.000,0.000 2.000,-5.000 0.000,-1.000 0.000,0.000 1.000,6.000 0.000,-2.000-1.000,0.000-1.000,-8.000 0.000,-2.000-3.000,0.000 1.000,-4.000 0.000,-1.000-1.000,0.000 2.000,9.000 0.000,0.000-3.000,1247.000 3.000,-5.000-1247.000,-3.000-4.000,0.000 0.000,-8.000 0.000,-6.000-14.000,0.000 1.000,1.000 0.000,-3.000-4.000,0.000 0.000,0.000 0.000</inkml:trace>
  <inkml:trace contextRef="#ctx0" brushRef="#br0">10330.000 11721.000,'24575.000'-6.000,"-24613.000"6.000,-1.000-2.000,0.000 0.000,6.000 0.000,-2.000-2.000,0.000 1.000,1.000 0.000,1.000 0.000,0.000-2.000,-6.000 0.000,2.000 0.000,0.000 1.000,4.000 0.000,2.000-1.000,0.000 1.000,1.000 0.000,2.000-2.000,0.000-1.000,3.000 0.000,2.000 0.000,0.000 0.000,0.000-1093.000,0.000-1.000,1.000 0.000,-2.000 0.000,0.000 1.000,1086.000 0.000,-2.000 1.000,0.000 2.000,5.000 0.000,-4.000 0.000,0.000 0.000,516.000 0.000,12.000 1.000,0.000 1.000,-517.000 1.000,2.000 0.000,1.000 2.000,539.000 2.000,0.000-539.000,2.000-3.000,0.000 10.000,-16.000 0.000,0.000 6.000,0.000 2.000,0.000 0.000,2.000-2.000,587.000-3.000,5.000 1.000,1.000 0.000,-588.000 3.000,-6.000 0.000,0.000 0.000,0.000-4.000,9.000 0.000,-1.000 1.000,0.000 1.000,3.000 0.000,-2.000 2.000,0.000 3.000,-4.000 0.000,3.000 2.000,0.000-5.000,14.000 0.000,4.000-5.000,270.000-2.000,3.000 1.000,2.000-2.000,-271.000 1.000,-3.000 0.000,3.000-3.000,0.000 10.000,-11.000 0.000,1.000 1.000,0.000-11.000,11.000 0.000,0.000 1.000,0.000 2.000,-2.000 0.000,3.000-2.000,0.000-3.000,4.000 0.000,-4.000 7.000,0.000-1.000,1.000 0.000,7.000-6.000,0.000 0.000,1.000 0.000,16.000-2.000,0.000-7.000,11.000 0.000,6.000-1.000,0.000-17.000,7.000 0.000,1.000 0.000,0.000 1.000,0.000 0.000,1.000 2.000,0.000 1.000,0.000 0.000,0.000 1.000,0.000 5.000,0.000 0.000,0.000 0.000,0.000-3.000,1.000 0.000,-1.000 0.000,0.000-5.000,0.000 0.000,0.000 0.000,0.000 4.000,0.000 0.000,1.000 0.000,0.000-4.000,0.000 0.000,0.000 0.000,0.000 3.000,0.000 0.000,2.000 0.000,0.000 8.000,0.000 0.000,1.000 0.000,0.000-7.000,0.000 0.000,0.000 0.000,0.000-3.000,0.000 0.000,0.000 1.000,0.000-1.000,1.000 0.000,-2.000 0.000,0.000 5.000,6.000 0.000,4.000 2.000,0.000-10.000,1.000 0.000,-7.000-1.000,0.000 3.000,4.000 0.000,0.000 1.000,0.000 7.000,8.000 0.000,-5.000-1.000,0.000 7.000,9.000 0.000,-7.000-4.000,0.000 3.000,0.000 0.000,6.000 7.000,0.000-7.000,-9.000 0.000,0.000 1.000,0.000-4.000,1.000 0.000,-6.000-2.000,0.000 4.000,8.000 0.000,-8.000-9.000,0.000-1.000,3.000 0.000,1.000 5.000,0.000-1.000,2.000-1064.000,1.000 7.000,1.000 0.000,2.000 1063.000,-4.000-11.000,0.000 1.000,1.000 0.000,-2.000-2.000,-144.000 1.000,7.000 0.000,0.000 0.000,144.000 0.000,6.000 0.000,0.000-1.000,0.000-4.000,-12.000 0.000,0.000 1.000,0.000 2.000,16.000 0.000,1.000-2.000,0.000-1.000,2.000 0.000,-4.000-15.000,0.000-1.000,4.000 0.000,0.000-1.000,0.000-2.000,0.000 0.000,0.000-1.000,0.000 0.000,-3.000 0.000,0.000 2.000,0.000 0.000,1.000-469.000,0.000 6.000,1.000 0.000,2.000-1.000,0.000-2.000,469.000-1.000,-2.000 0.000,0.000-1.000,0.000 0.000,0.000 0.000,-1.000 5.000,0.000 0.000,1.000 0.000,-1.000 0.000,0.000 0.000,-3.000 0.000,-2.000 0.000,0.000 0.000,-2.000 771.000,-4.000 12.000,0.000 0.000,-3.000-771.000,-1.000-10.000,0.000-1.000,-3.000 0.000,0.000-3.000,0.000-2.000,-4.000 0.000,-6.000 0.000,0.000-7.000,-7.000 290.000,2.000-13.000,-290.000-25.000,0.000 0.000,9.000-2.000,0.000 1.000,-2.000 0.000,-3.000 0.000,0.000 2.000,1.000 0.000,0.000-1.000,-192.000 6.000,0.000 1.000,-2.000 1.000,191.000-5.000,0.000 0.000,-4.000 1.000,0.000 4.000,-1.000 0.000,4.000 0.000,0.000 0.000,0.000 0.000,4.000 0.000,0.000-2.000,0.000 0.000,1.000 1.000,0.000-14.000,2.000 0.000,3.000 0.000,0.000 18.000,-2.000 0.000,1.000 0.000,0.000-21.000,2.000 0.000,-1.000 0.000,0.000 12.000,-4.000 0.000,1.000 0.000,0.000-7.000,0.000 0.000,0.000-1.000,0.000 8.000,-2.000 0.000,2.000-1.000,764.000 0.000,0.000 0.000,1.000-1.000,-764.000 1.000,-1.000 0.000,1.000-1.000,209.000 3.000,0.000 1.000,0.000-1.000,-210.000 1.000,-2.000 0.000,1.000 0.000,0.000-19.000,-11.000 0.000,12.000 4.000,212.000 8.000,3.000 1.000,0.000-1.000,-213.000-14.000,-7.000 0.000,13.000 7.000,0.000 0.000,-1.000 0.000,1.000 0.000,0.000-1.000,0.000 0.000,-3.000-4.000,0.000 2.000,1.000 0.000,-5.000-4.000,0.000 3.000,0.000 0.000,0.000-1.000,0.000-6.000,-7.000-1639.000,11.000 11.000,1.000 1.000,0.000 818.000,-16.000-10.000,1.000 23.000,17.000 0.000,3.000 2.000</inkml:trace>
  <inkml:trace contextRef="#ctx0" brushRef="#br0">9997.000 15062.000,'24575.000'32.000,"-24575.000"-32.000,2.000 0.000,0.000 9.000,0.000 0.000,0.000 0.000,0.000 8.000,0.000 0.000,2.000 0.000,0.000-1.000,0.000-656.000,-13.000 0.000,1.000-1.000,0.000-1.000,1.000 0.000,1.000 1.000,0.000 0.000,5.000 0.000,245.000-4.000,0.000 0.000,4.000 0.000,1.000 2.000,0.000-1.000,2.000 0.000,1.000 1.000,0.000-1.000,0.000 0.000,0.000 0.000,0.000 1.000,-1.000 0.000,-1.000-1.000,0.000 0.000,-1.000 0.000,1.000 0.000,0.000-1.000,1.000 0.000,1.000 0.000,0.000-1.000,0.000 0.000,0.000 2.000,0.000 1.000,1.000 0.000,153.000-7.000,0.000 1.000,1.000 0.000,0.000 1.000,0.000 0.000,0.000 0.000,0.000 1.000,0.000 0.000,0.000 0.000,0.000 1.000,0.000 0.000,0.000 0.000,0.000 1.000,0.000 0.000,0.000 0.000,0.000 0.000,0.000 164.000,-2.000 0.000,1.000 1.000,0.000-1.000,2.000 0.000,1.000-1.000,0.000 0.000,2.000 0.000,-1.000-1.000,0.000 1.000,1.000 0.000,0.000-1.000,0.000-1.000,0.000 0.000,1.000 0.000,0.000-1.000,-1.000 0.000,1.000 0.000,0.000 0.000,-2.000 0.000,90.000 2.000,0.000 0.000,0.000 0.000,0.000-2.000,0.000 0.000,1.000 0.000,0.000-2.000,0.000 0.000,1.000 0.000,0.000-1.000,0.000 0.000,1.000 0.000,0.000 0.000,0.000 0.000,1.000 0.000,0.000 0.000,0.000-165.000,1.000 0.000,0.000 0.000,0.000 1.000,1.000 0.000,-1.000 1.000,0.000 1.000,0.000 0.000,-1.000 0.000,0.000 1.000,-1.000 0.000,-1.000 1.000,0.000 0.000,-2.000 0.000,1.000 0.000,0.000-1.000,-2.000 0.000,1.000-1.000,0.000 164.000,3.000 0.000,0.000-1.000,0.000 0.000,-1.000 0.000,0.000-2.000,0.000 0.000,0.000 0.000,0.000 0.000,0.000 0.000,0.000 0.000,0.000 2.000,0.000 0.000,0.000 0.000,-39.000 0.000,0.000 1.000,1.000 0.000,0.000 1.000,0.000 0.000,1.000 0.000,0.000 0.000,0.000 0.000,-1.000 0.000,-1.000 0.000,0.000 1.000,-1.000 0.000,0.000-1.000,0.000 0.000,-2.000 0.000,38.000 1.000,0.000 0.000,-2.000 0.000,0.000 0.000,0.000 0.000,-2.000 0.000,0.000 0.000,0.000 0.000,1.000 0.000,0.000 1.000,0.000 0.000,1.000 0.000,0.000 2.000,0.000 0.000,2.000 0.000,0.000 2.000,0.000 0.000,0.000 0.000,0.000 0.000,0.000 0.000,-1.000 0.000,0.000-2.000,0.000 0.000,-3.000 0.000,0.000-3.000,0.000 181.000,6.000 0.000,1.000-6.000,0.000 0.000,-1.000 0.000,-1.000 0.000,0.000 1.000,3.000 0.000,-182.000 3.000,0.000 0.000,4.000 0.000,0.000 1.000,0.000 0.000,-1.000 0.000,0.000-2.000,0.000 0.000,-5.000 0.000,537.000 8.000,0.000 1.000,-5.000 0.000,0.000 1.000,1.000-538.000,-2.000 2.000,0.000 2.000,2.000 0.000,0.000 0.000,0.000-7.000,-1.000 0.000,5.000-2.000,0.000-4.000,2.000 0.000,-3.000 5.000,0.000 2.000,2.000 0.000,-9.000-1.000,2876.000-2.000,5.000-2876.000,16.000 3.000,3276.000-26.000,-4.000-1744.000,-15.000-8.000,1744.000 0.000,1.000-3138.000,-4.000-1.000,2412.000-1.000,-2.000-2550.000,0.000-2.000,0.000 0.000,1.000 0.000,0.000-3.000,0.000 0.000,0.000 0.000</inkml:trace>
  <inkml:trace contextRef="#ctx0" brushRef="#br0">16379.000 15179.000,'24575.000'44.000,"-24575.000"-44.000,-20.000 0.000,0.000 4.000,0.000 0.000,6.000 0.000,0.000 5.000,0.000 0.000,0.000 0.000,-1093.000-2.000,0.000 1.000,0.000 0.000,0.000 2.000,0.000 1054.000,9.000 0.000,0.000 1.000,0.000 0.000,1.000 0.000,38.000-10.000,0.000 0.000,0.000 0.000,0.000-1.000,0.000 0.000,0.000 0.000,0.000 5.000,0.000 0.000,-2.000 0.000,0.000 1.000,0.000 0.000,5.000 0.000,0.000 0.000,0.000 0.000,-2.000 0.000,0.000 4.000,0.000 0.000,-2.000 0.000,278.000-14.000,0.000 0.000,0.000 0.000,0.000-2.000,0.000-278.000,4.000 0.000,0.000-1.000,0.000 0.000,1.000 0.000,0.000-2.000,0.000 608.000,10.000 0.000,-608.000-11.000,0.000 0.000,0.000 0.000,0.000-5.000,0.000 0.000,0.000 0.000,0.000 5.000,0.000 0.000,1.000 0.000,878.000-4.000,0.000 0.000,-1.000 0.000,-878.000 0.000,0.000 0.000,0.000 0.000,96.000-2.000,0.000 1.000,-1.000 0.000,-97.000 6.000,-1.000 0.000,-4.000 0.000,0.000-18.000,0.000 0.000,-2.000-1.000,0.000-1.000,2.000 0.000,-4.000-2.000,0.000-1.000,2.000 0.000,-1.000-1.000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7052.000 14328.000,'24575.000'25.000,"-24575.000"-25.000,0.000 0.000,0.000 13.000,0.000 0.000,3.000 0.000,0.000 3.000,0.000 0.000,2.000 0.000,-1093.000-10.000,0.000 1.000,1.000 0.000,0.000 5.000,0.000 846.000,-1.000 0.000,0.000 3.000,0.000 0.000,3.000 0.000,0.000 0.000,0.000 1.000,-1.000 0.000,-246.000-3.000,0.000 0.000,-2.000 0.000,0.000 1.000,0.000 0.000,0.000 0.000,1.000 1.000,0.000 490.000,4.000 0.000,0.000 1.000,0.000 0.000,1.000 0.000,0.000 0.000,0.000 0.000,0.000 0.000,-524.000 0.000,0.000 0.000,0.000 0.000,0.000 1.000,0.000 1.000,0.000 0.000,-1.000 0.000,0.000 524.000,-6.000 0.000,0.000 0.000,0.000 0.000,1.000 0.000,0.000-1.000,0.000 0.000,0.000 0.000,0.000-2.000,0.000 0.000,0.000 0.000,0.000-3.000,0.000 0.000,0.000 0.000,0.000 2.000,0.000 0.000,3.000 0.000,0.000 1.000,0.000 0.000,3.000 0.000,0.000 2.000,0.000 0.000,1.000 1.000,0.000 0.000,-1.000 0.000,-1.000-1.000,0.000-2.000,1.000 0.000,-2.000 0.000,0.000-1.000,-1.000 0.000,-1.000 1.000,0.000 0.000,-1.000 0.000,0.000 0.000,0.000 0.000,0.000 0.000,-1.000 1.000,0.000 0.000,-1.000 0.000,0.000 0.000,0.000 0.000,0.000 0.000,1.000 0.000,0.000 2.000,0.000 0.000,-1.000-1.000,0.000 1.000,1.000 0.000,1.000-1.000,0.000 1.000,0.000 0.000,-1.000 0.000,0.000 0.000,-1.000 0.000,-1.000 1.000,0.000 4.000,-1.000 0.000,0.000 0.000,0.000-1.000,0.000 0.000,0.000-1.000,0.000-2.000,1.000 0.000,-2.000 0.000,0.000-1.000,1.000 0.000,-3.000-1.000,0.000-1.000,1.000 0.000,1.000 0.000,0.000 4.000,-1.000 0.000,0.000 1.000,0.000 5.000,-1.000 0.000,1.000-1.000,0.000 1.000,1.000 0.000,-1.000 0.000,0.000-5.000,0.000 0.000,-5.000 0.000,-1093.000 7.000,1.000 1.000,-6.000 0.000,0.000 4.000,0.000 1025.000,0.000-1.000,0.000 4.000,0.000 0.000,2.000 0.000,1.000-1.000,0.000-1.000,-4.000 0.000,67.000-1.000,0.000 0.000,-3.000 1.000,0.000 0.000,-1.000 0.000,1.000 0.000,41.000-2.000,0.000 1.000,2.000-1.000,-1.000-1.000,1.000 1.000,0.000-1.000,-1.000-4.000,1.000-41.000,5.000 1.000,0.000-3.000,-1.000 0.000,0.000 1.000,488.000 5.000,-2.000 1.000,-1.000 0.000,-1.000-7.000,1.000-488.000,1.000 3.000,0.000-1.000,0.000 819.000,-20.000 0.000,0.000-11.000,0.000 0.000,-4.000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6787.000 11634.000,'24575.000'9.000,"-24575.000"-9.000,12.000 0.000,0.000 4.000,0.000 0.000,2.000 0.000,0.000 6.000,0.000 0.000,7.000 0.000,0.000 4.000,0.000-1093.000,-7.000 0.000,1.000 2.000,0.000 0.000,4.000 0.000,1038.000 1.000,0.000 0.000,4.000 0.000,1.000 3.000,0.000-1.000,-1.000 0.000,1.000-2.000,0.000 53.000,0.000 0.000,0.000-3.000,0.000 0.000,1.000 0.000,0.000 5.000,0.000 0.000,-7.000 0.000,0.000 3.000,0.000 0.000,3.000 0.000,0.000 1.000,0.000 0.000,-1.000 0.000,0.000-1.000,0.000 0.000,-3.000 0.000,-656.000 5.000,0.000 1.000,-4.000 0.000,-1.000-1.000,0.000 1.000,2.000 0.000,0.000 4.000,0.000 432.000,-7.000 0.000,0.000 3.000,0.000 1.000,3.000 0.000,-1.000 1.000,0.000 0.000,-1.000 0.000,1.000-1.000,0.000-1.000,-2.000 0.000,0.000-4.000,0.000 223.000,5.000 0.000,0.000-4.000,0.000 0.000,-3.000 0.000,0.000 2.000,0.000 0.000,3.000 0.000,-345.000-3.000,0.000 0.000,4.000 0.000,0.000 1.000,0.000 0.000,0.000 0.000,1.000-1.000,0.000-1.000,-2.000 0.000,0.000-5.000,1.000 345.000,6.000 0.000,0.000-5.000,0.000 0.000,-2.000 1.000,0.000 2.000,-1.000 0.000,2.000 1.000,0.000 0.000,-1.000 0.000,0.000 1.000,0.000 0.000,0.000 0.000,3.000 2.000,0.000 1.000,0.000 0.000,-2.000 0.000,0.000-5.000,-1.000-821.000,6.000 2.000,1.000-3.000,-1.000 820.000,-6.000 0.000,0.000 1.000,0.000 0.000,-4.000-1.000,599.000-7.000,-2.000 0.000,-1.000 0.000,-599.000 5.000,0.000 0.000,-1.000-1.000,3276.000 18.000,0.000-2084.000,-1.000 0.000,2084.000-5.000,0.000-3111.000,-11.000-2.000,3111.000 7.000,-2.000-3000.000,-12.000-2.000,-276.000 2.000,0.000 0.000,2.000 1.000,0.000-13.000,1.000 0.000,6.000 0.000,0.000-13.000,3.000 0.000,1.000 0.000,0.000-4.000,1.000 0.000,-3.000 0.000,0.000 0.000,0.000 0.000,-2.000 0.000,0.000 0.000,0.000 0.000,-1.000 0.000,0.000-1.000,-1.000 0.000,0.000-2.000,0.000-1.000,-3.000 0.000,0.000 2.000,0.000 0.000,0.000 0.000</inkml:trace>
  <inkml:trace contextRef="#ctx0" brushRef="#br0">4001.000 10538.000,'24575.000'23.000,"-24575.000"-23.000,0.000 0.000,0.000 5.000,0.000 0.000,15.000 0.000,0.000 4.000,0.000-1093.000,-8.000 0.000,1.000 2.000,0.000 0.000,2.000 0.000,917.000-5.000,0.000 1.000,0.000 0.000,0.000 2.000,0.000 0.000,0.000 0.000,-389.000 4.000,0.000 1.000,1.000 0.000,-1.000 1.000,0.000 1.000,0.000 0.000,562.000 1.000,0.000 0.000,0.000 0.000,0.000 1.000,0.000 0.000,0.000 0.000,0.000 1.000,0.000 0.000,1.000 0.000,0.000-1.000,0.000 0.000,-1.000 0.000,0.000-4.000,0.000 0.000,-1.000 0.000,0.000-1.000,0.000 0.000,-2.000 0.000,204.000 6.000,0.000 0.000,-1.000 0.000,0.000-3.000,0.000-204.000,9.000 0.000,0.000-5.000,0.000 0.000,-12.000 0.000,0.000-5.000,0.000 0.000,12.000 0.000,1693.000-21.000,0.000-1693.000,-10.000 0.000,2949.000-6.000,0.000-2949.000,-3.000 0.000,242.000-6.000,0.000 1.000,4.000 0.000,-1.000-3.000,0.000 1.000</inkml:trace>
  <inkml:trace contextRef="#ctx0" brushRef="#br0">17056.000 8095.000,'24575.000'30.000,"-24575.000"-30.000,10.000 0.000,0.000 6.000,0.000 0.000,-4.000 0.000,0.000 4.000,0.000-656.000,-10.000 0.000,1.000 4.000,0.000-1.000,4.000 0.000,1.000 0.000,0.000 0.000,0.000 0.000,1.000 1.000,0.000 1.000,1.000 0.000,-1.000 0.000,0.000 1.000,0.000 0.000,0.000 1.000,0.000 653.000,0.000 0.000,0.000 0.000,0.000 0.000,0.000 0.000,0.000 2.000,0.000 0.000,2.000 0.000,-325.000-4.000,0.000 1.000,2.000 0.000,-1.000 2.000,0.000 1.000,1.000 0.000,-1.000-1.000,0.000 1.000,-2.000 0.000,-1.000-2.000,0.000 325.000,2.000 0.000,0.000-2.000,0.000 0.000,-1.000 0.000,0.000-1.000,0.000 0.000,1.000 0.000,0.000 2.000,0.000 0.000,0.000 0.000,0.000 1.000,0.000 0.000,-2.000 0.000,0.000-1.000,0.000 135.000,3.000 0.000,0.000 0.000,0.000 0.000,-3.000 0.000,0.000-4.000,0.000-135.000,-6.000 0.000,0.000-3.000,0.000 0.000,0.000 0.000,0.000 2.000,0.000 0.000,-1.000 0.000,0.000-1.000,0.000 0.000,4.000 0.000,0.000-5.000,0.000 0.000,0.000 0.000,-2310.000-7.000,0.000 2310.000,-17.000 0.000,2554.000 0.000,0.000-2554.000,-4.000 0.000,0.000-2.000,2.000 1248.000,1.000-1.000,-1248.000 1.000,1.000 0.000,0.000 0.000,0.000 2.000,0.000 3276.000,10.000 1.000,0.000 25.000,-2.000-3160.000,-8.000-1.000,0.000 6.000,0.000-116.000,3.000 0.000,0.000 3.000,0.000 0.000,2.000 0.000,-126.000-8.000,0.000 1.000,1.000 0.000,0.000 1.000,0.000-1.000,3.000 0.000,126.000 1.000,0.000 0.000,3.000 0.000,0.000 2.000,0.000 0.000,-1.000 0.000,0.000-2.000,0.000-502.000,2.000 0.000,1.000-2.000,0.000 0.000,0.000 0.000,0.000 0.000,0.000 501.000,-6.000 0.000,0.000 2.000,0.000 0.000,-1.000 0.000,0.000-2.000,0.000 0.000,-2.000 0.000,0.000 5.000,1.000 0.000,-3.000 0.000,0.000-2.000,0.000 0.000,11.000 1.000,0.000-5.000,1.000 0.000,-15.000 0.000,0.000-3.000,-1.000 0.000,10.000 4.000,0.000-20.000,-3.000 0.000,-5.000-2.000,451.000-3.000,0.000-451.000,-5.000-1.000,2056.000-3.000,0.000-2056.000,-7.000 0.000,0.000 4.000,0.000 0.000,-3.000 0.000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10628.000 3219.000,'24575.000'40.000,"-24575.000"-40.000,0.000 0.000,0.000-4.000,0.000 0.000,1.000 0.000,0.000 4.000,0.000 0.000,0.000 0.000,0.000 3.000,0.000 0.000,2.000 0.000,0.000 2.000,0.000-656.000,-1.000 0.000,1.000 1.000,0.000-1.000,1.000 0.000,1.000 2.000,0.000 0.000,2.000 0.000,186.000-6.000,0.000 1.000,1.000 0.000,0.000 1.000,0.000 0.000,1.000 0.000,0.000 1.000,0.000 0.000,1.000 0.000,0.000 0.000,0.000 103.000,-5.000 0.000,1.000-1.000,0.000 0.000,2.000 0.000,0.000 0.000,0.000 0.000,0.000 0.000,0.000 2.000,0.000 0.000,-1.000 0.000,0.000 2.000,0.000 0.000,-1.000 0.000,78.000-3.000,0.000 0.000,0.000 0.000,1.000 0.000,0.000-1.000,1.000 0.000,1.000 0.000,0.000-1.000,1.000 0.000,1.000 0.000,0.000-1.000,0.000 0.000,1.000 1.000,0.000-1.000,0.000 0.000,1.000 0.000,0.000 203.000,-5.000 0.000,1.000 1.000,0.000 0.000,0.000 0.000,0.000 0.000,0.000 0.000,0.000 0.000,0.000 1.000,0.000-1.000,0.000 0.000,1.000 0.000,0.000 0.000,0.000 0.000,0.000 0.000,0.000 0.000,1.000 0.000,0.000-1.000,0.000-1.000,0.000 0.000,82.000 3.000,0.000 0.000,-1.000 0.000,0.000 1.000,0.000 0.000,-1.000 0.000,0.000 1.000,0.000 0.000,0.000 0.000,0.000 0.000,0.000 0.000,0.000 0.000,0.000 0.000,0.000 0.000,0.000 0.000,0.000 0.000,0.000 0.000,0.000 0.000,0.000 0.000,0.000-165.000,0.000 0.000,1.000-1.000,0.000-1.000,1.000 1.000,1.000 0.000,-1.000 0.000,-1.000 0.000,-1.000 1.000,0.000 1.000,-1.000 1.000,0.000 1.000,-1.000-1.000,-1.000 1.000,1.000 1.000,-1.000 0.000,-1.000 1.000,-1.000 0.000,0.000 1.000,0.000 0.000,164.000-1.000,0.000 0.000,0.000 0.000,0.000 1.000,1.000 0.000,-1.000-1.000,0.000 0.000,1.000 0.000,0.000-1.000,0.000 0.000,1.000 0.000,0.000 0.000,0.000-1.000,0.000 0.000,1.000 0.000,0.000-1.000,0.000 0.000,1.000 0.000,0.000-1.000,1.000-19.000,2.000-1.000,1.000 1.000,1.000 0.000,0.000 0.000,0.000-1.000,0.000 0.000,0.000 0.000,-1.000 1.000,1.000 1.000,-2.000-1.000,0.000 1.000,1.000 0.000,0.000-1.000,0.000-1.000,1.000-1.000,0.000 0.000,1.000-1.000,0.000 18.000,1.000 0.000,0.000 0.000,1.000 0.000,-1.000 0.000,0.000 0.000,-1.000 0.000,0.000 1.000,0.000-1.000,0.000 0.000,1.000 1.000,0.000-1.000,-1.000 0.000,-1.000 0.000,0.000 1.000,0.000 0.000,-1.000 0.000,0.000 1.000,0.000 0.000,1.000 1.000,0.000-1.000,-1.000 0.000,0.000 1.000,0.000-1.000,-1.000 0.000,1.000 1.000,0.000-2.000,-1.000 0.000,1.000 1.000,0.000-2.000,-1.000 0.000,0.000 0.000,0.000 4.000,1.000 0.000,-1.000 0.000,0.000 0.000,0.000 0.000,-1.000-1.000,0.000-1.000,1.000 0.000,0.000-1.000,0.000-1.000,1.000 0.000,-1.000-1.000,150.000 6.000,1.000 0.000,-1.000 0.000,0.000-1.000,0.000 0.000,-1.000 0.000,0.000-1.000,0.000 0.000,-1.000-1.000,-150.000 1.000,0.000 0.000,-1.000 1.000,0.000-1.000,-1.000 0.000,-1.000-1.000,0.000-2.000,1.000 481.000,3.000 1.000,0.000-1.000,-1.000 0.000,-1.000 0.000,0.000-2.000,-1.000-481.000,2.000 1.000,0.000-1.000,0.000 0.000,-3.000-1.000,1638.000 8.000,1.000 0.000,-4.000-1.000,-1562.000-8.000,-1.000 0.000,-3.000-1.000,3200.000 10.000,1.000-1427.000,-17.000-3.000,1427.000-7.000,0.000-3054.000,4.000 0.000,-222.000 18.000,0.000 0.000,0.000 0.000,0.000 6.000,0.000 57.000,-2.000 0.000,0.000 5.000,0.000 1.000,4.000 1.000,-58.000-9.000,0.000 0.000,3.000 1.000,0.000 3.000,0.000 0.000,2.000 1.000,0.000-2.000,-1.000 0.000,-1.000 0.000,-656.000 3.000,1.000 1.000,-2.000-1.000,-1.000 0.000,0.000 1.000,1.000 1.000,0.000 2.000,0.000 543.000,-9.000 0.000,0.000 3.000,0.000 1.000,1.000 1.000,-1.000 0.000,0.000 1.000,-1.000 0.000,-1.000-3.000,0.000 0.000,-2.000 0.000,112.000 9.000,1.000 0.000,-3.000 0.000,0.000-3.000,0.000 0.000,-1.000 1.000,-195.000 4.000,0.000 0.000,-1.000 0.000,0.000-3.000,0.000 195.000,5.000 2.000,0.000-4.000,-1.000 0.000,-13.000-3.000,0.000-3.000,-1.000 0.000,10.000 2.000,1012.000-16.000,-2.000-1012.000,-5.000-2.000,3276.000 2.000,-1.000-2379.000,5.000 0.000,-101.000 14.000,0.000-796.000,6.000 0.000,0.000 2.000,-1.000 0.000,0.000-2.000,0.000-12.000,-1.000 0.000,0.000-4.000,0.000 3.000,-2.000 0.000,2.000-3.000,0.000 8.000,-3.000 0.000,-21.000 8.000,0.000 0.000,-1.000 0.000,0.000 1.000,0.000 0.000,-1.000 0.000,23.000-7.000,0.000-4.000,0.000 0.000,-3.000 1.000,0.000-5.000,2.000 0.000,-2.000 2.000,0.000-9.000,3.000 0.000,-7.000 2.000,0.000-5.000,2.000 0.000,-6.000 0.000,0.000-2.000,2.000 0.000,-4.000 0.000,0.000 0.000,-1.000 0.000,0.000 1.000,0.000 0.000,0.000 0.000,0.000 0.000,0.000 0.000,1.000 0.000,0.000 0.000</inkml:trace>
  <inkml:trace contextRef="#ctx0" brushRef="#br0">21711.000 2965.000,'24575.000'15.000,"-24567.000"-15.000,3.000 6.000,0.000 0.000,3.000 0.000,5.000 10.000,0.000-14.000,-9.000 0.000,4.000 1.000,0.000-6.000,-1.000 0.000,-4.000-11.000,0.000 2.000,5.000 0.000,-5.000-4.000,0.000 0.000,1.000 0.000,0.000-1.000,0.000 0.000,4.000 0.000,5.000 11.000,0.000-1.000,-2.000 0.000,6.000 14.000,0.000-1.000,-10.000 0.000,2.000 4.000,0.000-3.000,-7.000 0.000,0.000-2.000,0.000-5.000,-9.000 0.000,-1.000 0.000,0.000-2.000,-4.000 0.000,0.000-1.000,0.000 0.000,-2.000 0.000,0.000-3.000</inkml:trace>
  <inkml:trace contextRef="#ctx0" brushRef="#br0">21599.000 3455.000,'24575.000'17.000,"-24575.000"-17.000,15.000 0.000,0.000-16.000,0.000 0.000,30.000 0.000,0.000-30.000,0.000 0.000,19.000 0.000,0.000-19.000,0.000 0.000,-4.000 0.000,0.000-8.000,-4.000 0.000,-2.000-2.000,0.000 1.000,-2.000 0.000,4.000-5.000,0.000 1.000,1.000 0.000,4.000-3.000,0.000-4.000,4.000 0.000,6.000-2.000,0.000-7.000,4.000 0.000,3.000 1.000,0.000 1.000,1.000 0.000,-3.000 3.000,0.000 1.000,-1.000 0.000,0.000 2.000,0.000-2.000,2.000 0.000,-1.000 0.000,0.000-1.000,1.000 0.000,-4.000 1.000,0.000 0.000,1.000 0.000,-1.000 2.000,0.000 0.000,-2.000 0.000,0.000 0.000</inkml:trace>
  <inkml:trace contextRef="#ctx0" brushRef="#br0">22359.000 3317.000,'24575.000'-3.000,"-24535.000"3.000,-3.000-12.000,0.000 3.000,-1.000 0.000,0.000 0.000,0.000-2.000,6.000 0.000,1.000 5.000,0.000 4.000,-19.000 0.000,0.000 1.000,0.000 0.000,-15.000 0.000,0.000 12.000,0.000 0.000,7.000 0.000,1.000 7.000,0.000 1.000,4.000 0.000,1.000-10.000,0.000 0.000,1.000 0.000,2.000 16.000,0.000 1.000,3.000 0.000,3.000-3.000,0.000 0.000,-1.000 0.000,-1.000-4.000,0.000-1.000,-2.000 0.000,1.000-1.000,0.000-1.000,-4.000 0.000,2.000 6.000,0.000-5.000,-22.000 0.000,0.000-1.000,0.000-2.000,-6.000 0.000,-2.000 1.000,0.000 0.000,-5.000 0.000,0.000 7.000,0.000 0.000,9.000 0.000,0.000 12.000,0.000 0.000,2.000 0.000,-2.000 12.000,-304.000 0.000,-10.000 0.000,-2.000 9.000,1.000 0.000,2.000-1.000,0.000-6.000,304.000-1.000,3.000 0.000,0.000 3.000,0.000 1.000,-10.000 0.000,0.000 8.000,0.000 0.000,3.000 0.000,-1.000 1.000,0.000 1.000,-1.000 0.000,1.000-5.000,0.000 1.000,3.000 0.000,1.000-3.000,0.000-1.000,-1.000 0.000,1.000 2.000,0.000-1.000,2.000 0.000,0.000 1.000,0.000-1.000,0.000 0.000,2.000-2.000,0.000 1.000,6.000 0.000,0.000-1.000,0.000 0.000,-6.000 0.000,0.000-7.000,0.000 0.000,-3.000-188.000,0.000 3.000,1.000 0.000,0.000 187.000,0.000-1.000,0.000 0.000,-3.000 0.000,0.000-8.000,0.000 0.000,3.000 0.000,0.000-14.000,0.000 0.000,-9.000 1190.000,0.000 1.000,-1190.000 0.000,-6.000 0.000,0.000 0.000</inkml:trace>
  <inkml:trace contextRef="#ctx0" brushRef="#br0">22345.000 6109.000,'24575.000'-2.000,"-24581.000"2.000,0.000-8.000,0.000 2.000,-11.000 0.000,0.000-8.000,0.000 0.000,-9.000 0.000,-1.000-3.000,0.000-2.000,0.000 0.000,0.000 20.000,0.000 0.000,-1.000 0.000,-2.000-2.000,0.000-1.000,0.000 0.000,-1.000-4.000,0.000-1.000,0.000 0.000,-2.000-4.000,0.000 1.000,-1.000 0.000,-1.000-1.000,0.000 0.000,1.000-346.000,0.000-5.000,0.000 1.000,-1.000 346.000,0.000-1.000,0.000-1.000,0.000 0.000,1.000 0.000,0.000 0.000,0.000 0.000,0.000-2.000,0.000 0.000,-1.000 0.000,0.000 3.000,0.000 0.000,1.000 0.000,1.000-2.000,0.000 0.000,0.000 0.000,1.000 1.000,0.000 0.000,0.000 0.000,1.000 0.000,0.000 1.000,0.000 0.000,0.000-1.000,0.000 1.000,0.000 0.000,1.000 3.000,0.000 0.000,0.000 0.000,0.000 0.000,0.000 0.000,0.000 0.000,1.000 3.000,0.000-1.000,0.000 0.000,0.000 2.000,0.000 0.000,0.000-84.000,0.000-1.000,1.000 1.000,1.000 83.000,-1.000 0.000,0.000 1.000,2.000 0.000,0.000 0.000,0.000 0.000,0.000 0.000,1.000-3.000,0.000 0.000,1.000 0.000,0.000-1.000,0.000 0.000,0.000 0.000,1.000 2.000,0.000 0.000,0.000 0.000,1.000 0.000,0.000 1.000,0.000 0.000,1.000 3.000,0.000 1.000,1.000 0.000,2.000-2.000,0.000 2.000,1.000 0.000,2.000-1.000,0.000 0.000,0.000 0.000,2.000 2.000,0.000 1.000,1.000 0.000,0.000-1.000,0.000 1.000,1.000 0.000,0.000 1.000,0.000 2.000,1.000 0.000,-1.000 0.000,0.000 2.000,1.000 0.000,0.000 0.000,0.000 0.000,1.000 0.000,0.000 1.000,0.000 0.000,1.000 0.000,0.000 2.000,0.000-1.000,0.000 686.000,12.000-17.000,-686.000-4.000,7.000 173.000,-2.000 4.000,-173.000-2.000,3.000 0.000,0.000 3.000,0.000 0.000,0.000 0.000,1.000 3.000,0.000 0.000,1.000 0.000,-2.000 3.000,0.000-2.000,4.000 0.000,-3.000 4.000,0.000-4.000,3.000 0.000,-1.000 3.000,0.000-3.000,1.000 0.000,0.000 0.000,0.000-1.000,1.000 0.000,-2.000 0.000,0.000 1.000,0.000 0.000,0.000 0.000,0.000 0.000,0.000 0.000,0.000 0.000,0.000 1.000,0.000 0.000,-1.000 6.000,0.000 4.000,7.000 0.000,5.000 11.000,0.000 10.000,13.000 0.000,-7.000-13.000,0.000 1.000,0.000 0.000,3.000 4.000,0.000 0.000,2.000 0.000,1.000 3.000,0.000 1.000,1.000-319.000,-1.000 2.000,1.000-1.000,2.000 318.000,-1.000 3.000,0.000-1.000,0.000 0.000,-1.000 2.000,0.000-2.000,2.000 0.000,-2.000 1.000,0.000-1.000,2.000 0.000,-5.000-15.000,0.000 0.000,1.000 0.000,-1.000 0.000,-494.000 1.000,3.000 0.000,-2.000 2.000,1.000 1.000,-1.000 493.000,-1.000 4.000,0.000 1.000,0.000 0.000,-1.000 1.000,0.000 0.000,2.000 0.000,0.000 0.000,0.000-1.000,1.000 0.000,1.000 1.000,0.000-1.000,0.000 0.000,1.000 0.000,-588.000-1.000,0.000 1.000,0.000 0.000,0.000 0.000,0.000 587.000,0.000 0.000,0.000-1.000,0.000 0.000,1.000 0.000,0.000-1.000,-1.000 0.000,0.000 1.000,0.000-1.000,0.000 0.000,1.000-2.000,0.000-1.000,1.000 0.000,0.000 0.000,0.000 0.000,1.000 0.000,0.000-1.000,0.000 0.000,1.000 0.000,0.000 0.000,0.000-1.000,-1.000 0.000,1.000 1.000,0.000-2.000,0.000 0.000,1.000 1.000,0.000 0.000,-1.000 0.000,-1.000 0.000,0.000 1.000,0.000 0.000,-1.000 0.000,0.000 0.000,-2.000 0.000,0.000 0.000,0.000 0.000,-1.000-284.000,0.000-4.000,0.000 0.000,0.000 1.000,0.000-1.000,283.000 0.000,-4.000 0.000,0.000-1.000,0.000 0.000,0.000 146.000,0.000 11.000,1.000 0.000,-1.000-147.000,0.000-7.000,0.000-2.000,-2.000 0.000,0.000-1.000,0.000-2.000,-2.000 647.000,0.000-5.000,0.000-2.000,-1.000-647.000,-8.000 20.000,1840.000-1.000,-5.000-1840.000,2.000-16.000,0.000 0.000,0.000 1036.000,-8.000 13.000,-1036.000 5.000,-13.000 0.000,0.000-2.000,268.000-11.000,9.000-268.000,-4.000 0.000,0.000-1.000,-4.000 0.000,2.000-4.000,0.000 5.000,-4.000 0.000,8.000-7.000,0.000 4.000,-3.000 0.000,2.000-5.000,0.000 6.000,-3.000 0.000,-4.000-2.000,0.000 7.000,0.000 0.000,-4.000 0.000,0.000 2.000,0.000 0.000,-1.000 0.000,0.000-2.000,0.000 0.000,0.000 0.000,0.000-2.000,-1.000 0.000,-2.000-4.000,0.000-3.000,-6.000 0.000,-5.000-4.000,0.000-5.000,-7.000 0.000,-5.000-6.000,0.000 10.000,10.000 0.000,0.000 0.000,0.000-1.000,-2.000 0.000,0.000 0.000,0.000 1.000,-2.000 0.000,-1.000 1.000,0.000 2.000,0.000 0.000,0.000 0.000,0.000-11.000,-16.000 0.000,6.000 5.000,0.000 8.000,6.000 0.000,7.000 0.000,0.000 2.000,-3.000 0.000,1.000-5.000,0.000-4.000,-5.000 0.000,-1.000 3.000,0.000 0.000,4.000 0.000,2.000 8.000,0.000 2.000,7.000 0.000,2.000 9.000,0.000 0.000,3.000 0.000,2.000 5.000,0.000-1.000,0.000 0.000,1.000 0.000,0.000 0.000,0.000 0.000,1.000 0.000</inkml:trace>
  <inkml:trace contextRef="#ctx0" brushRef="#br0">21754.000 7132.000,'24575.000'-31.000,"-24594.000"31.000,-8.000-10.000,0.000 12.000,7.000 0.000,-1.000-2.000,-1187.000-6.000,-6.000 1.000,-1.000-3.000,1186.000 7.000,7.000 0.000,0.000-1.000,0.000-1.000,-1.000-732.000,-2.000-4.000,0.000-1.000,-1.000 0.000,0.000-3.000,732.000 5.000,5.000 0.000,-1.000-2.000,0.000 1.000,-1.000 0.000,-1.000-2.000,-502.000-1.000,-2.000 0.000,-1.000-2.000,0.000 1.000,0.000 0.000,1.000-2.000,502.000 4.000,5.000 0.000,0.000 0.000,0.000 1.000,-1.000 0.000,0.000 0.000,0.000 1.000,-1.000 0.000,-1.000-1.000,0.000 1.000,-1.000 0.000,0.000 1.000,0.000 0.000,-1.000 0.000,1.000 0.000,0.000 0.000,0.000 0.000,1.000 0.000,0.000 0.000,0.000 0.000,0.000 0.000,0.000 0.000,-1.000 0.000,1.000 1.000,0.000-1.000,-1.000 0.000,1.000 0.000,0.000 0.000,1.000 0.000,-1.000 0.000,0.000 2.000,1.000 0.000,0.000 1.000,0.000 0.000,1.000 0.000,0.000 0.000,0.000 0.000,0.000 0.000,-3.000-6.000,0.000-1.000,1.000 0.000,1.000 0.000,0.000 1.000,2.000-296.000,1.000 4.000,1.000 1.000,0.000 0.000,0.000 2.000,-1.000 0.000,1.000 296.000,-2.000-4.000,0.000 0.000,2.000 0.000,1.000 1.000,135.000 2.000,4.000 1.000,1.000 2.000,-1.000 0.000,0.000-135.000,-6.000-10.000,0.000 1.000,1.000 0.000,4.000 6.000,0.000 0.000,1.000 895.000,0.000 1.000,0.000 1.000,0.000-895.000,1.000 2.000,0.000 0.000,0.000 0.000,0.000-1.000,0.000 0.000,0.000 0.000,-1.000-2.000,0.000 1.000,0.000 0.000,-1.000-2.000,0.000 1.000,0.000 0.000,-1.000-1.000,0.000-1.000,-1.000 0.000,2.000 2.000,0.000 0.000,0.000 0.000,0.000-1.000,0.000 1.000,1.000 0.000,0.000 1.000,0.000 0.000,-1.000 0.000,2.000 3.000,0.000 0.000,0.000 1632.000,1.000 1.000,1.000 0.000,0.000-1633.000,0.000 3.000,0.000 0.000,0.000 845.000,1.000 3.000,0.000-1.000,0.000-845.000,-9.000-19.000,608.000 0.000,5.000-608.000,2.000 7.000,0.000 2.000,6.000 0.000,3.000 7.000,0.000 3.000,6.000 0.000,2.000 4.000,0.000 2.000,2.000 0.000,0.000 1.000,0.000-1.000,0.000 0.000,3.000 0.000,0.000-1.000,1.000 0.000,2.000 1.000,0.000 0.000,0.000 0.000,1.000 1.000,0.000 1.000,1.000 0.000,0.000 1.000,0.000 0.000,5.000 0.000,1.000 4.000,0.000 0.000,2.000 0.000,0.000 4.000,0.000 0.000,-1.000 0.000,0.000 1.000,0.000 0.000,1.000 0.000,0.000-1.000,0.000 0.000,0.000 0.000,0.000-1.000,0.000 0.000,1.000 0.000,-1.000 2.000,0.000-2.000,5.000 0.000,-9.000 21.000,0.000 1.000,-8.000 0.000,-3.000 11.000,0.000 6.000,-19.000 0.000,4.000-7.000,0.000 2.000,-5.000 0.000,1.000-4.000,0.000 1.000,-5.000 0.000,0.000-3.000,0.000 0.000,-2.000 0.000</inkml:trace>
  <inkml:trace contextRef="#ctx0" brushRef="#br0">19801.000 3977.000,'24575.000'14.000,"-24575.000"-14.000,14.000 0.000,0.000 8.000,0.000 0.000,3.000 0.000,0.000-11.000,0.000 0.000,0.000 0.000,0.000 17.000,3.000 0.000,-1.000-1.000,0.000 3.000,6.000 0.000,-16.000-2.000,0.000 3.000,2.000 0.000,1.000 0.000,0.000-19.000,-3.000 0.000,0.000-1.000,0.000-6.000,0.000 0.000,-4.000-2.000,0.000 1.000,1.000 0.000,-3.000-1.000,0.000 0.000,1.000 0.000,-1.000-1.000,0.000-1.000,1.000 0.000,-1.000-1.000,0.000 0.000,1.000 0.000,0.000-1.000,0.000 1.000,0.000 0.000,-1.000 0.000,0.000-1.000,-1.000 0.000,0.000 0.000</inkml:trace>
  <inkml:trace contextRef="#ctx0" brushRef="#br0">19841.000 4006.000,'24575.000'0.000,"-24565.000"0.000,0.000 4.000,0.000 0.000,7.000 0.000,0.000 7.000,0.000 0.000,2.000 0.000,0.000-2.000,0.000 0.000,-8.000 0.000,0.000-7.000,0.000 0.000,-7.000 0.000,0.000-1.000,0.000 0.000,0.000 0.000,0.000-2.000,0.000 0.000,0.000 0.000,0.000 0.000,0.000 0.000,-1.000 0.000,-1.000 0.000,0.000-2.000,5.000 0.000,-10.000 11.000,0.000-12.000,18.000 0.000,5.000-9.000,0.000-3.000,4.000 0.000,-5.000 8.000,0.000-3.000,1.000-334.000,11.000-12.000,1.000-1.000,1.000 0.000,0.000-1.000,333.000 1.000,0.000 0.000,-1.000 0.000,0.000 1.000,0.000 0.000,-7.000 8.000,0.000 2.000,-2.000 0.000,6.000-8.000,0.000 1.000,-3.000 0.000,-7.000 12.000,0.000 12.000,-15.000 0.000,9.000-11.000,0.000 4.000,-5.000 0.000,0.000-4.000,0.000 0.000,-3.000 0.000</inkml:trace>
  <inkml:trace contextRef="#ctx0" brushRef="#br0">21744.000 7106.000,'24575.000'-9.000,"-24575.000"9.000,-1.000-2.000,0.000-6.000,-1.000 0.000,7.000 1.000,0.000-4.000,-6.000 0.000,2.000-6.000,0.000-14.000,-24.000 0.000,4.000 6.000,0.000-3.000,-5.000-752.000,3.000 5.000,0.000-2.000,-2.000 0.000,-1.000-2.000,752.000 3.000,3.000 0.000,0.000 0.000,0.000-1.000,-2.000 0.000,0.000 2.000,0.000 0.000,-1.000 0.000,0.000 1.000,0.000 0.000,0.000 0.000,0.000 0.000,0.000-5.000,-8.000 0.000,1.000 1.000,0.000 1.000,1.000-146.000,4.000 7.000,1.000 0.000,1.000-1.000,2.000 2.000,146.000-2.000,-3.000 0.000,1.000 3.000,0.000 5.000,5.000 0.000,1.000 3.000,0.000-3.000,-5.000 0.000,6.000 9.000,0.000 0.000,1.000 2202.000,-4.000-8.000,-2202.000-9.000,-16.000 0.000,7.000 11.000,0.000 0.000,-1.000 0.000,-3.000-3.000,0.000-1.000,-2.000-24.000,0.000-2.000,1.000-1.000,-1.000 23.000,0.000 1.000,0.000 0.000,0.000 0.000,0.000-2.000,0.000 1.000,1.000 0.000,1.000-1.000,0.000-1.000,0.000 0.000,2.000 0.000,0.000-1.000,0.000 0.000,-1.000-3.000,0.000 0.000,-1.000-404.000,6.000 13.000,1.000 1.000,0.000 0.000,-1.000-1.000,403.000 0.000,-3.000 0.000,-1.000 0.000,0.000 0.000,0.000 0.000,0.000 1.000,0.000 0.000,0.000 0.000,1.000 0.000,-213.000-6.000,-13.000 1.000,0.000 2.000,212.000 2.000,7.000 0.000,1.000 1.000,0.000 4.000,7.000 0.000,0.000 1.000,0.000 2.000,4.000 0.000,1.000 1.000,0.000-7.000,-16.000 494.000,3.000 2.000,-494.000 3.000,-5.000 1215.000,-1.000-4.000,-1215.000 7.000,20.000 0.000,-1.000-1.000,232.000 1.000,-1.000 0.000,-1.000 0.000,-232.000 0.000,0.000 0.000,-1.000 0.000,0.000 0.000,0.000 0.000,-1.000 0.000,0.000 0.000,2.000 0.000,-2.000 0.000,0.000-1.000,0.000 0.000,-1.000 0.000,0.000 0.000,0.000 0.000,-1.000 0.000,0.000 0.000,0.000 0.000,0.000 0.000,0.000 0.000,0.000 0.000,0.000 0.000,0.000 2.000,2.000 0.000,0.000 0.000,0.000-9.000,-20.000 0.000,4.000 5.000,0.000 2.000,2.000 0.000,2.000 1.000,0.000-1.000,0.000 0.000,1.000-6.000,0.000 2.000,-4.000 0.000,1.000-2.000,0.000 1.000,0.000 0.000,0.000 4.000,0.000-2.000,5.000 0.000,0.000 8.000,0.000-1.000,8.000 0.000,2.000 7.000,0.000 0.000,5.000 0.000,3.000 5.000,0.000 2.000,3.000 0.000,3.000 2.000,0.000 8.000,1.000 0.000,0.000 1.000,0.000 4.000,2.000 0.000,-4.000 2.000,0.000 1.000,0.000 0.000,-1.000 0.000,0.000 2.000,0.000 0.000,2.000 0.000,0.000 2.000,2.000 0.000,2.000 1.000,0.000 8.000,6.000 0.000,14.000 8.000,0.000-12.000,-6.000 0.000,2.000 0.000,0.000 8.000,6.000 0.000,1.000 0.000,-517.000 6.000,4.000 0.000,0.000 0.000,517.000-11.000,-7.000 0.000,0.000 0.000,0.000 0.000,0.000 0.000,13.000 7.000,0.000-1.000,-1.000-95.000,-4.000-2.000,1.000-2.000,-2.000 94.000,-6.000-3.000,0.000-2.000,-2.000 0.000,12.000 7.000,0.000-11.000,-6.000 0.000,-12.000-6.000,0.000-5.000,-4.000 1023.000,-7.000-3.000,-1023.000-2.000,0.000 0.000,-3.000-3.000,0.000-1.000,0.000 0.000</inkml:trace>
  <inkml:trace contextRef="#ctx0" brushRef="#br0">10697.000 10471.000,'24575.000'14.000,"-24577.000"-14.000,14.000 0.000,0.000 14.000,1.000 0.000,7.000 2.000,0.000-5.000,-1.000 0.000,4.000 0.000,-656.000-10.000,0.000 1.000,4.000 0.000,-1.000 4.000,0.000 1.000,2.000 0.000,0.000 2.000,0.000 245.000,-9.000 0.000,0.000 2.000,0.000 1.000,2.000 0.000,-1.000 1.000,0.000 1.000,0.000 0.000,-1.000 0.000,0.000 0.000,-1.000 0.000,1.000-2.000,0.000-5.000,6.000 0.000,1.000-2.000,0.000 0.000,-1.000 0.000,-1.000 1.000,0.000 1.000,2.000 0.000,0.000 3.000,0.000 85.000,-8.000 0.000,0.000 3.000,0.000 0.000,1.000 0.000,1.000 2.000,0.000-1.000,1.000 0.000,0.000 0.000,0.000 1.000,0.000 0.000,-1.000 0.000,0.000 0.000,-2.000 0.000,1.000-1.000,0.000 322.000,-1.000 0.000,0.000 0.000,0.000 0.000,-1.000 0.000,1.000-1.000,0.000-1.000,0.000 0.000,0.000 0.000,0.000 1.000,0.000 0.000,-1.000-1.000,0.000 0.000,1.000 0.000,5.000 1.000,0.000 0.000,0.000 0.000,0.000-1.000,0.000 0.000,1.000 0.000,0.000-1.000,0.000 0.000,1.000 0.000,0.000 1.000,0.000 0.000,1.000 0.000,0.000-2.000,0.000 0.000,2.000 0.000,0.000 2.000,0.000 0.000,0.000 0.000,0.000 1.000,0.000 0.000,-1.000 0.000,0.000-1.000,0.000 0.000,-1.000 0.000,0.000-3.000,0.000 0.000,-2.000 0.000,0.000 7.000,0.000 0.000,-3.000 0.000,0.000-3.000,0.000 0.000,0.000 0.000,0.000 1.000,0.000 0.000,1.000 0.000,-36.000-2.000,0.000 1.000,2.000 0.000,0.000 0.000,0.000-1.000,1.000 0.000,1.000-1.000,0.000 0.000,-1.000 0.000,-1.000-2.000,0.000 36.000,1.000 0.000,0.000-2.000,0.000 0.000,0.000 0.000,0.000-1.000,0.000 0.000,0.000 0.000,0.000 0.000,0.000 0.000,9.000 0.000,0.000 0.000,0.000 0.000,-1.000 0.000,0.000-1.000,0.000 0.000,-2.000 0.000,0.000-1.000,-1.000 0.000,-2.000 1.000,0.000-1.000,0.000 0.000,1.000 1.000,0.000-2.000,-1.000 0.000,1.000 0.000,0.000 1.000,1.000 0.000,-2.000 0.000,0.000-4.000,0.000 0.000,4.000 2.000,0.000-3.000,-1.000 0.000,-1.000 1.000,-307.000 3.000,0.000 1.000,-1.000 0.000,0.000 0.000,0.000 306.000,11.000 3.000,0.000-2.000,1.000 1174.000,-7.000-1.000,1.000-2.000,0.000-1175.000,-10.000-2.000,0.000 0.000,0.000 1638.000,2.000 2.000,0.000-3.000,-2.000-303.000,-8.000-3.000,-3157.000-4.000,0.000 1822.000,-6.000-1.000,399.000-6.000,0.000 1.000,-2.000 0.000,0.000-1.000,0.000 0.000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3337.000 6146.000,'24575.000'29.000,"-24575.000"-29.000,7.000 0.000,0.000-4.000,0.000 0.000,10.000 0.000,0.000-15.000,0.000 0.000,1.000 0.000,0.000-1.000,0.000 0.000,-1.000 0.000,0.000 22.000,-1.000 0.000,-23.000 0.000,0.000 0.000,-1.000 0.000,16.000-3.000,0.000 6.000,-2.000 0.000,-16.000 2.000,0.000 1.000,-1.000 0.000,9.000 1.000,0.000-11.000,-1.000 0.000,0.000 1.000,0.000 11.000,2.000 0.000,5.000-2.000,0.000-10.000,3.000 0.000,8.000-3.000,0.000-17.000,3.000 0.000,2.000 0.000,0.000-3.000,-1.000 0.000,1.000 1.000,0.000 6.000,-1.000 0.000,3.000 0.000,0.000-2.000,0.000 0.000,-2.000 0.000,0.000 0.000,0.000 0.000,6.000-1.000,0.000 5.000,1.000 0.000,0.000 0.000,0.000-5.000,1.000 0.000,0.000 0.000,0.000 1.000,-1.000 0.000,-2.000 2.000,-184.000 7.000,-1.000 1.000,-1.000 0.000,0.000 2.000,1.000 183.000,-5.000 0.000,0.000 2.000,0.000 0.000,-1.000 0.000,0.000-2.000,0.000 0.000,3.000 1.000,0.000-2.000,0.000 0.000,-3.000 0.000,0.000 3.000,0.000 0.000,0.000 0.000,0.000-3.000,0.000 0.000,2.000 0.000,0.000-3.000,0.000 0.000,-1.000 0.000,0.000-2.000,0.000 0.000,4.000 0.000,0.000 2.000,0.000 0.000,2.000 0.000,0.000-2.000,0.000 0.000,9.000 0.000,0.000-11.000,0.000 0.000,1.000 0.000,0.000-9.000,0.000 0.000,-1.000 0.000,0.000 4.000,0.000 0.000,0.000 0.000,0.000 13.000,1.000 0.000,-17.000 0.000,0.000-1.000,0.000 0.000,-3.000 0.000,0.000 13.000,1.000 0.000,-20.000-2.000,550.000-7.000,0.000-550.000,-1.000 1.000,0.000-5.000,0.000 0.000,0.000 1.000,0.000 0.000,1.000 0.000,-1.000-1.000,0.000 0.000,1.000 0.000,-1.000-1.000,0.000 0.000,0.000 0.000,1.000 0.000,0.000-1.000,0.000 0.000,2.000-1.000,0.000-1.000,0.000 0.000,1.000-1.000,0.000 5.000,0.000 0.000,16.000 2.000,0.000-2.000,1.000 0.000,1.000 0.000,0.000 1.000,0.000 0.000,17.000 3.000,0.000-14.000,-2.000 0.000,1.000 1.000,0.000 13.000,2.000 0.000,-13.000 0.000,0.000-15.000,0.000 0.000,-9.000-1.000,0.000 0.000,2.000 0.000,-3.000 0.000,0.000-1.000,5.000 0.000,-1.000 2.000,0.000 2.000,12.000 0.000,3.000 3.000,0.000 5.000,16.000 0.000,-2.000-19.000,0.000 0.000,2.000 0.000,3.000 11.000,0.000 1.000,0.000 0.000,-3.000-10.000,0.000-1.000,-1.000 0.000,4.000 12.000,0.000 0.000,-1.000 0.000,-5.000-13.000,0.000 1.000,0.000 0.000,0.000 3.000,0.000 1.000,1.000 0.000,0.000-1.000,0.000-2.000,0.000 0.000,0.000-3.000,0.000 0.000,-1.000 0.000,5.000 16.000,0.000-3.000,-4.000 0.000,-3.000-18.000,0.000-2.000,-5.000 0.000,1.000-4.000,0.000 8.000,8.000 0.000,3.000 0.000,0.000 4.000,4.000 0.000,3.000 2.000,0.000-3.000,-6.000 0.000,3.000 1.000,0.000 1.000,4.000 0.000,4.000 3.000,0.000 1.000,1.000 0.000,5.000 3.000,0.000 2.000,1.000 0.000,-1.000-1.000,0.000-6.000,-4.000 0.000,0.000-2.000,0.000 1.000,2.000 0.000,8.000 5.000,0.000 2.000,2.000 0.000,-4.000-6.000,0.000-7.000,-9.000 0.000,-2.000-3.000,0.000-1.000,1.000 0.000,-2.000-3.000,0.000 8.000,-2.000 0.000,-8.000-8.000,0.000-4.000,0.000 0.000,14.000-3.000,0.000-13.000,-2.000 0.000,14.000-2.000,0.000 0.000,-6.000 0.000,6.000-1.000,0.000-8.000,-1.000 0.000,6.000 0.000,0.000-18.000,3.000 0.000,2.000 1.000,0.000 18.000,-6.000 0.000,-19.000 9.000,0.000 9.000,-3.000 0.000,4.000 1.000,0.000-9.000,2.000 0.000,1.000 2.000,0.000 7.000,-2.000 0.000,2.000 0.000,0.000 10.000,1.000 0.000,1.000 1.000,-796.000-4.000,0.000 0.000,1.000 1.000,796.000-2.000,0.000 0.000,2.000 1.000,0.000-3.000,-1.000 0.000,-5.000 1.000,0.000-1.000,0.000 0.000,-1.000 0.000,0.000 2.000,0.000 0.000,-1.000 0.000,0.000 5.000,0.000 0.000,-2.000 0.000,0.000-2.000,0.000 0.000,1.000 0.000,0.000 12.000,0.000 0.000,-2.000 0.000,0.000-17.000,0.000 0.000,-3.000 0.000,0.000 3.000,0.000 0.000,-1.000 0.000,0.000 15.000,0.000 0.000,-13.000 0.000,0.000-16.000,0.000 1592.000,0.000 2.000,-1592.000-11.000,0.000 0.000,-1.000 2.000,0.000-1.000,-2.000 0.000,-2.000-1.000</inkml:trace>
  <inkml:trace contextRef="#ctx0" brushRef="#br0">10479.000 5414.000,'24575.000'27.000,"-24575.000"-27.000,1.000 0.000,0.000 3.000,0.000 0.000,9.000 0.000,0.000 5.000,0.000 0.000,-7.000 0.000,0.000 4.000,0.000 0.000,2.000 0.000,0.000 1.000,0.000-656.000,-5.000 0.000,1.000 2.000,0.000-1.000,0.000 0.000,1.000 0.000,0.000 0.000,2.000 0.000,313.000 2.000,0.000 1.000,2.000 0.000,0.000 0.000,0.000 0.000,1.000 0.000,0.000 3.000,0.000-128.000,-6.000 1.000,1.000 3.000,-1.000 0.000,1.000 0.000,0.000 0.000,0.000 0.000,1.000 1.000,0.000 0.000,-1.000 0.000,-1.000 1.000,143.000-1.000,0.000 0.000,-1.000 0.000,0.000 0.000,1.000 0.000,0.000-1.000,0.000 1.000,1.000 0.000,2.000 0.000,0.000 2.000,1.000 145.000,-9.000-1.000,0.000 2.000,0.000 0.000,1.000 0.000,1.000 2.000,1.000-1.000,1.000 0.000,0.000-1.000,-1.000 0.000,1.000 1.000,1.000-2.000,0.000-1.000,-1.000 0.000,0.000-2.000,-1.000 0.000,-2.000 1.000,180.000 6.000,0.000 0.000,-3.000-1.000,0.000-3.000,1.000 0.000,0.000-1.000,0.000 1.000,1.000 0.000,1.000 0.000,0.000 3.000,0.000-264.000,-3.000 1.000,0.000 1.000,-1.000 0.000,2.000 1.000,0.000 2.000,0.000 0.000,0.000 0.000,1.000 0.000,0.000-1.000,-1.000 0.000,0.000-1.000,-1.000 0.000,-1.000 1.000,0.000-3.000,-1.000 264.000,5.000 1.000,0.000-2.000,0.000 0.000,-2.000-1.000,0.000-1.000,0.000 0.000,0.000 0.000,0.000 0.000,0.000 0.000,1.000 0.000,-176.000 0.000,1.000 0.000,0.000-1.000,0.000 0.000,0.000 0.000,0.000 0.000,0.000 1.000,0.000 0.000,0.000 1.000,0.000 1.000,-1.000 176.000,0.000 0.000,0.000 1.000,1.000 0.000,2.000 0.000,0.000 1.000,-1.000 0.000,-2.000 1.000,0.000-2.000,-1.000 0.000,-2.000 1.000,0.000-5.000,-1.000 246.000,8.000 0.000,0.000-6.000,0.000 0.000,-1.000 0.000,0.000 4.000,0.000-246.000,-4.000 0.000,0.000 4.000,1.000 0.000,1.000-1.000,0.000 0.000,0.000 0.000,-2.000 0.000,0.000-3.000,-1.000 0.000,4.000 1.000,0.000-3.000,-1.000 0.000,-1.000 0.000,0.000 0.000,0.000 0.000,3.000 0.000,0.000 0.000,0.000 0.000,-1.000-1.000,0.000-3.000,1.000 452.000,0.000-1.000,0.000-2.000,-1.000 0.000,1.000 0.000,-452.000 2.000,0.000 0.000,0.000 0.000,0.000-2.000,0.000 1578.000,7.000 0.000,1.000 1.000,0.000-1579.000,-11.000 1.000,0.000 4.000,0.000 0.000,1.000 1.000,0.000-2.000,-1.000 0.000,0.000 2.000,0.000 0.000,-1.000 0.000,-1.000 1.000,0.000-1.000,0.000 634.000,8.000 1.000,0.000-2.000,-1.000 1.000,2.000 2.000,-635.000-4.000,-1.000 0.000,1.000 1.000,0.000-1.000,-1.000 0.000,-2.000 1.000,0.000-4.000,-2.000 0.000,-2.000-1.000,0.000 2.000,1.000 169.000,5.000 0.000,0.000 3.000,1.000 0.000,2.000-1.000,0.000-3.000,-1.000-169.000,7.000 1.000,0.000-1.000,-2.000 0.000,3.000 1.000,0.000-10.000,-1.000 0.000,3.000 0.000,0.000 2.000,0.000 0.000,-2.000-1.000,0.000-1.000,1.000 0.000,-2.000 0.000,0.000-3.000,-1.000 0.000,1.000 0.000,0.000 3.000,0.000 0.000,4.000 1.000,0.000 2.000,-1.000 0.000,2.000 0.000,0.000-1.000,-1.000 0.000,-4.000 1.000,0.000-7.000,0.000 0.000,-2.000 1.000,0.000 0.000,-1.000 0.000,4.000-1.000,0.000 5.000,1.000 0.000,5.000-1.000,0.000 3.000,0.000 0.000,0.000 1.000,0.000-3.000,-1.000 0.000,-6.000 0.000,0.000 4.000,0.000 0.000,-6.000 0.000,0.000 6.000,-1.000 0.000,-8.000 0.000,0.000 5.000,0.000 0.000,3.000-1.000,0.000 2.000,-1.000 0.000,-2.000 1.000,0.000-4.000,-1.000 0.000,-7.000 1.000,0.000 4.000,-1.000 0.000,-7.000 0.000,0.000 5.000,0.000 0.000,4.000-1.000,0.000 6.000,0.000 0.000,2.000-1.000,0.000 0.000,0.000 0.000,-6.000 0.000,0.000 6.000,-2.000 0.000,-3.000-1.000,0.000-2.000,1.000 0.000,1.000 2.000,0.000 0.000,0.000 0.000,-1.000-1.000,0.000-3.000,-2.000 0.000,-2.000 0.000,0.000-1.000,-1.000 0.000,2.000-2.000,0.000-1.000,0.000 474.000,5.000-2.000,1.000-2.000,0.000-475.000,-11.000 3.000,0.000-1.000,-2.000-91.000,0.000 2.000,1.000 1.000,-2.000 0.000,-1.000 2.000,90.000 9.000,-3.000 0.000,-2.000 0.000,0.000 6.000,-2.000 0.000,1.000 0.000,0.000-13.000,5.000 0.000,-1.000 0.000,0.000 0.000,1.000 0.000,11.000-3.000,0.000-2.000,2.000 0.000,-10.000 1.000,0.000-1.000,1.000 1592.000,6.000-2.000,0.000-5.000,3.000-1592.000,-11.000 3.000,0.000-1.000,1.000 0.000,-7.000 3.000,2225.000-7.000,1.000-2225.000,-3.000 3.000,0.000-2.000,-2.000 0.000,0.000 1.000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14109.000 16648.000,'24575.000'0.000,"-24579.000"0.000,0.000-1.000,0.000 0.000,0.000 0.000,0.000-8.000,0.000 0.000,-5.000 0.000,0.000-13.000,0.000 0.000,1.000 0.000,0.000 7.000,0.000 0.000,2.000 0.000,0.000 15.000,0.000 0.000,-4.000 0.000,1.000 9.000,0.000 5.000,0.000 0.000,-2.000 1.000,0.000 4.000,0.000 0.000,-1.000 0.000,0.000 1.000,0.000 0.000,-2.000 1.000,0.000 2.000,0.000 0.000,-1.000 1.000,0.000 2.000,-1.000 0.000,0.000-1.000,0.000-3.000,0.000 0.000,2.000 1.000,0.000 0.000,0.000 0.000,-1.000 1.000,0.000 2.000,0.000 0.000,-4.000 0.000,0.000 4.000,-1.000 0.000,-2.000-1.000,0.000 0.000,0.000 0.000,1.000 0.000,0.000-1.000,0.000 0.000,1.000 0.000,0.000 0.000,0.000 0.000,0.000 2.000,0.000 0.000,-2.000 0.000,-1.000 2.000,0.000 1.000,-2.000 0.000,0.000 0.000,0.000 1.000,0.000 0.000,1.000 0.000,0.000-1.000,0.000 0.000,-2.000 0.000,0.000 2.000,0.000 0.000,-4.000 1.000,-3277.000 2.000,0.000 0.000,-3.000 0.000,3047.000 2.000,0.000 230.000,-1.000 0.000,0.000 0.000,-1.000 0.000,4.000 2.000,0.000-5.000,-2.000 0.000,5.000 2.000,3276.000-2.000,-2.000 0.000,3.000 1.000,-3044.000 2.000,0.000-232.000,3.000 3.000,0.000-3.000,-2.000 0.000,4.000 2.000,0.000-8.000,-4.000 0.000,3.000 3.000,0.000-4.000,0.000 0.000,3.000 0.000,0.000-1.000,1.000 0.000,-3.000 1.000,0.000 0.000,-1.000 0.000,-4.000 2.000,0.000 1.000,1.000 0.000,-1.000 0.000,0.000 0.000,0.000 0.000,-1.000 0.000,0.000-1.000,1.000 0.000,0.000-2.000,0.000 0.000,3.000 0.000,0.000-2.000,0.000 0.000,1.000 0.000,0.000 1.000,0.000 0.000,2.000 0.000,0.000-4.000,0.000 0.000,5.000 0.000,0.000-5.000,0.000 0.000,2.000 0.000,0.000 0.000,0.000 0.000,0.000 0.000,0.000-2.000,0.000 0.000,2.000 0.000,0.000-3.000,0.000 0.000,1.000 0.000,0.000 1.000,0.000 0.000,1.000 0.000,0.000 0.000,0.000 0.000,1.000 0.000,0.000 2.000,0.000 0.000,-5.000 0.000,-2.000 5.000,0.000 1.000,-7.000 0.000,-4.000 4.000,0.000 1.000,-2.000 0.000,-1.000-1.000,0.000-3.000,1.000 0.000,-1.000-4.000,0.000-2.000,-1.000 0.000,-3.000-1.000,0.000 0.000,-1.000 0.000,-7.000 0.000,0.000-2.000,-1.000 0.000,-5.000-2.000,0.000 1.000,-4.000 0.000,3.000-2.000,0.000-4.000,-3.000 0.000,13.000 5.000,0.000-6.000,-1.000 0.000,12.000 3.000,0.000-4.000,0.000 0.000,6.000 0.000,0.000 0.000,3.000 0.000,3.000-1.000,0.000-1.000,1.000 0.000,1.000 0.000,0.000 1.000,2.000 0.000,0.000 0.000,0.000-1.000,0.000 0.000,1.000-1.000,0.000 0.000,0.000 0.000,-2.000 0.000,0.000 1.000,-1.000 0.000,0.000 0.000,0.000 0.000,0.000 0.000,1.000-1.000,0.000-1.000,1.000 0.000,1.000-2.000,0.000-1.000,0.000 0.000,1.000 0.000,0.000 1.000,-1.000 0.000,0.000-1.000,0.000 0.000,-1.000 0.000,1.000 0.000,0.000 0.000,-1.000 0.000,1.000 1.000,0.000-1.000,0.000 0.000,0.000 0.000,0.000-2.000,1.000 0.000,1.000 0.000,0.000 0.000,1.000 0.000,1.000-1.000,0.000 1.000,2.000 0.000,-2.000 0.000,0.000 1.000,1.000 0.000,0.000 1.000,0.000-1.000,0.000 0.000,1.000 0.000,0.000-1.000,0.000 0.000,1.000 0.000,0.000-1.000,1.000 0.000,0.000 0.000,0.000-2.000,0.000 0.000,2.000-1.000,0.000 0.000,0.000 0.000,0.000 1.000,0.000 0.000,0.000 0.000,0.000 1.000,0.000 1.000,0.000 0.000,0.000 0.000</inkml:trace>
  <inkml:trace contextRef="#ctx0" brushRef="#br0">7600.000 15530.000,'24575.000'11.000,"-24575.000"-11.000,11.000 0.000,0.000 17.000,0.000 0.000,-10.000 0.000,0.000 3.000,0.000 0.000,8.000 0.000,0.000 2.000,0.000-524.000,4.000 0.000,1.000 1.000,0.000 523.000,2.000 0.000,0.000 0.000,0.000 0.000,0.000-1.000,0.000-1.000,0.000 0.000,-2.000 0.000,0.000-1.000,-1.000 0.000,-2.000 0.000,0.000 0.000,-1.000 0.000,-3.000-1.000,0.000-1.000,1.000 128.000,-4.000-1.000,0.000-2.000,0.000-128.000,-1.000 1.000,0.000-2.000,0.000 0.000,-2.000 0.000,0.000-1.000,1.000 0.000,22.000-3.000,0.000-6.000,2.000 0.000,-11.000-1.000,791.000-7.000,1.000-791.000,-9.000 1.000,0.000-4.000,1.000 0.000,-2.000 1.000,0.000-4.000,0.000 0.000,0.000 0.000,0.000-3.000,0.000 0.000,8.000 0.000,0.000 9.000,0.000 0.000,12.000 0.000,0.000 12.000,-1.000 0.000,-18.000 1.000,0.000 0.000,-1.000 0.000,0.000 0.000,0.000 0.000,0.000 0.000,20.000-1.000,0.000-10.000,2.000 0.000,-13.000 0.000,0.000-9.000,0.000 0.000,-3.000 0.000,0.000-7.000,0.000 0.000,-4.000 0.000,0.000-8.000,0.000 0.000,3.000 0.000,0.000-1.000,0.000 0.000</inkml:trace>
  <inkml:trace contextRef="#ctx0" brushRef="#br0">4276.000 15623.000,'24575.000'9.000,"-24575.000"-9.000,12.000 0.000,0.000 15.000,0.000 0.000,-7.000 0.000,0.000 2.000,0.000 0.000,9.000 0.000,0.000 2.000,0.000-562.000,-9.000 0.000,1.000 1.000,0.000 0.000,1.000 0.000,561.000 3.000,0.000 0.000,1.000 0.000,0.000 1.000,0.000 0.000,2.000 0.000,0.000 1.000,0.000 0.000,0.000 0.000,-383.000 1.000,0.000 0.000,0.000 0.000,0.000 0.000,0.000 383.000,-1.000 0.000,0.000 1.000,0.000 0.000,-1.000 0.000,0.000 0.000,0.000 0.000,0.000 0.000,0.000 0.000,0.000 0.000,-1.000 0.000,0.000 0.000,0.000 0.000,0.000 0.000,0.000 1.000,-1.000 0.000,-1.000 0.000,0.000 1.000,-1.000 0.000,-1.000 0.000,0.000 1.000,-1.000 0.000,-1.000 0.000,0.000 1.000,-1.000 0.000,-1.000 0.000,0.000 0.000,-1.000 0.000,1.000-1.000,0.000-1.000,1.000 0.000,0.000-1.000,0.000 0.000,1.000 0.000,-1.000-1.000,0.000 1.000,1.000 0.000,-3.000 0.000,0.000 1.000,0.000 0.000,-1.000 0.000,-8.000-2.000,1.000 1.000,0.000-1.000,0.000 1.000,1.000 7.000,0.000-1.000,0.000 1.000,0.000 0.000,1.000 0.000,0.000-2.000,0.000 0.000,3.000-1.000,0.000-2.000,1.000 0.000,2.000-1.000,-316.000-2.000,1.000 0.000,2.000-1.000,0.000-1.000,1.000 0.000,-2.000 0.000,316.000-2.000,0.000 0.000,-2.000 0.000,0.000 0.000,0.000 0.000,0.000 1.000,0.000-1.000,-1.000 0.000,1.000 1.000,237.000 14.000,-2.000 0.000,-1.000 0.000,-237.000 0.000,0.000 0.000,-1.000 1.000,0.000-2.000,0.000 0.000,-1.000 0.000,0.000-4.000,2.000 0.000,-1.000 0.000,742.000-5.000,0.000 0.000,0.000 1.000,-742.000-6.000,1.000 0.000,0.000 1.000,24.000 19.000,-2.000-24.000,-13.000 1.000,1417.000-9.000,1.000-1417.000,-5.000 0.000,720.000 0.000,0.000-720.000,6.000 0.000,0.000 11.000,0.000 0.000,8.000 1.000,0.000 4.000,0.000 0.000,-9.000 1.000,0.000 1.000,1.000-217.000,-2.000-1.000,1.000 1.000,1.000-1.000,-1.000-1.000,217.000 3.000,3.000 0.000,-3.000-1.000,0.000-3.000,0.000 0.000,-2.000 0.000,0.000-4.000,0.000 0.000,-2.000 0.000,0.000 12.000,2.000 0.000,-15.000 0.000,0.000-8.000,-1.000 0.000,-9.000-1.000,0.000-3.000,2.000 650.000,-4.000-4.000,-650.000 0.000,3.000 0.000,0.000-3.000,0.000 0.000,1.000 0.000,0.000 0.000,0.000 0.000,-2.000 0.000,0.000 0.000</inkml:trace>
  <inkml:trace contextRef="#ctx0" brushRef="#br0">3913.000 15186.000,'24575.000'-3.000,"-24588.000"3.000,2.000-15.000,0.000 0.000,-2.000 0.000,1.000-5.000,0.000-1.000,-4.000 0.000,2.000-3.000,0.000-1.000,-1.000 0.000,0.000-3.000,0.000 0.000,1.000-1093.000,0.000 8.000,1.000 0.000,1.000 0.000,0.000 0.000,936.000 0.000,-6.000 1.000,0.000-2.000,0.000 0.000,5.000 155.000,0.000 6.000,0.000 0.000,2.000 582.000,0.000-1.000,1.000 0.000,5.000-583.000,0.000 10.000,612.000 1.000,3.000-612.000,1.000 8.000,0.000 2.000,6.000 0.000,2.000 0.000,1966.000 0.000,0.000-1966.000,1.000 0.000,0.000 0.000,-1.000 0.000,4.000 0.000,0.000 0.000,-2.000 0.000,0.000 0.000,0.000 2.000,-1.000 0.000,-2.000 1.000,0.000-2.000,-1.000 0.000,2.000 2.000,0.000-6.000,-1.000 0.000,4.000 0.000,0.000-2.000,0.000 0.000,2.000-2.000,0.000 4.000,-5.000 0.000,7.000-6.000,0.000 0.000,-1.000 0.000,9.000-7.000,0.000-10.000,9.000 0.000,1.000 0.000,0.000-7.000,9.000 0.000,-3.000 3.000,0.000-1.000,3.000 0.000,-3.000 0.000,0.000 0.000,0.000 0.000,-1.000 0.000,0.000 2.000,0.000 0.000,4.000-2.000,0.000 4.000,-2.000 0.000,2.000-2.000,0.000 1.000,0.000 0.000,1.000 1.000,0.000-6.000,3.000 0.000,2.000 1.000,0.000-6.000,1.000 0.000,3.000 0.000,0.000-1.000,0.000 0.000,1.000 0.000,0.000 5.000,0.000 0.000,-5.000 0.000,0.000 25.000,4.000 0.000,-13.000 0.000,0.000 22.000,3.000 0.000,-8.000 1.000,0.000 0.000,0.000 0.000,-3.000 1.000,0.000-10.000,0.000 0.000,-8.000-1.000,0.000-7.000,0.000 0.000,-3.000 1.000,0.000-4.000,3.000 0.000,-1.000 1.000,0.000-2.000,2.000 0.000,0.000-3.000,0.000 0.000,3.000 0.000,0.000-5.000,0.000 0.000,7.000 0.000,0.000-2.000,0.000 0.000,6.000 0.000,0.000 6.000,0.000 0.000,13.000 0.000,0.000-6.000,0.000 0.000,0.000 0.000,0.000 14.000,0.000 0.000,-8.000 0.000,-1.000 0.000,0.000-1.000,-10.000 0.000,0.000-1.000,0.000 0.000,7.000 0.000,-1.000 1.000,0.000 0.000,3.000 0.000,1.000-2.000,0.000-1.000,-6.000 0.000,0.000-3.000,0.000 0.000,17.000 0.000,1.000-6.000,0.000 0.000,-18.000 0.000,1.000 16.000,0.000-2.000,-6.000 0.000,-1.000 11.000,0.000-1.000,4.000 0.000,2.000-21.000,0.000 0.000,0.000 0.000,-1.000 0.000,0.000 0.000,1.000 0.000,0.000 0.000,0.000 0.000,-1.000 0.000,-5.000 19.000,0.000-1.000,-4.000 0.000,5.000-17.000,0.000-3.000,-2.000 0.000,1.000-11.000,0.000 1.000,-2.000 0.000,-5.000 0.000,0.000 1.000,-6.000 0.000,-6.000-1.000,0.000-2.000,-2.000 0.000,-6.000 0.000,0.000 4.000,0.000 0.000,-8.000-2.000,0.000 4.000,-4.000 0.000,-8.000-3.000,0.000-2.000,-2.000 0.000,-3.000 1.000,0.000-3.000,0.000 0.000,-1.000-1.000,0.000-1.000,-1.000 0.000,3.000-1.000,0.000 7.000,-3.000 0.000,7.000 1.000,0.000 8.000,0.000 0.000,6.000 1.000,0.000 4.000,0.000 0.000,4.000 0.000,0.000-1.000,-1.000 0.000,1.000-2.000,0.000-1.000,-5.000 0.000,-2.000-5.000,0.000-4.000,-13.000 0.000,3.000 12.000,0.000-4.000,-9.000 0.000,5.000 15.000,0.000 1.000,4.000 0.000,2.000-1.000,0.000 3.000,11.000 0.000,0.000-6.000,0.000-2.000,-3.000 0.000,-2.000-14.000,0.000 1.000,8.000 0.000,-4.000-10.000,0.000 2.000,19.000 0.000,1.000 0.000,0.000 0.000,2.000 0.000,3.000 9.000,0.000-1.000,-5.000 0.000,0.000 4.000,0.000-1.000,-3.000 0.000,0.000 2.000,0.000-2.000,-1.000 0.000,2.000 3.000,0.000-2.000,-2.000 0.000,2.000 3.000,0.000-2.000,0.000 0.000,2.000 1.000,0.000 0.000,0.000 0.000,1.000 1.000,0.000 0.000,0.000 0.000,-1.000 0.000,0.000-1.000,0.000 0.000,0.000 0.000,0.000 1.000,0.000 0.000,2.000 0.000</inkml:trace>
  <inkml:trace contextRef="#ctx0" brushRef="#br0">14065.000 16697.000,'24575.000'2.000,"-24594.000"-2.000,0.000-22.000,0.000-2.000,1.000 0.000,1.000 9.000,0.000 0.000,1.000 0.000,5.000-11.000,0.000 1.000,8.000 0.000,5.000 7.000,0.000-4.000,19.000 0.000,3.000 1.000,0.000-4.000,5.000 0.000,3.000 1.000,0.000-1.000,0.000 0.000,2.000 0.000,0.000 2.000,1.000 0.000,5.000 3.000,0.000-5.000,-3.000 0.000,7.000 3.000,0.000-5.000,-4.000 0.000,5.000 0.000,0.000 2.000,0.000 0.000,0.000 0.000,0.000-4.000,0.000 0.000,2.000 0.000,0.000-5.000,0.000 0.000,5.000 0.000,0.000 0.000,0.000 0.000,6.000 0.000,0.000-7.000,0.000 0.000,15.000 0.000,0.000-11.000,0.000 0.000,3.000 0.000,0.000-3.000,0.000 0.000,-12.000 0.000,0.000 0.000,0.000 0.000,-1.000 0.000,0.000-5.000,1.000 0.000,1.000 2.000,0.000-5.000,2.000 0.000,2.000 1.000,0.000-2.000,0.000 0.000,0.000 1.000,0.000-1.000,1.000 0.000,0.000-2.000,0.000 0.000,1.000 0.000,0.000-1.000,0.000 0.000,0.000 0.000,0.000 2.000,0.000 0.000,-2.000 0.000,0.000 2.000,0.000 0.000,0.000 0.000,1.000-1.000,0.000 1.000,1.000 0.000,-1.000-1.000,0.000 2.000,1.000 0.000,-1.000 1.000,0.000 0.000,2.000 0.000,1.000 1.000,0.000-1.000,0.000 0.000,0.000 2.000,0.000-1.000,3.000 0.000,-1.000-5.000,0.000 0.000,5.000 0.000,0.000-9.000,0.000 0.000,3.000 0.000,0.000-2.000,0.000-1.000,1.000 0.000,-3.000 0.000,0.000-1.000,-2.000 0.000,-4.000 5.000,0.000 4.000,-7.000 0.000,-3.000 5.000,0.000 2.000,-3.000 0.000,1.000-2.000,0.000-2.000,4.000 0.000,3.000-3.000,0.000-1.000,0.000 0.000,-3.000 2.000,0.000 4.000,-4.000 0.000,-3.000 4.000,0.000 1.000,-2.000 0.000,-4.000 0.000,0.000 1.000,-1.000 0.000,-3.000-2.000,0.000 2.000,0.000 0.000,-2.000-1.000,0.000-2.000,1.000 0.000,0.000-2.000,0.000 5.000,0.000 0.000,-5.000-2.000,0.000 4.000,0.000 0.000,-1.000 0.000,0.000 1.000,0.000 0.000,4.000 0.000,0.000-2.000,0.000 0.000,-3.000 0.000,0.000 4.000,0.000 0.000,-4.000 0.000,0.000 5.000,0.000 0.000,-3.000 0.000,0.000 2.000,0.000 0.000,-2.000 0.000,0.000-4.000,0.000 0.000,3.000-1.000,0.000-4.000,-2.000 0.000,3.000-1.000,0.000 1.000,-2.000 0.000,-6.000-2.000,0.000 9.000,4.000 0.000,-5.000-2.000,0.000 4.000,3.000 0.000,-1.000-1.000,0.000 3.000,0.000 0.000,-3.000-1.000,0.000 3.000,1.000 0.000,-3.000-1.000,0.000-2.000,-1.000 0.000,-5.000-2.000,0.000 4.000,1.000 0.000,-5.000-3.000,0.000 6.000,0.000 0.000,3.000 2.000,0.000 0.000,-3.000 0.000,5.000 4.000,0.000 1.000,1.000 0.000,0.000-4.000,0.000 2.000,2.000 0.000,0.000-2.000,0.000 0.000,-1.000 0.000,0.000 4.000,0.000 0.000,-1.000 0.000,0.000 2.000,0.000 0.000,-1.000 0.000,0.000 3.000,0.000 0.000,-1.000 0.000,0.000 0.000,0.000 0.000,1.000 0.000,0.000-2.000,0.000 0.000,1.000 0.000,0.000 1.000,0.000 0.000,2.000 0.000,1.000 0.000,0.000 0.000,0.000 0.000,0.000 1.000,0.000 0.000,1.000 0.000</inkml:trace>
  <inkml:trace contextRef="#ctx0" brushRef="#br0">3848.000 15930.000,'24575.000'14.000,"-24575.000"-14.000,28.000 0.000,0.000-9.000,0.000 0.000,2.000 0.000,0.000 4.000,0.000 0.000,3.000 0.000,-427.000 1.000,0.000 1.000,3.000 0.000,-1.000-1.000,0.000 427.000,-12.000 0.000,0.000-1.000,0.000 0.000,4.000 0.000,-820.000 6.000,0.000 1.000,5.000 0.000,0.000 1.000,0.000 0.000,1.000 0.000,-1.000-2.000,0.000 1.000,1.000 0.000,0.000 0.000,0.000 0.000,2.000 0.000,766.000-2.000,0.000 0.000,1.000 0.000,0.000 1.000,0.000 0.000,-1.000 0.000,0.000-1.000,0.000-74.000,-6.000 0.000,0.000-1.000,0.000 1.000,-1.000 0.000,-1.000 1.000,0.000 0.000,0.000 0.000,127.000 4.000,0.000 0.000,0.000 0.000,0.000 0.000,0.000 0.000,0.000 0.000,0.000-1.000,0.000 0.000,6.000 0.000,0.000 0.000,0.000 0.000,0.000 0.000,0.000-2.000,0.000 0.000,-3.000 0.000,0.000-2.000,0.000 0.000,0.000 0.000,0.000 2.000,0.000 0.000,-1.000 0.000,0.000 2.000,0.000 0.000,0.000 0.000,0.000 0.000,0.000 0.000,-2.000 0.000,0.000 1.000,0.000 0.000,-1.000 0.000,0.000-1.000,0.000 0.000,0.000 0.000,0.000-3.000,0.000 0.000,-1.000 0.000,0.000 1.000,0.000 0.000,0.000 0.000,0.000 7.000,0.000 0.000,1.000 0.000,0.000-1.000,0.000 0.000,-4.000 0.000,0.000-3.000,0.000 0.000,-2.000 0.000,0.000-1.000,0.000-485.000,1.000 0.000,1.000 1.000,0.000 0.000,0.000 0.000,484.000 1.000,0.000 0.000,-1.000 0.000,0.000-2.000,0.000-1.000,0.000-1.000,1.000-1.000,0.000 0.000,-1.000 0.000,0.000 3.000,1.000 0.000,-3.000-1.000,0.000 6.000,-1.000 0.000,0.000 0.000,0.000 6.000,-1.000 0.000,0.000 0.000,0.000-6.000,1.000 0.000,-1.000-1.000,0.000 6.000,-2.000 0.000,2.000 0.000,0.000-1.000,3.000 0.000,-1.000 0.000,0.000-6.000,-2.000 0.000,1.000 1.000,0.000 8.000,1.000 0.000,0.000 0.000,0.000-14.000,0.000 0.000,1.000-1.000,0.000 8.000,0.000 0.000,1.000 0.000,0.000-3.000,1.000 0.000,0.000 1.000,0.000-1.000,-2.000 0.000,0.000 0.000,0.000-5.000,2.000 0.000,-1.000-1.000,0.000 2.000,-1.000 0.000,2.000-1.000,0.000-2.000,-1.000 0.000,1.000-2.000,0.000 0.000,0.000 0.000,-5.000 1.000,0.000-2.000,-2.000 0.000,4.000 0.000,0.000 3.000,-1.000 0.000,4.000-1.000,0.000-1.000,0.000 0.000,-3.000 0.000,0.000-4.000,-1.000 0.000,-2.000 0.000,0.000 1.000,0.000 711.000,12.000-4.000,1.000 4.000,-2.000 0.000,-2.000 1.000,-712.000-4.000,1.000 0.000,0.000-1.000,0.000-2.000,0.000 0.000,-6.000 3.000,0.000 0.000,-1.000 0.000,0.000 0.000,590.000 6.000,-2.000 0.000,1.000-1.000,0.000-4.000,1.000-590.000,-3.000-1.000,0.000-2.000,1.000 0.000,8.000-4.000,0.000-1.000,-1.000 0.000,-8.000 4.000,0.000-1.000,0.000 1002.000,0.000-2.000,0.000-3.000,1.000-1002.000,2.000-4.000,0.000 5.000,-9.000 532.000,-10.000-2.000,-532.000-6.000,4.000 0.000,-3.000 3.000,0.000 0.000,-2.000 0.000,-6.000 3.000,0.000 0.000,1.000 0.000,7.000-23.000,0.000-8.000,17.000 0.000,-3.000 1.000,2839.000-2.000,-4.000-2839.000,-1.000-9.000,907.000-3.000,21.000-907.000,-2.000-3.000,0.000-6.000,13.000 0.000,2.000 0.000,0.000-17.000,-11.000 0.000,5.000 5.000,0.000-1.000,-1.000 0.000,-15.000-15.000,0.000 4.000,3.000 0.000,-1.000-2.000,0.000 6.000,6.000 0.000,-2.000-1.000,-752.000-5.000,-7.000 0.000,-1.000 0.000,752.000-2.000,-2.000 0.000,1.000 1.000,0.000 3.000,4.000 0.000,-2.000-1.000,0.000 7.000,7.000 0.000,-1.000 0.000,0.000-1.000,-1.000 0.000,-5.000-3.000,0.000-1.000,0.000 0.000,-3.000-2.000,0.000 4.000,3.000 0.000,-2.000-1.000,0.000-1.000,0.000 0.000,1.000 1.000,-653.000 4.000,3.000 0.000,0.000 2.000,0.000 0.000,0.000 0.000,-2.000-1.000,653.000 0.000,1.000 0.000,-1.000 0.000,0.000-1.000,-1.000 0.000,0.000 1.000,0.000 1.000,1.000 0.000,-2.000 0.000,0.000 0.000,2.000 0.000,-1.000 1.000,0.000 0.000,-1.000 0.000,-4.000-2.000,0.000 0.000,-1.000 0.000,-2.000 1.000,0.000 0.000,0.000 0.000,6.000 5.000,0.000-1.000,-1.000 0.000,-1.000 1.000,0.000 1.000,0.000 0.000,1.000 1.000,-333.000-3.000,0.000 0.000,1.000 1.000,0.000 1.000,0.000 0.000,1.000 1.000,333.000-8.000,-4.000 0.000,1.000 2.000,0.000 1.000,1.000 0.000,0.000 2.000,0.000 1.000,1.000 0.000,1.000 1.000,0.000 2.000,1.000 0.000,1.000 1.000,0.000 1.000,0.000 0.000,4.000 2.000,0.000 1.000,0.000 0.000,-3.000 0.000,0.000-3.000,-1.000 0.000,-3.000 0.000,0.000 0.000,0.000 0.000,4.000 2.000,0.000-3.000,1.000 0.000,0.000 1.000,0.000-6.000,-1.000 0.000,-4.000 1.000,0.000 1.000,1.000 0.000,8.000 1.000,0.000 0.000,2.000 0.000,1.000-1.000,0.000 2.000,0.000 0.000,1.000 1.000,0.000-2.000,-1.000 0.000,-9.000 1.000,0.000-1.000,0.000 0.000,2.000 0.000,0.000 11.000,0.000 0.000,2.000 0.000,0.000-1.000,0.000 0.000,-6.000 1.000,0.000-1.000,-1.000 0.000,2.000 1.000,0.000 5.000,0.000 0.000,2.000-1.000,0.000-1.000,2.000 0.000,0.000 1.000,0.000 1.000,2.000 0.000,-2.000 0.000,0.000-4.000,1.000 0.000,-1.000 2.000,0.000 0.000,1.000 0.000,0.000-1.000,0.000 0.000,1.000 0.000,-1.000 1.000,0.000-8.000,1.000 0.000,-1.000 1.000,0.000 4.000,-1.000 0.000,0.000 1.000,0.000 0.000,0.000 0.000,4.000-2.000,0.000-2.000,1.000 0.000,5.000 0.000,0.000 6.000,-1.000 0.000,-1.000 1.000,0.000-7.000,1.000 0.000,-6.000 2.000,0.000 3.000,-1.000 0.000,9.000-2.000,0.000 2.000,-1.000 0.000,0.000 1.000,0.000 1.000,-1.000 0.000,0.000 1.000,0.000 0.000,-1.000 0.000,-15.000 5.000,0.000 2.000,-1.000-76.000,16.000-5.000,0.000 0.000,1.000 76.000,-6.000 2.000,0.000 0.000,0.000 0.000,4.000-1.000,0.000 0.000,1.000 0.000,0.000 3.000,0.000 0.000,-1.000 0.000,3.000-1.000,0.000 2.000,-1.000 0.000,-11.000 8.000,1179.000-7.000,4.000-1179.000,14.000-3.000,0.000 9.000,-6.000 0.000,0.000 0.000,0.000-4.000,5.000 0.000,0.000 0.000,0.000 0.000,0.000 0.000,1.000 0.000,0.000-12.000,9.000 1282.000,9.000-4.000,0.000 1.000,-1.000-1282.000,1.000-1.000,825.000-1.000,2.000 0.000,-1.000 2.000,-825.000 8.000,-9.000 0.000,2.000-1.000,103.000-4.000,4.000 1.000,0.000-1.000,-104.000-12.000,12.000 0.000,8.000-8.000,0.000 10.000,-6.000 0.000,8.000-7.000,0.000 4.000,0.000 0.000,3.000-7.000,0.000 0.000,3.000 0.000,-2.000 2.000,0.000-7.000,20.000 0.000,0.000-4.000,0.000-2.000,2.000 0.000,0.000 1.000,0.000-4.000,10.000 0.000,3.000-5.000,0.000-1.000,1.000 0.000,4.000-6.000,0.000 1.000,0.000 0.000,-3.000 10.000,0.000 1.000,-2.000 0.000,-1.000 6.000,0.000 4.000,-14.000 0.000,2.000-3.000,0.000 3.000,-2.000 0.000,-2.000 6.000,0.000 4.000,12.000 0.000,0.000-5.000,0.000 0.000,-6.000 0.000,0.000 3.000,0.000 0.000,-1.000 0.000,0.000 0.000,0.000 0.000,7.000 0.000,0.000 0.000,0.000 1.000,-10.000 0.000,0.000-2.000,0.000 0.000,7.000 0.000,2.000-1.000,0.000 4.000,5.000 0.000,3.000 11.000,0.000-1.000,-9.000 0.000,-3.000-15.000,0.000 0.000,1.000 0.000,4.000 11.000,0.000 0.000,-3.000 0.000,-1.000-13.000,0.000-4.000,-12.000 0.000,1.000 2.000,0.000-2.000,-5.000 0.000,-1.000-2.000,0.000-1.000,-2.000 0.000,1.000 0.000,0.000 0.000,-1.000 0.000,0.000 2.000,0.000 0.000,0.000 0.000,1.000 1.000,0.000 0.000,1.000 0.000,0.000 1.000,0.000 1.000,0.000 0.000,-1.000-1.000,0.000 0.000,1.000 0.000,0.000 0.000,0.000-1.000,-1.000 0.000,0.000 1.000,0.000 0.000,-2.000 0.000,-1.000 0.000,0.000 2.000,4.000 0.000,-1.000-2.000,0.000 2.000,7.000 0.000,1.000 0.000,0.000 2.000,3.000 0.000,-2.000-2.000,0.000-1.000,-2.000 0.000,0.000-2.000,0.000-3.000,-3.000 0.000,1.000-1.000,0.000-1.000,-2.000 0.000,-1.000-1.000,0.000 0.000,-2.000 0.000,-1.000 0.000</inkml:trace>
  <inkml:trace contextRef="#ctx0" brushRef="#br0">1571.000 16726.000,'24575.000'23.000,"-24580.000"-23.000,1.000 2.000,0.000 5.000,2.000 0.000,2.000 0.000,0.000 3.000,2.000 0.000,2.000-1.000,-820.000 0.000,0.000 1.000,2.000 0.000,0.000 2.000,0.000 0.000,1.000 0.000,256.000 0.000,0.000 0.000,0.000 0.000,1.000 3.000,0.000-1.000,0.000 0.000,0.000 1.000,0.000 16.000,-3.000 0.000,1.000 0.000,0.000 0.000,2.000 0.000,0.000 0.000,0.000 0.000,0.000 0.000,0.000 1.000,0.000 499.000,-2.000 0.000,1.000 0.000,0.000-1.000,1.000 0.000,1.000 0.000,0.000 0.000,0.000 0.000,-1.000 2.000,0.000 1.000,-1.000 0.000,-244.000-2.000,0.000 0.000,1.000 0.000,0.000 0.000,0.000 0.000,0.000 0.000,0.000 1.000,0.000 1.000,1.000 0.000,-1.000 0.000,0.000 0.000,1.000 0.000,290.000 0.000,0.000 0.000,0.000 0.000,0.000 1.000,0.000 0.000,1.000 0.000,0.000 0.000,0.000 0.000,0.000 0.000,0.000 1.000,0.000 0.000,0.000 0.000,0.000 1.000,0.000-255.000,-6.000 0.000,0.000 0.000,0.000 0.000,0.000 0.000,0.000 1.000,0.000 0.000,0.000 0.000,0.000 0.000,0.000 0.000,0.000 0.000,0.000 1.000,0.000 0.000,0.000 0.000,0.000 1.000,0.000 0.000,-1.000 0.000,255.000 0.000,0.000 0.000,1.000 0.000,0.000 0.000,0.000 0.000,0.000 0.000,0.000 0.000,0.000 0.000,1.000 0.000,0.000-1.000,0.000 0.000,1.000 0.000,0.000 0.000,0.000 0.000,0.000 0.000,0.000 0.000,0.000 0.000,-1.000 0.000,-96.000 1.000,0.000 1.000,-1.000 0.000,-1.000 1.000,0.000 1.000,0.000 0.000,0.000 0.000,0.000-1.000,0.000 0.000,1.000 0.000,0.000 0.000,0.000 0.000,-1.000-1.000,0.000 1.000,1.000 0.000,-1.000 0.000,0.000 1.000,-1.000 0.000,95.000 0.000,0.000 0.000,-1.000 0.000,0.000 1.000,0.000 0.000,-1.000 0.000,0.000 0.000,0.000 0.000,1.000 0.000,0.000-1.000,0.000 0.000,0.000 0.000,0.000 0.000,0.000 0.000,1.000 0.000,0.000-1.000,0.000 0.000,0.000 0.000,-36.000-1.000,0.000 1.000,1.000 0.000,0.000 0.000,0.000 0.000,0.000 0.000,0.000-1.000,0.000 0.000,1.000 0.000,0.000-1.000,0.000 0.000,1.000 0.000,0.000-1.000,0.000-1.000,0.000 0.000,1.000-1.000,0.000 0.000,1.000 0.000,35.000 5.000,0.000 0.000,-1.000 0.000,0.000 1.000,0.000 0.000,-1.000 0.000,0.000 0.000,0.000 0.000,-1.000 0.000,0.000 1.000,0.000 0.000,-1.000 0.000,0.000 0.000,0.000 0.000,-1.000 0.000,0.000 3.000,0.000 0.000,-1.000 0.000,0.000 1.000,0.000 0.000,-1.000 0.000,0.000-1.000,0.000 0.000,1.000 0.000,0.000-2.000,0.000 0.000,0.000 0.000,0.000 0.000,0.000 0.000,0.000 0.000,0.000-1.000,0.000 0.000,0.000 0.000,0.000-1.000,0.000 0.000,0.000 0.000,0.000-1.000,0.000 0.000,-1.000 0.000,0.000 0.000,0.000 83.000,1.000 0.000,0.000-1.000,0.000 0.000,0.000 0.000,1.000-2.000,0.000-1.000,1.000 0.000,0.000-1.000,0.000 0.000,0.000 0.000,-83.000 3.000,0.000 0.000,0.000-1.000,0.000-1.000,1.000 0.000,0.000 0.000,0.000-1.000,-1.000 0.000,1.000 1.000,215.000 5.000,-1.000 1.000,-1.000 0.000,0.000 1.000,-1.000-1.000,-2.000 1.000,1.000 0.000,-1.000-216.000,-3.000 0.000,0.000-1.000,0.000 0.000,-1.000 0.000,0.000 0.000,0.000 0.000,-1.000-1.000,428.000 8.000,0.000 0.000,0.000 0.000,0.000-1.000,0.000 0.000,-1.000 0.000,-428.000-3.000,0.000 0.000,-2.000 0.000,0.000 0.000,0.000 0.000,0.000 0.000,972.000 8.000,-1.000 0.000,0.000 1.000,0.000-2.000,0.000-972.000,-8.000 0.000,0.000-1.000,1.000 0.000,-2.000-1.000,1605.000 7.000,0.000 1.000,-3.000 0.000,-1606.000-10.000,0.000 0.000,-3.000 1.000,2928.000 9.000,0.000-2928.000,-16.000 0.000,2521.000-9.000,1.000-2521.000,-5.000-1.000,1436.000 0.000,0.000-1436.000,0.000 0.000,0.000 2.000,0.000 0.000,4.000 0.000,0.000 2.000,-2.000 0.000,0.000 0.000,0.000-1.000,1.000 0.000,-4.000 0.000,0.000-2.000,2.000 0.000,-3.000 1.000,0.000-1.000,0.000 0.000,-2.000-1.000,0.000-1.000,0.000 0.000,-1.000-1.000,0.000 0.000,-1.000 0.000,0.000 1.000,0.000 0.000,-1.000 0.000,0.000 0.000,0.000 0.000,1.000 0.000,0.000-2.000,0.000 0.000,0.000 0.000,0.000 1.000,0.000 0.000,0.000 0.000,0.000 1.000,0.000 1.000,-1.000 0.000,6.000-4.000,0.000 4.000,-3.000 0.000,6.000-3.000,0.000 4.000,-5.000 0.000,1.000 1.000,0.000 1.000,-2.000 0.000,-2.000 3.000,0.000-6.000,4.000 0.000,-4.000 3.000,0.000-4.000,2.000 0.000,-3.000 2.000,0.000-3.000,0.000 0.000,-1.000 0.000,0.000 0.000,0.000 0.000,0.000-2.000,0.000 0.000,-10.000 0.000,1.000-10.000,0.000 2.000,3.000 0.000,1.000-4.000,0.000 0.000,-6.000 0.000,2.000-1.000,0.000 2.000,-7.000 0.000,1.000-3.000,-461.000-1.000,8.000 1.000,0.000-3.000,-1.000 0.000,2.000 461.000,0.000 2.000,0.000 0.000,1.000 0.000,0.000 0.000,0.000-1.000,1.000 0.000,1.000 0.000,0.000-1.000,0.000-303.000,2.000-12.000,1.000-1.000,1.000 302.000,-2.000 2.000,0.000-2.000,1.000 0.000,0.000-4.000,0.000 0.000,-1.000 0.000,-2.000 1.000,0.000 0.000,0.000 0.000,-1.000 4.000,0.000-1.000,1.000 0.000,0.000 1.000,0.000 0.000,0.000 0.000,-1.000-7.000,0.000-1.000,-1.000 0.000,0.000 1.000,0.000 0.000,-1.000 0.000,-2.000 0.000,0.000-1.000,1.000 0.000,-1.000 7.000,0.000-2.000,2.000 0.000,2.000 7.000,0.000-1.000,1.000 0.000,-1.000 3.000,0.000 0.000,1.000 0.000,-6.000-13.000,0.000 2.000,10.000 1338.000,-1.000 6.000,-1338.000-2.000,0.000 0.000,1.000-3.000,0.000-3.000,-4.000 0.000,-4.000-9.000,0.000-1.000,-2.000-115.000,5.000 10.000,1.000 0.000,0.000 0.000,0.000-1.000,114.000-1.000,-1.000 0.000,0.000 0.000,0.000 0.000,2.000 0.000,-3.000-6.000,0.000 0.000,2.000 0.000,2.000 6.000,0.000 1.000,2.000 0.000,3.000 5.000,0.000 0.000,1.000 0.000,-13.000-11.000,0.000 11.000,15.000 0.000,-2.000-1.000,0.000-10.000,-7.000 0.000,-5.000-3.000,-864.000-1.000,3.000 0.000,-3.000-2.000,1.000-2.000,0.000 863.000,6.000 4.000,0.000-3.000,0.000 0.000,0.000-1.000,0.000-3.000,1.000-605.000,1.000 0.000,0.000-2.000,1.000 0.000,-1.000-1.000,0.000-1.000,0.000 0.000,0.000 1.000,605.000 6.000,3.000 0.000,0.000 0.000,0.000-1.000,0.000 0.000,0.000 0.000,0.000 0.000,1.000 0.000,0.000 0.000,0.000-7.000,-3.000 0.000,0.000 0.000,0.000 0.000,0.000 0.000,0.000 1.000,0.000 0.000,0.000 0.000,-1.000-1.000,0.000 0.000,1.000 0.000,1.000 0.000,0.000-1.000,0.000 0.000,1.000 1.000,0.000 1.000,0.000 0.000,1.000 1.000,0.000 0.000,0.000 0.000,1.000 0.000,0.000-1.000,0.000-532.000,-1.000 0.000,1.000 1.000,0.000 0.000,0.000 1.000,-1.000 0.000,-1.000 1.000,-1.000 1.000,531.000 1.000,1.000 0.000,0.000-1.000,0.000 0.000,1.000 0.000,0.000 0.000,0.000 0.000,1.000 0.000,1.000 1.000,0.000-1.000,0.000 0.000,1.000 0.000,0.000 0.000,1.000 0.000,0.000 1.000,-414.000-7.000,-2.000 0.000,1.000 2.000,0.000 0.000,1.000 0.000,0.000 0.000,414.000 1.000,1.000 0.000,0.000 1.000,0.000 0.000,0.000 0.000,1.000 2.000,0.000 2.000,0.000 0.000,1.000 1.000,0.000 0.000,0.000 0.000,1.000 1.000,64.000 2.000,1.000 1.000,1.000 1.000,-1.000-1.000,0.000 1.000,1.000 1.000,-65.000 0.000,0.000 0.000,1.000 0.000,0.000-1.000,1.000 0.000,1.000 0.000,0.000 0.000,0.000 0.000,-1.000 1.000,0.000 1.000,0.000 0.000,0.000-1.000,0.000-1.000,1.000 0.000,0.000 0.000,0.000 0.000,0.000 0.000,0.000 0.000,0.000 0.000,0.000 0.000,0.000 0.000,0.000 0.000,0.000 0.000,1.000 0.000,0.000 0.000,0.000 0.000,0.000 0.000,0.000 0.000,0.000 0.000,1.000 0.000,0.000-11.000,1.000 0.000,1.000 0.000,0.000 1.000,0.000 614.000,2.000 0.000,0.000 2.000,1.000 0.000,0.000 1.000,-614.000 1.000,1.000 0.000,1.000 0.000,0.000 0.000,2.000 0.000,2.000-1.000,0.000 0.000,1.000 0.000,1.000 1.000,0.000-1.000,0.000 0.000,0.000-1.000,0.000-1.000,1.000 0.000,0.000 0.000,0.000 0.000,1.000 0.000,-1.000-1.000,0.000 1.000,0.000 0.000,-2.000-1.000,0.000 1.000,1.000 0.000,-1.000 0.000,0.000-1.000,1.000 0.000,0.000-1.000,0.000 0.000,0.000 0.000,0.000 1.000,0.000-1.000,-1.000 0.000,1.000 1.000,0.000 0.000,-1.000 0.000,0.000 1.000,0.000-1.000,-1.000 0.000,1.000 1.000,0.000 1.000,-1.000 0.000,-1.000 1.000,0.000 1.000,0.000 0.000,1.000 0.000,0.000 0.000,0.000 0.000,1.000 0.000,0.000 0.000,1.000 0.000,1.000-1.000,0.000 1.000,2.000 0.000,1.000 0.000,0.000 1.000,0.000 0.000,0.000 0.000,0.000 1.000,1.000 685.000,0.000 1.000,0.000 2.000,-1.000 1.000,-1.000 1.000,-686.000 0.000,1.000 0.000,0.000 0.000,0.000 1.000,1.000 0.000,-2.000 0.000,0.000-1.000,1.000 0.000,1.000 1.000,0.000-2.000,1.000 0.000,0.000 0.000,0.000-1.000,0.000 349.000,-2.000 2.000,0.000 0.000,0.000 1.000,0.000 0.000,-350.000-1.000,0.000 0.000,0.000 0.000,0.000 0.000,-1.000 0.000,2.000 0.000,0.000 0.000,-1.000 0.000,1.000 1.000,0.000 1.000,-2.000 0.000,0.000-1.000,0.000 1.000,0.000 330.000,2.000 0.000,1.000 0.000,-1.000 0.000,1.000 0.000,-331.000-1.000,0.000 0.000,2.000-1.000,0.000-1.000,0.000 0.000,-12.000 6.000,0.000 0.000,-2.000 377.000,3.000-1.000,0.000 0.000,-1.000-377.000,1.000 1.000,0.000 1.000,-2.000 0.000,2.000 0.000,0.000 0.000,-1.000 0.000,-1.000 0.000,0.000-1.000,1.000 0.000,1.000 1.000,0.000 0.000,0.000 0.000,4.000-1.000,0.000-1.000,0.000 0.000,-2.000 3.000,0.000 0.000,0.000 0.000,1.000 2.000,0.000 0.000,1.000 0.000,1.000 1.000,0.000-1.000,3.000 0.000,-2.000 2.000,0.000 0.000,3.000-107.000,12.000-8.000,0.000 0.000,2.000 1.000,0.000 1.000,106.000-1.000,3.000 0.000,-1.000 1.000,0.000 0.000,1.000 0.000,-1.000 4.000,0.000-1.000,0.000 0.000,1.000 2.000,-142.000 0.000,3.000 0.000,-1.000 0.000,0.000 2.000,2.000 142.000,6.000-9.000,0.000 1.000,1.000 0.000,0.000 0.000,0.000 0.000,0.000 0.000,0.000 2.000,0.000 0.000,0.000 0.000,0.000 1.000,0.000 1.000,0.000 0.000,1.000 0.000,0.000 0.000,2.000 0.000,0.000-1.000,0.000 1.000,0.000 0.000,0.000 1.000,0.000 1.000,0.000 0.000,0.000 1.000,0.000 1.000,-1.000 0.000,1.000-1.000,0.000 1.000,0.000 0.000,0.000 0.000,0.000 1.000,0.000 0.000,-2.000 8.000,0.000 2.000,-1.000 0.000,1.000 0.000,18.000 2.000,-5.000 0.000,1.000 0.000,1.000 2.000,-1.000-19.000,0.000 13.000,0.000 1.000,-2.000 0.000,4.000-2.000,0.000 0.000,-2.000 0.000,2.000-2.000,0.000 2.000,-1.000 148.000,2.000-3.000,1.000 2.000,-1.000-149.000,4.000-1.000,0.000 4.000,-3.000 0.000,4.000-1.000,0.000 4.000,-2.000 0.000,4.000 1.000,0.000 3.000,-2.000 0.000,2.000 0.000,0.000 1.000,-2.000 0.000,3.000-1.000,0.000 1.000,0.000 239.000,2.000-1.000,0.000 1.000,-1.000-239.000,1.000 2.000,0.000 2.000,-2.000 0.000,0.000 1.000,0.000 1.000,0.000 0.000,-1.000-3.000,0.000 0.000,0.000 0.000,-2.000-2.000,0.000 0.000,-2.000 0.000,-2.000-1.000,0.000 1.000,-1.000 876.000,-2.000-3.000,0.000-1.000,0.000-876.000,0.000-2.000,0.000-1.000,0.000 0.000,-1.000-2.000,0.000-1.000,-1.000 0.000,2.000 0.000,0.000 0.000,-2.000 0.000,4.000-1.000,0.000-3.000,-1.000 0.000,8.000 0.000,0.000-5.000,-3.000 0.000</inkml:trace>
  <inkml:trace contextRef="#ctx0" brushRef="#br0">7552.000 14155.000,'24575.000'14.000,"-24575.000"-14.000,19.000 8.000,0.000-2.000,5.000 0.000,3.000 5.000,0.000-1.000,0.000 0.000,2.000 4.000,0.000 2.000,2.000-739.000,-2.000-1.000,0.000 1.000,2.000 1.000,1.000 2.000,-1.000 2.000,2.000 739.000,-5.000-2.000,0.000 3.000,3.000 0.000,1.000 1.000,0.000 0.000,0.000 0.000,-1.000 1.000,0.000-1.000,-2.000-656.000,2.000 2.000,1.000-1.000,0.000-1.000,-1.000-1.000,1.000 1.000,1.000 0.000,0.000 1.000,531.000-1.000,-1.000 1.000,1.000 0.000,0.000 0.000,2.000 0.000,0.000-1.000,0.000-2.000,-1.000 0.000,-1.000-1.000,123.000 4.000,4.000 0.000,-3.000-1.000,0.000-1.000,-1.000 0.000,0.000 0.000,-61.000-2.000,-2.000 0.000,-1.000 0.000,0.000-1.000,0.000 0.000,0.000-1.000,61.000-2.000,-1.000 0.000,-1.000-2.000,0.000 0.000,1.000 0.000,-1.000-1.000,-255.000 5.000,6.000 1.000,-2.000-1.000,-1.000 0.000,0.000 255.000,-4.000-4.000,0.000-1.000,0.000 0.000,0.000 0.000,460.000 6.000,7.000 0.000,-3.000-1.000,-460.000-6.000,-6.000 0.000,-2.000-2.000,1638.000-4.000,-5.000 0.000,-1.000-1.000,-1373.000 3.000,7.000 1941.000,-8.000-10.000,-2206.000-4.000,-7.000 1171.000,-3.000-3.000,-1171.000-1.000,-3.000 141.000,-2.000-3.000,-141.000-3.000,-10.000 0.000,-3.000-5.000,0.000-5.000,-18.000 0.000,6.000 16.000,0.000-2.000,-4.000 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8111.000 13332.000,'24575.000'21.000,"-24575.000"-21.000,22.000 0.000,0.000-9.000,0.000 0.000,4.000 0.000,0.000-6.000,0.000 0.000,3.000 0.000,0.000 2.000,0.000-1093.000,9.000 0.000,1.000 4.000,0.000 0.000,3.000 0.000,742.000-10.000,0.000 0.000,3.000 0.000,0.000 1.000,0.000 0.000,0.000 0.000,0.000-3.000,0.000 350.000,-2.000 0.000,0.000-2.000,0.000 0.000,1.000 0.000,0.000 2.000,0.000 0.000,2.000 0.000,0.000 3.000,0.000 0.000,1.000 0.000,0.000 0.000,0.000 0.000,0.000 0.000,0.000-4.000,0.000 0.000,0.000 0.000,0.000 0.000,0.000 0.000,-2.000 0.000,0.000 0.000,0.000 0.000,2.000 0.000,0.000-2.000,0.000 0.000,1.000 0.000,0.000 2.000,0.000-410.000,-3.000 0.000,1.000 3.000,0.000 0.000,2.000 0.000,0.000 0.000,0.000 0.000,-3.000 0.000,-1.000-2.000,0.000 410.000,2.000 1.000,0.000-2.000,-1.000 0.000,-2.000 1.000,0.000 2.000,-1.000 0.000,-3.000 1.000,0.000 1.000,-1.000 0.000,0.000 1.000,0.000 0.000,0.000 0.000,-2.000-1.000,0.000 2.000,1.000 0.000,-2.000-1.000,0.000 0.000,1.000 0.000,0.000 0.000,0.000 3.000,0.000 0.000,0.000 1.000,0.000-1.000,0.000 0.000,-3.000-1.000,-245.000 11.000,1.000 1.000,-1.000-1.000,244.000-4.000,1.000 0.000,3.000 0.000,0.000-3.000,0.000-30.000,0.000-1.000,1.000-2.000,0.000 29.000,4.000 0.000,0.000 1.000,0.000 0.000,-13.000-1.000,0.000 2.000,0.000 0.000,-1.000 0.000,386.000-1.000,0.000 1.000,0.000 0.000,0.000 1.000,0.000-387.000,10.000-1.000,0.000 2.000,0.000 0.000,-3.000-1.000,0.000 5.000,1.000 0.000,0.000-1.000,0.000-4.000,0.000 0.000,3.000-2.000,0.000-4.000,1.000 0.000,0.000-3.000,0.000-3.000,1.000 0.000,4.000 2.000,0.000 0.000,-1.000 0.000,-8.000-1.000,0.000 1.000,0.000 0.000,-4.000 2.000,1508.000-9.000,2.000 0.000,0.000 0.000,-1508.000 9.000,-2.000 0.000,-1.000 0.000,2730.000 6.000,3.000-2730.000,-22.000 0.000,0.000-1.000,0.000 0.000,-7.000 0.000,92.000-7.000,0.000-92.000,-2.000 0.000,1033.000-3.000,-2.000-1033.000,-3.000 0.000,0.000 1.000,-1.000 0.000,1.000 2.000,0.000 1.000,0.000 0.000</inkml:trace>
  <inkml:trace contextRef="#ctx0" brushRef="#br0">11936.000 13282.000,'24575.000'0.000,"-24542.000"0.000,0.000-5.000,0.000 4.000,9.000 0.000,10.000 9.000,0.000-3.000,-17.000 0.000,0.000-5.000,0.000 1.000,-2.000 0.000,5.000 2.000,0.000-1.000,-4.000 0.000,4.000 0.000,0.000-4.000,-11.000 0.000,9.000 0.000,0.000 9.000,-3.000 0.000,2.000-4.000,0.000-10.000,-2.000 0.000,2.000 0.000,0.000 2.000,0.000 0.000,0.000 0.000,0.000-2.000,-1.000 0.000,1.000 0.000,0.000 5.000,0.000 0.000,0.000-1.000,0.000-7.000,-2.000 0.000,2.000 0.000,0.000 13.000,-2.000 0.000,1.000-1.000,0.000-12.000,1.000 0.000,0.000 0.000,0.000 16.000,-2.000 0.000,1.000-1.000,-226.000-4.000,2.000 0.000,-1.000 0.000,226.000-5.000,1.000 0.000,2.000 0.000,0.000-4.000,1.000 0.000,3.000 1.000,0.000 0.000,0.000-461.000,2.000 2.000,0.000 2.000,1.000 0.000,-1.000 0.000,461.000-3.000,0.000 0.000,-1.000 0.000,0.000 4.000,0.000 0.000,-3.000 0.000,0.000 4.000,1.000 0.000,1.000 0.000,0.000 0.000,0.000 0.000,-5.000 0.000,0.000 2.000,0.000 0.000,-3.000 0.000,0.000 4.000,0.000-483.000,-3.000 0.000,1.000 3.000,1.000-1.000,2.000-1.000,1.000-1.000,0.000-1.000,-3.000 1.000,483.000 8.000,0.000 0.000,-3.000 1.000,0.000 0.000,0.000 0.000,-6.000-1.000,0.000 1.000,0.000 0.000,0.000 0.000,0.000-2.000,1.000 0.000,4.000-1.000,0.000-1.000,1.000 0.000,-1.000-1.000,0.000-2.000,0.000 0.000,-1.000 0.000,0.000 1.000,0.000-189.000,2.000-1.000,1.000 2.000,0.000 0.000,-3.000 0.000,188.000 7.000,0.000 0.000,0.000 0.000,0.000-6.000,0.000 0.000,2.000 0.000,0.000 0.000,0.000 0.000,-2.000 0.000,0.000 0.000,0.000 0.000,-1.000 0.000,0.000-4.000,0.000 0.000,-2.000 0.000,0.000 3.000,0.000-471.000,12.000 0.000,0.000 3.000,0.000 0.000,-2.000 0.000,471.000-8.000,0.000 0.000,-1.000 0.000,0.000-2.000,0.000 0.000,12.000 0.000,0.000-1.000,1.000 0.000,-6.000 0.000,0.000 1.000,1.000 0.000,-5.000 0.000,528.000-12.000,0.000 1.000,-2.000 0.000,-529.000 16.000,3.000 0.000,-1.000 0.000,2276.000 2.000,0.000-2276.000,1.000 2.000,0.000-20.000,-3.000 635.000,-8.000-2.000,-635.000-5.000,1.000 2258.000,-4.000-1.000,-2258.000-2.000,1.000 0.000,-2.000-1.000,0.000 0.000,0.000 0.000,-1.000-1.000,0.000 0.000,-1.000 0.000</inkml:trace>
  <inkml:trace contextRef="#ctx0" brushRef="#br0">13439.000 12698.000,'24575.000'-30.000,"-24570.000"30.000,1.000 0.000,0.000-6.000,9.000 0.000,-4.000 4.000,0.000 0.000,1.000 0.000,1.000-2.000,0.000-1.000,0.000 0.000,-3.000 3.000,-656.000 4.000,1.000 1.000,-2.000 2.000,-1.000-2.000,2.000 1.000,0.000 0.000,0.000 0.000,0.000 108.000,5.000-3.000,1.000-1.000,-1.000 0.000,0.000 1.000,0.000 0.000,0.000 0.000,1.000 0.000,0.000 0.000,0.000-85.000,-2.000 2.000,1.000 1.000,0.000-1.000,0.000 0.000,1.000-1.000,0.000 0.000,-2.000 1.000,630.000 3.000,-3.000 0.000,-1.000 1.000,0.000-2.000,0.000 0.000,0.000 1.000,0.000 1.000,-1.000 0.000,1.000 0.000,0.000 2.000,-2.000 0.000,-2.000 4.000,0.000 2.000,-2.000 0.000,1.000 0.000,0.000 0.000,-1.000 0.000,0.000 1.000,0.000 0.000,-1.000 0.000,1.000 0.000,0.000-1.000,0.000 0.000,1.000 0.000,0.000-2.000,1.000 0.000,2.000-1.000,0.000-1.000,2.000 0.000,-1.000 0.000,0.000 0.000,-1.000 0.000,3.000 0.000,0.000 2.000,-3.000 0.000,-7.000 5.000,0.000 3.000,-2.000 0.000,-2.000 1.000,40.000 3.000,-1.000 1.000,-3.000 2.000,0.000-2.000,1.000 0.000,2.000-2.000,0.000 3.000,-1.000-41.000,-6.000 3.000,0.000 3.000,-2.000 0.000,0.000 1.000,-84.000 4.000,-3.000 0.000,0.000 0.000,0.000 0.000,1.000 0.000,3.000-2.000,84.000 0.000,0.000 0.000,3.000-2.000,0.000 1.000,0.000 0.000,-2.000 2.000,0.000 0.000,0.000-104.000,-9.000 9.000,0.000 0.000,0.000 104.000,9.000-6.000,0.000 0.000,1.000 0.000,4.000-5.000,0.000-2.000,2.000 0.000,1.000 0.000,0.000-9.000,8.000 0.000,4.000-2.000,0.000 11.000,-11.000 0.000,-1.000 0.000,0.000-8.000,9.000 0.000,-1.000 0.000,0.000 7.000,-6.000 0.000,1.000-1.000,0.000-3.000,5.000 0.000,0.000-1.000,0.000-10.000,11.000 1638.000,18.000-14.000,0.000 2.000,-2.000-963.000,-2.000 2.000,1595.000 0.000,5.000-2270.000,11.000-15.000,3276.000 0.000,0.000-3128.000,3.000-7.000,-48.000 2.000,-6.000 0.000,0.000 0.000,0.000 1.000,-2.000 1.000</inkml:trace>
  <inkml:trace contextRef="#ctx0" brushRef="#br0">10314.000 14230.000,'24575.000'0.000,"-24540.000"0.000,0.000-13.000,0.000 0.000,27.000 0.000,0.000-13.000,0.000 0.000,11.000 0.000,0.000 0.000,0.000 0.000,-1.000 0.000,0.000-17.000,0.000 0.000,2.000 0.000,0.000-24.000,0.000 0.000,4.000 0.000,0.000-4.000,0.000 1.000,-4.000 0.000,2.000 2.000,0.000 1.000,-5.000 0.000,3.000 0.000,0.000 1.000,0.000 0.000,6.000 0.000,0.000 8.000,0.000 0.000,15.000 1.000,0.000-9.000,2.000 0.000,3.000 1.000,0.000 10.000,4.000 0.000,4.000 2.000,-658.000-9.000,-1.000 1.000,2.000 1.000,-1.000 1.000,1.000 658.000,7.000 3.000,0.000 0.000,0.000 0.000,1.000 1.000,0.000 0.000,0.000 0.000,0.000 0.000,0.000 0.000,0.000 0.000,-10.000-3.000,0.000 0.000,1.000 0.000,0.000-1.000,0.000-3.000,0.000 0.000,-1.000-1.000,0.000-2.000,0.000 0.000,0.000 0.000,0.000 2.000,0.000 0.000,0.000 1.000,0.000-4.000,-2.000 0.000,-4.000 0.000,0.000-3.000,-2.000 0.000,21.000 10.000,0.000-22.000,-8.000 0.000,-9.000-3.000,0.000-10.000,-5.000 0.000,0.000 0.000,1973.000-10.000,-6.000-1973.000,-12.000-10.000,0.000 10.000,7.000 0.000,-7.000-4.000</inkml:trace>
  <inkml:trace contextRef="#ctx0" brushRef="#br0">12118.000 17097.000,'24575.000'11.000,"-24575.000"-11.000,11.000 0.000,0.000 9.000,0.000 0.000,11.000 0.000,0.000 4.000,0.000 0.000,-3.000 0.000,0.000-3.000,0.000 0.000,-2.000 0.000,0.000 5.000,0.000-547.000,-4.000 0.000,1.000 4.000,0.000 0.000,3.000 0.000,0.000 1.000,0.000 0.000,1.000 0.000,0.000-1.000,0.000-1.000,2.000 0.000,1.000 1.000,0.000 0.000,0.000 0.000,0.000 1.000,0.000 0.000,-1.000 0.000,0.000-1.000,0.000 34.000,-5.000 0.000,0.000-2.000,0.000 0.000,0.000 0.000,0.000 1.000,0.000 0.000,3.000 0.000,0.000 5.000,0.000 261.000,-10.000 1.000,0.000 4.000,-1.000 0.000,2.000 0.000,0.000 3.000,1.000 0.000,1.000-1.000,1.000 1.000,1.000-1.000,1.000-1.000,0.000 0.000,1.000 0.000,-1.000 0.000,0.000-1.000,0.000 1.000,-1.000 1.000,-1.000-2.000,-1.000 251.000,1.000 1.000,0.000-1.000,0.000 0.000,-1.000 0.000,0.000-1.000,1.000 0.000,0.000-1.000,0.000 0.000,1.000 0.000,1.000 0.000,0.000-1.000,0.000 0.000,2.000-1.000,0.000 1.000,1.000 0.000,-4.000-1.000,0.000 1.000,0.000 0.000,1.000 0.000,0.000 0.000,1.000 0.000,1.000-1.000,0.000 0.000,0.000 0.000,0.000 0.000,0.000 0.000,0.000 0.000,0.000 1.000,0.000 0.000,0.000 0.000,0.000 0.000,0.000-1.000,0.000 0.000,0.000 1.000,0.000 1.000,0.000 0.000,1.000 0.000,0.000 0.000,0.000 0.000,-1.000 1.000,0.000 1.000,0.000 0.000,-1.000 0.000,0.000-2.000,-1.000 0.000,0.000 1.000,0.000-3.000,-1.000 0.000,-1.000 0.000,0.000-3.000,0.000 0.000,11.000 0.000,0.000-5.000,0.000 0.000,-3.000 0.000,0.000 0.000,-1.000 0.000,1.000 1.000,0.000 2.000,-1.000 40.000,-1.000 1.000,1.000 2.000,0.000 0.000,2.000 0.000,-1.000 0.000,0.000 1.000,-1.000 0.000,0.000-2.000,0.000 0.000,-3.000-1.000,-1.000-5.000,-1.000-40.000,15.000 0.000,0.000-7.000,-2.000 0.000,0.000 1.000,-263.000 5.000,0.000 1.000,0.000-1.000,0.000-3.000,1.000 262.000,1.000 0.000,0.000-6.000,-1.000 1379.000,-14.000 0.000,0.000-4.000,0.000-1379.000,9.000 0.000,0.000-25.000,0.000 3276.000,-1.000-1.000,-1529.000-5.000,-1.000 1529.000,0.000 0.000,-3209.000 0.000,-2.000 1907.000,3.000-2.000,-1974.000-2.000,2.000 0.000,3.000-3.000,0.000-2.000,1.000 0.000,21.000-6.000,0.000 4.000,2.000 0.000,5.000 3.000,0.000 5.000,0.000 0.000,4.000 3.000,0.000 2.000,0.000-1093.000,-7.000 1.000,1.000 2.000,-1.000 0.000,1.000 1.000,1066.000 8.000,1.000 1.000,0.000-1.000,-1.000-2.000,1.000 26.000,-12.000 1.000,0.000-2.000,-1.000 0.000,1.000 1.000,0.000 4.000,0.000 0.000,2.000 0.000,0.000-5.000,1.000-21.000,-5.000 0.000,1.000-1.000,0.000 20.000,7.000 0.000,0.000-2.000,0.000 0.000,3.000 0.000,0.000-1.000,0.000 0.000,-28.000 0.000,0.000-2.000,0.000 0.000,-5.000 0.000,0.000-5.000,0.000 0.000</inkml:trace>
  <inkml:trace contextRef="#ctx0" brushRef="#br0">12354.000 16666.000,'24575.000'25.000,"-24575.000"-25.000,24.000 0.000,0.000-15.000,0.000 0.000,3.000 0.000,-1093.000-5.000,0.000 1.000,2.000 0.000,0.000 4.000,0.000 996.000,6.000 0.000,1.000 5.000,0.000 0.000,1.000 0.000,-1.000-2.000,0.000 96.000,0.000 0.000,0.000-2.000,0.000 0.000,5.000 0.000,-655.000-8.000,0.000 1.000,4.000 0.000,-1.000 1.000,0.000 1.000,2.000 0.000,-1.000-1.000,0.000 655.000,-5.000 0.000,0.000 1.000,0.000 0.000,0.000 0.000,0.000 0.000,0.000 0.000,-1.000 0.000,0.000-1.000,0.000 0.000,2.000 0.000,0.000-3.000,0.000 0.000,0.000 0.000,0.000 2.000,0.000 0.000,3.000 0.000,0.000-6.000,0.000 0.000,3.000 0.000,0.000 2.000,0.000 0.000,1.000 0.000,0.000 0.000,0.000 0.000,0.000 0.000,0.000-2.000,0.000 0.000,-2.000 0.000,-490.000 3.000,0.000 0.000,-2.000 0.000,0.000-1.000,0.000 0.000,0.000 0.000,0.000 1.000,0.000 0.000,2.000 0.000,490.000 1.000,0.000 0.000,3.000 0.000,0.000 0.000,0.000 0.000,1.000 0.000,0.000-1.000,0.000 0.000,-1.000 0.000,0.000-3.000,0.000 0.000,6.000 0.000,0.000-4.000,0.000 0.000,-1.000 0.000,0.000 2.000,0.000 0.000,5.000 0.000,-289.000-12.000,0.000 1.000,5.000 0.000,0.000 1.000,-1.000 0.000,3.000 1.000,0.000-1.000,-1.000 0.000,-1.000 1.000,0.000-2.000,-1.000 0.000,-4.000 1.000,0.000-4.000,-1.000 288.000,7.000 0.000,0.000-7.000,0.000 0.000,0.000 0.000,0.000 5.000,-1.000-124.000,-2.000 1.000,0.000 5.000,-1.000 1.000,3.000 1.000,-1.000 1.000,-1.000 1.000,-1.000 0.000,-1.000-3.000,0.000 1.000,-6.000 0.000,123.000 13.000,-3.000 0.000,-7.000 0.000,0.000-2.000,0.000 440.000,-11.000 2.000,1.000-2.000,-1.000 0.000,3.000 0.000,-441.000 4.000,0.000 0.000,3.000-1.000,0.000-1.000,1.000 0.000,-5.000-1.000,0.000 1.000,0.000 0.000,-3.000 0.000,0.000 11.000,-1.000 0.000,2.000 0.000,0.000-3.000,0.000 0.000,-1.000-1.000,0.000-11.000,3.000 0.000,0.000 0.000,1638.000 8.000,-1.000 0.000,1.000 0.000,-1611.000 1.000,1.000 0.000,0.000-1.000,-27.000 3.000,1.000 0.000,-2.000 0.000,1638.000-16.000,2.000 0.000,1.000-1.000,-1367.000 16.000,-1.000 0.000,-1.000 1.000,3005.000-6.000,2.000-2851.000,10.000-3.000,401.000-20.000,2.000-826.000,-17.000 1.000,333.000 2.000,-1.000-333.000,-4.000-2.000,0.000-3.000,2.000 0.000,-2.000-4.000,0.000 0.000,0.000 0.000,1.000-5.000,0.000 6.000,-12.000 0.000,7.000-15.000,0.000-4.000,11.000 0.000,2.000-3.000,0.000 1.000,-2.000 0.000,1.000-3.000,-177.000-1.000,2.000 1.000,2.000-4.000,0.000-3.000,4.000 176.000,0.000 0.000,0.000-2.000,0.000 0.000,1.000-1.000,0.000 0.000,-2.000 0.000,-2.000 4.000,0.000-3.000,2.000 0.000,-2.000 1.000,-22.000 1.000,-4.000 0.000,0.000-1.000,22.000-1.000,-2.000 0.000,-2.000-1.000,0.000-1.000,-1.000 0.000,-2.000 0.000,0.000 0.000,-1.000 0.000,0.000 0.000,0.000-1.000,0.000 0.000,0.000 1.000,0.000-1.000,3.000 0.000,0.000 3.000,0.000 0.000,-4.000 0.000,0.000-9.000,0.000 0.000,29.000 0.000,0.000-4.000,0.000 0.000,-12.000 0.000,-2.000-10.000,0.000 0.000,-3.000 0.000,0.000 16.000,0.000 0.000,-1.000-156.000,-1.000-8.000,0.000-1.000,-5.000 0.000,-1.000 4.000,156.000-1.000,2.000 0.000,-1.000 2.000,0.000 1.000,8.000 0.000,1.000 0.000,22.000-2.000,-7.000 0.000,1.000 3.000,-22.000 1.000,7.000 0.000,1.000 0.000,0.000 0.000,8.000 0.000,0.000 4.000,0.000 1.000,4.000 997.000,-3.000-6.000,-997.000-15.000,-22.000 0.000,3.000 4.000,0.000-6.000,-6.000 0.000,-3.000-4.000,-1639.000 0.000,3.000 1.000,-2.000-1.000,1468.000 9.000,11.000 1.000,-1.000-1.000,0.000-1.000,1.000 169.000,-2.000-2.000,0.000 0.000,1.000 0.000,-1.000 0.000,-84.000 0.000,2.000 0.000,0.000 0.000,0.000 1.000,3.000 84.000,-2.000-1.000,0.000-2.000,2.000 0.000,-10.000-7.000,0.000 0.000,3.000 0.000,-4.000 7.000,0.000 9.000,6.000 0.000,-4.000 0.000,0.000-5.000,-2.000 0.000,-5.000 1.000,0.000 9.000,3.000 0.000,-3.000-1.000,0.000-1.000,0.000 0.000,3.000 1.000,-443.000 0.000,1.000 1.000,2.000 1.000,-1.000-2.000,-1.000 443.000,-3.000 0.000,0.000-4.000,-1.000 0.000,2.000 1.000,0.000 4.000,2.000 0.000,-5.000 1.000,0.000 3.000,2.000 0.000,-4.000-2.000,0.000-1.000,1.000 0.000,3.000 3.000,0.000-1.000,0.000 0.000,6.000 3.000,0.000-1.000,1.000 0.000,0.000 1.000,0.000 2.000,-1.000 0.000,0.000 1.000,0.000-2.000,-1.000 545.000,0.000 1.000,0.000-3.000,0.000 0.000,0.000 0.000,1.000 4.000,0.000-546.000,1.000 0.000,0.000 3.000,0.000 0.000,-2.000 0.000,0.000-11.000,0.000 0.000,-2.000 0.000,0.000 2.000,0.000-1093.000,6.000 0.000,1.000 2.000,0.000 0.000,-2.000 0.000,788.000-4.000,0.000 1.000,-1.000 0.000,0.000-1.000,0.000 303.000,9.000 0.000,0.000 0.000,1.000 0.000,-1.000-1.000,0.000 0.000,-1.000 135.000,0.000 1.000,0.000 0.000,0.000 0.000,-1.000-1.000,0.000-2.000,0.000-135.000,1.000-1.000,0.000-2.000,0.000 0.000,0.000 0.000,0.000-2.000,-1.000 0.000,1.000 1.000,0.000-2.000,-1.000 0.000,0.000-1.000,0.000-1.000,1.000 0.000,1.000 0.000,0.000 2.000,-1.000-373.000,-3.000 1.000,0.000 2.000,-1.000 1.000,1.000 1.000,-1.000 0.000,0.000 373.000,0.000-1.000,0.000-1.000,1.000 0.000,3.000 0.000,0.000 1.000,2.000 0.000,2.000 0.000,0.000 1.000,1.000 0.000,3.000 1.000,0.000-10.000,-1.000 0.000,0.000 0.000,292.000 6.000,0.000 0.000,-3.000 0.000,0.000 6.000,0.000-292.000,-12.000 0.000,0.000 9.000,0.000 0.000,-1.000 0.000,1638.000 13.000,0.000 0.000,0.000 0.000,-1063.000-4.000,2.000 0.000,0.000-1.000,-183.000 6.000,2.000 0.000,1.000 0.000,-392.000-23.000,6.000 2236.000,20.000 2.000,-2236.000 1.000,3.000 0.000,12.000-1.000,0.000-7.000,10.000 0.000,6.000-3.000,0.000-12.000,16.000 0.000,8.000-9.000,0.000 0.000,0.000 0.000,3.000-3.000,0.000 0.000,1.000 0.000,-9.000 10.000,0.000 0.000,2.000-736.000,3.000-3.000,1.000 0.000,-2.000 735.000,6.000-8.000,0.000 0.000,-1.000-84.000,-7.000 10.000,1.000 1.000,0.000 83.000,7.000-12.000,0.000 1.000,-1.000 0.000,-13.000 16.000,0.000 12.000,-15.000 0.000,1.000 1.000,0.000-4.000,9.000 0.000,5.000-8.000,728.000 0.000,8.000 1.000,-1.000 3.000,-729.000 3.000,-7.000 0.000,1.000-1.000,0.000-2.000,5.000 0.000,0.000 2.000,0.000-1.000,5.000 0.000,-1.000 3.000,0.000 1.000,7.000 0.000,0.000-1.000,-200.000 2.000,-11.000 0.000,0.000 0.000,200.000 1.000,0.000 0.000,-2.000 3.000,0.000 1.000,-3.000 0.000,-1.000 0.000,0.000 1.000,-2.000 0.000,2.000-6.000,0.000 1.000,0.000 0.000,-4.000 11.000,0.000 3.000,-5.000 0.000,5.000-10.000,0.000-2.000,11.000 0.000,5.000-20.000,0.000 1.000,15.000 581.000,1.000-11.000,-581.000 0.000,4.000 0.000,0.000 6.000,0.000 0.000,13.000 0.000,0.000 2.000,0.000 0.000,-5.000 0.000,0.000 2.000,-765.000 0.000,2.000 0.000,-1.000 4.000,0.000 2.000,-1.000 765.000,0.000-5.000,0.000 0.000,0.000 0.000,1.000-3.000,0.000-1.000,9.000 0.000,0.000 0.000,0.000 0.000,-6.000 0.000,2.000 1.000,0.000-1.000,-6.000 0.000,3.000 11.000,0.000-1.000,-8.000 0.000,1.000 0.000,0.000 0.000,-12.000 0.000,0.000-2.000,0.000 1.000,1.000 0.000,0.000-1.000,0.000 1.000,-1.000 0.000,2.000-1.000,0.000 8.000,14.000 0.000,-3.000-10.000,0.000 1.000,0.000 2295.000,9.000 12.000,-2295.000-8.000,-13.000 0.000,1.000 0.000,0.000 12.000,11.000 0.000,-8.000-7.000,0.000 3.000,-2.000 0.000,-11.000-15.000,0.000-2.000,-2.000 0.000,2.000-2.000,0.000-6.000,-6.000 0.000,-1.000-1.000,0.000 1.000,-2.000 0.000,-4.000 0.000,0.000 1.000,0.000 0.000,-1.000 0.000,0.000 0.000,0.000 0.000,0.000 0.000,0.000-1.000,0.000 0.000,0.000-1.000,0.000-1.000,-1.000 0.000,0.000-2.000,0.000-1.000,1.000 0.000,0.000 1.000</inkml:trace>
  <inkml:trace contextRef="#ctx0" brushRef="#br0">15946.000 17785.000,'24575.000'0.000,"-24587.000"0.000,0.000-13.000,0.000 0.000,0.000 0.000,0.000-4.000,0.000 0.000,-11.000 0.000,0.000-5.000,-981.000 0.000,9.000 1.000,0.000-3.000,0.000 0.000,-1.000 980.000,0.000-1.000,0.000 0.000,-2.000 0.000,0.000 1.000,0.000 0.000,1.000 0.000,0.000 0.000,0.000 0.000,1.000 0.000,0.000 1.000,0.000 0.000,1.000 0.000,0.000 1.000,127.000 0.000,-13.000 0.000,0.000 2.000,-127.000 0.000,4.000 0.000,0.000 2.000,0.000 0.000,3.000 0.000,0.000 0.000,0.000 0.000,4.000 0.000,0.000 0.000,304.000 0.000,0.000 0.000,0.000 1.000,-304.000 0.000,0.000 0.000,0.000 0.000,0.000 0.000,2.000 0.000,-1.000 1.000,0.000-1.000,1.000 0.000,0.000 1.000,741.000-1.000,2.000 1.000,-1.000 1.000,-742.000 0.000,0.000 0.000,-1.000 0.000,282.000-1.000,1.000 0.000,1.000 1.000,-282.000-4.000,-24.000 32.000,0.000 0.000,-32.000 2.000,4.000 0.000,1.000 3.000,0.000 1.000,5.000 0.000,1.000 5.000,0.000 1.000,6.000 0.000,-1.000 2.000,0.000 1.000,4.000 0.000,-1.000 1.000,0.000 0.000,3.000 0.000,0.000 1.000,0.000 0.000,2.000 0.000,-1.000 3.000,0.000 0.000,3.000 0.000,1.000 3.000,0.000 0.000,2.000 0.000,0.000 1.000,0.000 0.000,0.000 0.000,0.000 1.000,0.000 0.000,1.000 0.000,1.000 5.000,0.000-1.000,2.000 0.000,1.000 4.000,0.000-1.000,2.000 0.000,0.000 0.000,0.000-3.000,2.000 0.000,-2.000 0.000,0.000-3.000,1.000 0.000,-3.000 2.000,0.000-2.000,5.000 0.000,-5.000 9.000,0.000-2.000,7.000 0.000,11.000-18.000,0.000 1.000,0.000 0.000,-1.000 1.000,0.000 1.000,1.000 0.000,-7.000 19.000,0.000 3.000,-6.000 0.000,7.000-10.000,0.000 4.000,-9.000 0.000,4.000-9.000,0.000 1.000,-6.000 0.000,0.000-12.000,0.000 0.000,5.000 0.000,0.000-6.000</inkml:trace>
  <inkml:trace contextRef="#ctx0" brushRef="#br0">15801.000 16035.000,'24575.000'11.000,"-24575.000"-11.000,12.000 0.000,0.000 11.000,0.000 0.000,12.000 0.000,0.000 3.000,0.000 0.000,0.000 0.000,0.000-5.000,0.000 0.000,-8.000 0.000,0.000-9.000,0.000 0.000,-10.000 0.000,0.000-8.000,0.000 0.000,-1.000 2.000,0.000-4.000,1.000 0.000,1.000 3.000,0.000-3.000,-2.000 0.000,2.000 2.000,0.000-1.000,-3.000 0.000,1.000 3.000,0.000 3.000,0.000 0.000,-1.000 0.000,0.000 1.000,0.000 0.000,-1.000-2.000,0.000-1.000,1.000 0.000,-1.000-2.000,0.000-1.000,0.000 0.000,0.000 0.000,0.000-1.000,1.000 0.000,1.000-2.000,0.000-1.000,2.000 0.000,0.000-2.000,0.000-2.000,1.000 0.000,0.000-2.000,0.000 0.000,0.000 0.000</inkml:trace>
  <inkml:trace contextRef="#ctx0" brushRef="#br0">17755.000 16044.000,'24575.000'23.000,"-24575.000"-23.000,5.000 0.000,0.000 5.000,0.000 0.000,11.000 0.000,0.000 6.000,0.000-751.000,-14.000 0.000,1.000 3.000,0.000 0.000,1.000 0.000,0.000-2.000,0.000 750.000,4.000 0.000,0.000-1.000,0.000 0.000,3.000 0.000,-814.000-1.000,0.000 0.000,3.000 0.000,0.000 0.000,0.000 0.000,0.000 0.000,814.000-2.000,0.000 0.000,1.000 0.000,0.000-1.000,0.000 0.000,-2.000 0.000,0.000 2.000,0.000 0.000,-2.000 0.000,0.000 3.000,0.000 0.000,3.000 0.000,0.000 3.000,0.000 0.000,1.000 0.000,0.000-4.000,0.000-337.000,3.000 0.000,0.000-3.000,0.000 1.000,3.000 0.000,336.000-13.000,0.000 0.000,1.000 0.000,0.000 2.000,0.000 0.000,0.000 0.000,0.000 0.000,0.000 0.000,3.000 0.000,0.000 1.000,0.000 0.000,-1.000 0.000,0.000 1.000,0.000 0.000,-2.000 0.000,0.000-2.000,-1.000 0.000,0.000 1.000,0.000-1.000,0.000 0.000,0.000-1.000,0.000 0.000,1.000 0.000,9.000-1.000,0.000 1.000,0.000 0.000,-1.000 1.000,0.000 0.000,-1.000 0.000,-3.000 0.000,0.000 1.000,0.000 0.000,-1.000-1.000,0.000-1.000,1.000-357.000,-2.000 0.000,0.000 0.000,0.000 0.000,-1.000-1.000,0.000 0.000,1.000 357.000,9.000 0.000,0.000-1.000,1.000 0.000,-2.000-1.000,0.000-6.000,0.000 0.000,-2.000 1.000,0.000 0.000,-1.000 0.000,2.000 0.000,0.000-1.000,-1.000 0.000,-3.000 1.000,425.000-1.000,1.000 1.000,-1.000 0.000,-426.000 9.000,-2.000 0.000,-2.000-1.000,0.000-11.000,2.000 0.000,-3.000 0.000,1354.000-3.000,0.000 0.000,-1.000 0.000,-1354.000 5.000,-2.000 0.000,-2.000 1.000,2750.000 14.000,-2.000-2750.000,1.000 0.000,1096.000-13.000,2.000 0.000,1.000 0.000,-1096.000-3.000,1.000 0.000,1.000 0.000,0.000 5.000,0.000 0.000,2.000 0.000,0.000-1.000,1.000 0.000,0.000 0.000,0.000 0.000,0.000 0.000,-1.000 0.000,97.000-1.000,0.000 0.000,-2.000 0.000,-97.000-1.000,0.000 0.000,-1.000 0.000,0.000 17.000,0.000 0.000,-13.000 0.000,0.000-11.000,0.000 0.000,-8.000 0.000,0.000-6.000,0.000 0.000,-3.000 0.000,0.000-2.000,0.000 0.000,-1.000 0.000,0.000-1.000,0.000 0.000,1.000 1.000,0.000 1.000,1.000 0.000,-1.000 3.000,0.000 0.000,-2.000 0.000,1.000 4.000,0.000-2.000,-4.000 0.000,0.000 2.000,0.000-1.000,-2.000 0.000,0.000 1.000,0.000 0.000,-1.000 0.000,0.000 0.000,0.000 2.000,2.000 0.000,-1.000-2.000,0.000 1.000,2.000 0.000,0.000-2.000,0.000 0.000,1.000 0.000,1.000 1.000,0.000-1.000,0.000 0.000,1.000 1.000,0.000 0.000,0.000 0.000,0.000 0.000,0.000-1.000,-1.000 0.000,0.000-1.000,0.000-1.000,-2.000 0.000,0.000 1.000,0.000 0.000,1.000 0.000,0.000 0.000,0.000-1.000,-1.000 0.000,0.000 0.000,0.000 0.000,0.000 0.000,0.000-1.000,0.000 0.000,0.000 0.000,0.000-1.000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18314.000 6828.000,'24575.000'36.000,"-24575.000"-36.000,-8.000 0.000,0.000 1.000,0.000 0.000,8.000 0.000,0.000 2.000,0.000 0.000,5.000 0.000,0.000 3.000,0.000 0.000,3.000 0.000,-656.000-12.000,0.000 1.000,3.000 0.000,-1.000 1.000,0.000 1.000,1.000 0.000,0.000 1.000,0.000 108.000,-3.000 0.000,1.000 0.000,0.000 0.000,2.000 0.000,0.000 0.000,0.000 0.000,1.000 0.000,0.000 2.000,0.000 77.000,1.000 0.000,1.000 3.000,0.000 0.000,2.000 0.000,0.000-1.000,0.000 0.000,0.000 0.000,0.000-2.000,0.000 0.000,-3.000 0.000,96.000-1.000,0.000 1.000,-3.000 0.000,-1.000-1.000,0.000 1.000,1.000 0.000,-1.000 4.000,0.000 372.000,-3.000 0.000,0.000 2.000,0.000 0.000,4.000 0.000,0.000 0.000,0.000 0.000,1.000 0.000,0.000-1.000,0.000 0.000,-2.000 0.000,0.000-3.000,0.000-143.000,8.000 0.000,1.000-3.000,0.000-1.000,-1.000 0.000,1.000 1.000,0.000-1.000,2.000-1.000,143.000-8.000,1.000 0.000,1.000-1.000,0.000 2.000,1.000 0.000,0.000-1.000,0.000 0.000,0.000 0.000,1.000 1.000,0.000 0.000,-1.000 0.000,-3.000-1.000,0.000 0.000,1.000 0.000,2.000 0.000,0.000 0.000,-1.000 0.000,-1.000 1.000,0.000 0.000,-1.000 0.000,-1.000 0.000,0.000-1.000,1.000 0.000,7.000-2.000,0.000 0.000,0.000 0.000,-2.000 1.000,0.000 0.000,-1.000 0.000,-2.000 0.000,0.000-1.000,0.000 0.000,1.000 0.000,0.000-2.000,0.000 0.000,-2.000 0.000,0.000 0.000,0.000 0.000,0.000 0.000,0.000 8.000,-1.000 0.000,0.000 0.000,0.000-1.000,1.000 0.000,-5.000 0.000,-340.000-4.000,1.000 0.000,-4.000 0.000,0.000-1.000,1.000 340.000,8.000-2.000,0.000-2.000,1.000 921.000,9.000 1.000,1.000-7.000,0.000-922.000,-17.000 1.000,3276.000-3.000,0.000-2144.000,-4.000 0.000,2144.000-15.000,0.000-2949.000,1.000 0.000,1.000-4.000,0.000-1.000,0.000 0.000</inkml:trace>
  <inkml:trace contextRef="#ctx0" brushRef="#br0">8050.000 9524.000,'24575.000'14.000,"-24575.000"-14.000,28.000 0.000,0.000-9.000,0.000 0.000,6.000 0.000,0.000 3.000,0.000-820.000,-3.000 0.000,1.000 3.000,0.000 0.000,3.000 0.000,0.000 4.000,0.000 409.000,-11.000 0.000,0.000 2.000,0.000 1.000,2.000 0.000,-1.000 2.000,0.000 1.000,2.000 0.000,-1.000 1.000,0.000 0.000,0.000 0.000,1.000 1.000,0.000 111.000,-4.000 0.000,0.000 1.000,0.000 0.000,1.000 0.000,0.000 0.000,0.000 0.000,2.000 0.000,0.000 0.000,0.000 0.000,1.000 0.000,0.000 0.000,0.000 1.000,-1.000 0.000,-1.000 1.000,0.000 0.000,-2.000 0.000,46.000 0.000,0.000 0.000,-1.000 0.000,0.000 0.000,0.000 0.000,-1.000 0.000,1.000 1.000,0.000-1.000,0.000 0.000,0.000 0.000,0.000 0.000,2.000 0.000,0.000 2.000,0.000 1.000,1.000 0.000,-1.000 2.000,0.000 189.000,-10.000 0.000,0.000 2.000,0.000 1.000,1.000 0.000,-1.000 1.000,0.000 1.000,1.000 0.000,-1.000 1.000,0.000 1.000,1.000 0.000,-1.000 1.000,0.000 1.000,0.000 0.000,-1.000 0.000,0.000 1.000,1.000 0.000,-1.000 0.000,0.000 1.000,0.000 0.000,-1.000 0.000,0.000 0.000,0.000 0.000,1.000 0.000,0.000-1.000,-1.000 0.000,1.000 0.000,0.000-1.000,-1.000 0.000,63.000-1.000,0.000 0.000,0.000 0.000,0.000 0.000,0.000 0.000,0.000 0.000,0.000 0.000,0.000 0.000,0.000 0.000,0.000-1.000,0.000 0.000,1.000 0.000,0.000 0.000,0.000 0.000,0.000 0.000,0.000 0.000,0.000 0.000,0.000 0.000,0.000 0.000,0.000 0.000,0.000 0.000,0.000 0.000,0.000 0.000,1.000 0.000,0.000-1.000,0.000 0.000,1.000 0.000,0.000 0.000,0.000-106.000,-3.000 0.000,1.000 0.000,0.000-1.000,0.000 0.000,1.000 0.000,0.000-1.000,1.000 0.000,1.000-1.000,0.000-1.000,0.000 0.000,1.000 0.000,0.000-1.000,0.000 0.000,1.000 1.000,0.000-1.000,0.000 0.000,1.000-1.000,0.000-1.000,1.000 0.000,1.000 1.000,0.000-1.000,-1.000 0.000,1.000 1.000,0.000-1.000,0.000 0.000,1.000 1.000,0.000-1.000,0.000 0.000,1.000 0.000,0.000-1.000,0.000 0.000,106.000-3.000,0.000 0.000,0.000 0.000,0.000 1.000,0.000 0.000,1.000 0.000,0.000 1.000,0.000 0.000,0.000 0.000,0.000 0.000,0.000 0.000,1.000 0.000,0.000 0.000,0.000 0.000,1.000 0.000,0.000-1.000,0.000 0.000,0.000 0.000,0.000 1.000,0.000 0.000,-1.000 0.000,0.000 0.000,0.000 0.000,-1.000 0.000,0.000 0.000,0.000 0.000,0.000 0.000,0.000-2.000,0.000 0.000,0.000 0.000,0.000 0.000,0.000 0.000,-2.000 0.000,0.000-1.000,0.000 0.000,-1.000 0.000,0.000-1.000,0.000 0.000,-1.000 0.000,-27.000 12.000,0.000 0.000,-3.000 0.000,0.000-2.000,0.000 0.000,-1.000 0.000,0.000-3.000,0.000 0.000,0.000 0.000,0.000 0.000,0.000 0.000,-1.000 0.000,0.000 1.000,-1.000 0.000,1.000 1.000,0.000 0.000,0.000 0.000,3.000-1.000,0.000 1.000,1.000 0.000,3.000-1.000,27.000-9.000,1.000 0.000,3.000-1.000,0.000 1.000,0.000 0.000,2.000 0.000,0.000 1.000,0.000 0.000,2.000 0.000,0.000 0.000,0.000 0.000,1.000 0.000,0.000 1.000,0.000 0.000,0.000-1.000,0.000 0.000,1.000 0.000,-1.000 0.000,0.000 1.000,-1.000 0.000,-1.000 1.000,0.000-1.000,-1.000 0.000,-2.000 1.000,0.000 0.000,0.000 0.000,-2.000-1.000,0.000-1.000,1.000 0.000,-3.000 0.000,0.000-2.000,-1.000 0.000,-2.000 1.000,0.000-3.000,0.000 0.000,21.000-1.000,0.000-7.000,0.000 0.000,-5.000 1.000,0.000-2.000,-1.000 0.000,-1.000 0.000,0.000 1.000,0.000 0.000,4.000 0.000,0.000 5.000,-1.000 0.000,-11.000 1.000,0.000 4.000,0.000 0.000,2.000-1.000,0.000 3.000,0.000 0.000,1.000 0.000,0.000 2.000,0.000 0.000,0.000 0.000,0.000-1.000,-1.000 0.000,0.000 1.000,0.000-2.000,0.000 0.000,-2.000 0.000,0.000-2.000,-1.000 0.000,-4.000 1.000,0.000-4.000,1.000 0.000,-4.000-1.000,0.000 21.000,-2.000 0.000,-10.000 1.000,0.000-3.000,-1.000 0.000,6.000 1.000,0.000-7.000,0.000 0.000,5.000 0.000,0.000 2.000,-1.000 0.000,1.000 1.000,0.000-1.000,0.000 0.000,-4.000 0.000,0.000-3.000,0.000 419.000,3.000-1.000,1.000-4.000,0.000 0.000,-2.000 1.000,0.000 0.000,0.000-420.000,9.000-2.000,0.000-1.000,1.000 0.000,-4.000 0.000,1430.000 0.000,1.000 0.000,-7.000 0.000,-1430.000 1.000,1.000 3276.000,-26.000 3.000,-2274.000-4.000,0.000 2274.000,-4.000 0.000,-156.000-5.000,0.000-1949.000,-3.000-1.000,-1171.000 1.000,-1.000 0.000,-3.000-3.000,0.000 2.000,-1.000 0.000,1.000 2.000,0.000 1.000,0.000 0.000</inkml:trace>
  <inkml:trace contextRef="#ctx0" brushRef="#br0">9613.000 8943.000,'24575.000'-10.000,"-24575.000"10.000,-26.000 0.000,0.000-1.000,0.000 0.000,-5.000 0.000,0.000-4.000,0.000-734.000,5.000 0.000,0.000 0.000,0.000 734.000,8.000 0.000,0.000-2.000,0.000 0.000,2.000 0.000,238.000-11.000,0.000 1.000,2.000 0.000,-239.000 1.000,0.000 0.000,0.000 0.000,0.000-1.000,0.000 0.000,0.000 0.000,-598.000 1.000,0.000 1.000,-1.000 0.000,597.000-7.000,0.000 0.000,0.000 0.000,0.000 17.000,0.000 0.000,1.000 0.000,0.000-7.000,-1.000 0.000,2.000-1.000,0.000 11.000,-3.000 0.000,1.000-1.000,0.000-7.000,-2.000 0.000,1.000-2.000,346.000 2.000,-1.000 0.000,0.000-2.000,-346.000 0.000,-2.000 0.000,1.000 0.000,0.000 3.000,-2.000 0.000,0.000-2.000,0.000 0.000,-2.000 0.000,0.000-2.000,0.000-1.000,-4.000 0.000,0.000-1.000,0.000-1.000,-3.000 0.000,0.000-2.000,492.000 2.000,-1.000 0.000,0.000-1.000,-492.000 0.000,0.000 0.000,1.000-1.000,0.000 1.000,1.000 0.000,1.000-1.000,0.000 3.000,2.000 0.000,0.000-1.000,0.000 0.000,-5.000 0.000,0.000 1.000,0.000 6.000,7.000 0.000,1.000 0.000,0.000-2.000,-12.000 0.000,1.000 0.000,0.000 6.000,12.000 0.000,2.000 0.000,0.000-2.000,-6.000 0.000,1.000 0.000,0.000 1.000,6.000 0.000,1.000 0.000,0.000 0.000,3.000 0.000,1.000 2.000,0.000 0.000,-10.000 0.000,0.000 7.000,0.000 2.000,17.000 0.000,0.000 4.000,0.000 1.000,2.000 0.000,1.000 3.000,510.000 7.000,-1.000-510.000,-1.000-1.000,0.000 8.000,-3.000 0.000,4.000-5.000,0.000-4.000,3.000 0.000,20.000-15.000,0.000 4.000,-3.000 0.000,-16.000 11.000,0.000 3.000,-3.000 0.000,0.000-1.000,0.000 3.000,-3.000 0.000,-3.000 3.000,0.000-2.000,3.000 0.000,1.000 0.000,0.000 1.000,-2.000 0.000,2.000-1.000,0.000-2.000,2.000 0.000,2.000 1.000,0.000-1.000,3.000 0.000,6.000-2.000,0.000-1.000,0.000 0.000,-9.000 5.000,0.000-1.000,1.000 0.000,9.000 2.000,0.000 1.000,1.000 0.000,-7.000 4.000,0.000-1.000,1.000 0.000,3.000-2.000,0.000 0.000,1.000 0.000,6.000-1.000,0.000-1.000,2.000 0.000,14.000-2.000,0.000-16.000,3.000 0.000,2.000 0.000,0.000 5.000,1.000 0.000,1.000 0.000,0.000-10.000,0.000 0.000,0.000 1.000,0.000 10.000,0.000 0.000,0.000 1.000,0.000-11.000,-1.000 0.000,-2.000 2.000,0.000 7.000,-2.000 0.000,1.000 2.000,0.000-4.000,-1.000 0.000,-1.000 1.000,0.000-1.000,0.000 0.000,0.000 1.000,0.000 4.000,2.000 0.000,0.000 1.000,0.000 10.000,2.000 0.000,-8.000 0.000,0.000 1.000,1.000 0.000,-6.000 0.000,0.000 0.000,-1.000 0.000,5.000 2.000,0.000 1.000,1.000 0.000,8.000 3.000,0.000 1.000,2.000 0.000,-7.000-2.000,0.000 0.000,0.000 0.000,-2.000 0.000,0.000 0.000,1.000 0.000,3.000 2.000,0.000 0.000,2.000 0.000,-8.000-4.000,0.000 0.000,1.000 0.000,3.000 0.000,0.000 0.000,2.000 0.000,-2.000 0.000,0.000 1.000,0.000 0.000,-2.000-2.000,0.000-2.000,1.000 0.000,-3.000-2.000,0.000-1.000,0.000 0.000,0.000 2.000,0.000-1.000,-1.000 0.000,7.000 8.000,0.000-14.000,-7.000 0.000,-4.000 0.000,0.000-9.000,-9.000 0.000,-1.000 4.000,0.000-2.000,-1.000 0.000,0.000-2.000,0.000 0.000,2.000 0.000,0.000 1.000,0.000 0.000,6.000 0.000,2.000 5.000,0.000-1.000,9.000 0.000,2.000 8.000,0.000 0.000,9.000 0.000,-2.000-19.000,0.000 0.000,2.000 0.000,0.000 4.000,0.000-1.000,0.000 0.000,0.000 0.000,0.000 0.000,0.000 0.000,1.000 4.000,0.000-2.000,0.000 0.000,-1.000-3.000,0.000-2.000,-1.000 0.000,2.000-8.000,0.000-1.000,0.000 0.000,-3.000 2.000,0.000-1.000,-2.000 0.000,-6.000 8.000,0.000-5.000,8.000 0.000,7.000-21.000,0.000-2.000,1.000 0.000,-7.000 16.000,0.000 4.000,-14.000 0.000,-1.000 2.000,0.000 2.000,-2.000 0.000,-1.000 0.000,0.000 1.000,-2.000 0.000,-1.000 1.000,0.000-3.000,4.000 0.000,-1.000 0.000,0.000 5.000,-5.000 0.000,0.000-1.000,0.000-8.000,7.000 0.000,0.000 1.000,0.000 6.000,-6.000 0.000,0.000-1.000,0.000-6.000,5.000 0.000,0.000-1.000,0.000 0.000,2.000 0.000,5.000-6.000,0.000 0.000,0.000 0.000,-4.000 4.000,0.000-3.000,1.000 0.000,-2.000-9.000,0.000 12.000,-11.000 0.000,-13.000 1.000,0.000 0.000,-6.000 0.000,-1.000-1.000,0.000-16.000,-2.000 0.000,-2.000 0.000,0.000 11.000,-2.000 0.000,-3.000-3.000,0.000-5.000,-2.000 0.000,1.000-3.000,0.000 1.000,-1.000 0.000,2.000-1.000,0.000 6.000,1.000 0.000,2.000-1.000,0.000 5.000,0.000 0.000,1.000 1.000,0.000 2.000,0.000 0.000,1.000 1.000,0.000-12.000,-6.000 0.000,-9.000-4.000,0.000 33.000,13.000 0.000,-10.000-4.000,0.000 14.000,5.000 0.000,1.000 2.000,0.000 2.000,1.000 0.000,3.000 1.000,0.000 0.000,-1.000 0.000,1.000 0.000,0.000 0.000,2.000 0.000,0.000 0.000</inkml:trace>
  <inkml:trace contextRef="#ctx0" brushRef="#br0">20721.000 11759.000,'24575.000'0.000,"-24575.000"0.000</inkml:trace>
  <inkml:trace contextRef="#ctx0" brushRef="#br0">2301.000 6428.000,'24575.000'0.000,"-24552.000"0.000,0.000 23.000,0.000 0.000,-15.000 0.000,0.000 4.000,0.000 0.000,2.000 0.000,0.000 4.000,0.000 0.000,0.000-1070.000,0.000 1.000,1.000 0.000,1.000 0.000,0.000 1.000,1069.000 0.000,-3.000 0.000,0.000 2.000,0.000 0.000,0.000 0.000,0.000-1.000,0.000 0.000,2.000 0.000,0.000-1.000,0.000 0.000,1.000 0.000,0.000-4.000,0.000 0.000,1.000 0.000,0.000-1.000,0.000 0.000,-1.000 0.000,0.000 1.000,0.000 0.000,-3.000 0.000,0.000 3.000,0.000 0.000,6.000 0.000,0.000 2.000,0.000 0.000,0.000 0.000,0.000-3.000,0.000 0.000,-1.000 0.000,0.000-1.000,0.000 0.000,-1.000 0.000,0.000 0.000,0.000 0.000,0.000 0.000,0.000-2.000,0.000 0.000,-1.000 0.000,0.000 0.000,73.000 0.000,-3.000 1.000,0.000-2.000,0.000 0.000,0.000-74.000,0.000 12.000,0.000 0.000,-1.000 0.000,0.000-1.000,0.000 0.000,1.000 0.000,1.000-1.000,0.000 1.000,1.000 0.000,0.000 3.000,0.000 0.000,3.000-658.000,1.000-7.000,1.000 0.000,2.000-1.000,-1.000-3.000,658.000 1.000,-3.000 0.000,-1.000 1.000,0.000 0.000,2.000 0.000,-1.000 5.000,0.000 0.000,-1.000-409.000,-1.000-2.000,0.000 0.000,-1.000 1.000,0.000-1.000,408.000 0.000,-5.000 0.000,0.000-1.000,0.000 0.000,2.000 0.000,0.000 0.000,0.000 0.000,4.000 0.000,0.000-1.000,0.000 0.000,-4.000 0.000,0.000 10.000,0.000 0.000,-1.000 199.000,0.000-11.000,1.000 0.000,1.000-1.000,0.000-1.000,-199.000 0.000,13.000 0.000,0.000-2.000,0.000 0.000,-2.000 0.000,0.000-1.000,0.000 0.000,-4.000 0.000,0.000-1.000,215.000 0.000,-1.000 0.000,0.000 0.000,-215.000 0.000,-4.000 0.000,0.000-1.000,0.000 0.000,-3.000 0.000,0.000-1.000,2641.000 0.000,13.000-2641.000,0.000-10.000,1541.000 0.000,-17.000-1541.000,0.000-4.000,881.000 0.000,-9.000-881.000,0.000-1.000,0.000 0.000,-5.000 0.000</inkml:trace>
  <inkml:trace contextRef="#ctx0" brushRef="#br0">1886.000 9557.000,'24575.000'4.000,"-24554.000"-4.000,7.000 10.000,0.000 1.000,-3.000 0.000,10.000 14.000,0.000-4.000,-12.000 0.000,4.000 4.000,0.000-7.000,-11.000 0.000,-1.000 0.000,0.000 5.000,9.000 0.000,-3.000-6.000,0.000 0.000,0.000 0.000,8.000 11.000,0.000-10.000,-14.000 0.000,1.000-1.000,0.000 15.000,17.000 0.000,-1.000-2.000,0.000 1.000,-4.000 0.000,-3.000-6.000,0.000 4.000,3.000 0.000,-11.000-13.000,0.000 4.000,5.000 0.000,-11.000-12.000,0.000 4.000,2.000 0.000,-8.000-7.000,0.000 4.000,1.000 0.000,-6.000-6.000,0.000-1.000,0.000 0.000,1.000 0.000,0.000-2.000,0.000 0.000,2.000-4.000,0.000 9.000,-9.000 0.000,7.000-11.000,0.000 7.000,-8.000 0.000,-8.000 9.000,0.000 1.000,-1.000 0.000,-2.000-1.000,0.000 0.000,0.000 0.000,-2.000 4.000,0.000 0.000,1.000 0.000,-1.000-1.000,0.000-2.000,1.000 0.000,0.000 0.000,0.000 1.000,1.000 0.000,-7.000 3.000,0.000-4.000,9.000 0.000,-2.000 0.000,0.000-2.000,3.000 0.000,1.000 0.000,0.000-2.000,-1.000 0.000,0.000-2.000,0.000-1.000,3.000 0.000,0.000-3.000,0.000 0.000,4.000 0.000,1.000 0.000,0.000 0.000,-1.000 0.000,2.000-1.000,0.000 0.000,-2.000 0.000,2.000-3.000,0.000 1.000,-2.000 0.000,3.000-3.000,0.000 1.000,1.000 0.000,-1.000 1.000,0.000 4.000,0.000 0.000,-5.000 5.000,0.000 6.000,-5.000 0.000,-1.000 2.000,0.000-4.000,3.000 0.000,5.000-1.000,0.000-7.000,6.000 0.000,-1.000 2.000,0.000-4.000,0.000 0.000,-9.000 5.000,0.000 4.000,-2.000 0.000,-3.000 0.000</inkml:trace>
  <inkml:trace contextRef="#ctx0" brushRef="#br0">8933.000 13455.000,'24575.000'26.000,"-24575.000"-26.000,1.000 0.000,0.000 6.000,0.000 0.000,6.000 0.000,0.000-5.000,0.000 0.000,6.000 0.000,0.000 3.000,0.000 0.000,2.000 0.000,0.000-1.000,0.000-656.000,3.000 0.000,1.000-1.000,0.000-1.000,2.000 0.000,1.000 2.000,0.000 0.000,3.000 0.000,290.000-12.000,0.000 1.000,3.000 0.000,0.000 2.000,0.000 0.000,2.000 0.000,0.000 0.000,0.000 0.000,0.000 0.000,0.000 0.000,0.000 0.000,-1.000 0.000,0.000-2.000,0.000-46.000,0.000 0.000,0.000-1.000,0.000 1.000,-1.000 0.000,-1.000-1.000,0.000 1.000,1.000 0.000,-1.000 1.000,0.000 0.000,1.000 0.000,1.000 2.000,0.000 111.000,-3.000 0.000,0.000 2.000,0.000 0.000,1.000 0.000,0.000 1.000,0.000 0.000,1.000 0.000,0.000 0.000,0.000 0.000,1.000 0.000,0.000-1.000,0.000 1.000,-1.000 0.000,-1.000-1.000,0.000 0.000,-1.000 0.000,257.000 4.000,0.000 0.000,-2.000 0.000,0.000-1.000,0.000 0.000,0.000 0.000,0.000-1.000,0.000 1.000,1.000 0.000,-1.000 0.000,0.000 0.000,1.000 0.000,0.000 2.000,0.000-39.000,-4.000 0.000,0.000 1.000,0.000 0.000,1.000 0.000,0.000 0.000,0.000 0.000,0.000 0.000,0.000 1.000,0.000 1.000,0.000 0.000,-1.000 0.000,0.000 0.000,0.000 0.000,0.000-1.000,0.000 0.000,-1.000 0.000,80.000 3.000,0.000 0.000,-1.000 0.000,0.000 1.000,0.000 0.000,-1.000 0.000,0.000-1.000,0.000 0.000,1.000 0.000,0.000 0.000,0.000 0.000,-1.000 0.000,0.000 1.000,0.000 0.000,-1.000 0.000,-203.000-1.000,0.000 0.000,1.000 0.000,0.000-1.000,0.000 0.000,0.000 0.000,0.000 0.000,0.000 1.000,0.000 0.000,-1.000-1.000,0.000 0.000,1.000 0.000,0.000-1.000,0.000 0.000,1.000 0.000,203.000 3.000,0.000 0.000,0.000 0.000,0.000-1.000,0.000 0.000,1.000 0.000,0.000-1.000,0.000 0.000,1.000 0.000,0.000-2.000,0.000 0.000,0.000 0.000,0.000 0.000,0.000 50.000,1.000 0.000,0.000-1.000,0.000 1.000,-1.000 0.000,-1.000 1.000,0.000 0.000,-2.000 0.000,1.000 1.000,0.000-1.000,0.000 0.000,0.000 1.000,0.000-50.000,0.000 0.000,0.000 2.000,0.000 0.000,0.000 0.000,0.000 0.000,0.000 0.000,-1.000 0.000,0.000-1.000,0.000 0.000,-1.000 0.000,0.000-4.000,0.000 163.000,9.000 0.000,1.000-4.000,0.000 0.000,-1.000 0.000,0.000 0.000,0.000 0.000,2.000 0.000,-164.000 0.000,0.000 0.000,1.000 0.000,0.000 2.000,0.000 0.000,-1.000 0.000,0.000-2.000,0.000 0.000,-4.000 0.000,0.000 2.000,1.000 0.000,-3.000-1.000,0.000-1.000,1.000 0.000,1.000 0.000,432.000 5.000,0.000 1.000,1.000 0.000,0.000 0.000,0.000 0.000,-3.000 1.000,-433.000-7.000,-1.000 0.000,-2.000 1.000,0.000-1.000,-1.000 0.000,0.000 1.000,1033.000 4.000,0.000 1.000,-2.000 1.000,-1.000-1.000,-1.000-1033.000,8.000 0.000,0.000-3.000,-1.000 1638.000,-7.000 0.000,0.000-2.000,0.000-1244.000,14.000 0.000,2882.000-18.000,-1.000-2887.000,-12.000 0.000,1847.000-6.000,0.000-2236.000,-5.000 0.000,761.000-1.000,0.000-761.000,0.000 0.000,0.000 8.000,0.000 0.000,20.000 0.000,0.000-4.000,0.000 0.000,1.000 0.000,0.000-2.000,0.000 0.000,2.000 0.000,0.000 14.000,0.000 0.000,3.000 0.000,0.000-5.000,0.000 0.000,0.000 0.000,0.000-4.000,0.000 0.000,-1.000 0.000,0.000 8.000,0.000 0.000,-3.000 0.000,0.000-16.000,0.000 0.000,-3.000 0.000,0.000 18.000,0.000 0.000,-7.000 0.000,0.000-23.000,0.000 0.000,1.000 0.000,0.000-6.000,0.000 0.000,-2.000 1.000,0.000-4.000,0.000 0.000,0.000 1.000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8036.000 4421.000,'24575.000'8.000,"-24575.000"-8.000,9.000 0.000,0.000 11.000,0.000 0.000,18.000 0.000,0.000-16.000,0.000 0.000,3.000 0.000,0.000 4.000,0.000 0.000,1.000 0.000,-425.000 4.000,0.000 0.000,1.000 0.000,425.000 2.000,0.000 0.000,2.000 0.000,0.000 2.000,0.000 0.000,1.000 0.000,0.000-17.000,0.000 0.000,1.000 0.000,0.000 0.000,0.000 0.000,1.000 0.000,0.000 0.000,-1.000 0.000,-1.000 1.000,0.000 0.000,-1.000 0.000,0.000-1.000,0.000-1.000,1.000 0.000,13.000-1.000,0.000 0.000,0.000 0.000,0.000-2.000,0.000-1.000,0.000 0.000,0.000 1.000,0.000 0.000,-1.000 0.000,1.000 1.000,0.000 0.000,0.000 0.000,2.000-1.000,0.000 0.000,0.000 0.000,-5.000 2.000,0.000-2.000,-1.000 0.000,-3.000 1.000,0.000-3.000,-1.000 104.000,-4.000 1.000,1.000-3.000,-1.000-105.000,13.000 0.000,0.000-11.000,0.000 0.000,-11.000 1.000,0.000-8.000,1.000 0.000,-7.000-2.000,0.000-2.000,-1.000 641.000,-1.000 1.000,-641.000-2.000,0.000 0.000,0.000 2.000,0.000 1.000,0.000 0.000</inkml:trace>
  <inkml:trace contextRef="#ctx0" brushRef="#br0">6418.000 3378.000,'24575.000'27.000,"-24575.000"-27.000,22.000 0.000,0.000-3.000,0.000 0.000,4.000 0.000,0.000-4.000,0.000 0.000,3.000 0.000,-820.000-13.000,0.000 1.000,5.000 0.000,0.000-2.000,0.000 0.000,-5.000 0.000,-16.000 1.000,0.000 1.000,-2.000 0.000,1328.000 2.000,0.000 0.000,3.000 0.000,0.000-7.000,0.000-494.000,8.000 0.000,806.000-8.000,0.000-806.000,-7.000 2.000,0.000-20.000,10.000 0.000,4.000 16.000,2642.000 6.000,17.000-2642.000,-4.000-12.000,0.000 1.000,4.000 0.000,-2.000-7.000,0.000 0.000,3.000 0.000,0.000 0.000,-171.000 1.000,8.000 0.000,-1.000 0.000,0.000 0.000,0.000 171.000,-2.000-8.000,0.000 0.000,0.000 0.000,0.000 0.000,0.000-1.000,8.000 0.000,-1.000 0.000,0.000-1.000,-2.000 0.000,-1.000-2.000,0.000-2.000,-1.000 0.000,1.000 11.000,0.000 0.000,-2.000 0.000,-2.000-18.000,0.000 0.000,-3.000 0.000,-5.000 26.000,0.000-6.000,-26.000 0.000,-14.000 12.000,0.000 3.000,-10.000 0.000,-3.000 1.000,0.000 1.000,-3.000 0.000,-2.000 0.000,0.000-6.000,7.000 0.000,-2.000 1.000,0.000-3.000,-4.000 0.000,-1.000-2.000,0.000 3.000,-3.000 0.000,1.000-2.000,0.000 4.000,-3.000 0.000,1.000-4.000,0.000 3.000,-5.000 0.000,4.000-5.000,0.000 5.000,-7.000 0.000,-8.000-9.000,0.000 17.000,-29.000 0.000,3.000-3.000,0.000 2.000,-3.000 0.000,1.000 14.000,0.000 1.000,-1.000 0.000,2.000-7.000,0.000 0.000,-4.000 0.000,1.000 3.000,0.000 5.000,-6.000 0.000,2.000 2.000,-448.000-1.000,11.000 0.000,0.000-2.000,0.000 2.000,1.000 448.000,2.000 0.000,0.000 2.000,1.000 0.000,1.000 3.000,0.000 7.000,-3.000 0.000,1.000 4.000,0.000 3.000,2.000 0.000,0.000 2.000,0.000-5.000,11.000 0.000,1.000 1.000,0.000 2.000,-1.000 0.000,-1.000 3.000,0.000 7.000,3.000 0.000,1.000 3.000,0.000-17.000,7.000 0.000,0.000 0.000,0.000-8.000,3.000 1873.000,0.000 3.000,-1873.000-3.000,-1.000 0.000,0.000 3.000,0.000 0.000,-4.000 0.000,-1.000 0.000,0.000 2.000,-1.000 0.000,-3.000 0.000,0.000 0.000,0.000 0.000,0.000 1.000,0.000-1.000,0.000 0.000,0.000 1.000,0.000 0.000,-1.000 0.000,0.000-2.000,0.000 0.000,0.000 0.000</inkml:trace>
  <inkml:trace contextRef="#ctx0" brushRef="#br0">3158.000 7978.000,'24575.000'20.000,"-24575.000"-20.000,18.000 0.000,0.000 2.000,0.000 0.000,5.000 0.000,0.000-7.000,0.000 0.000,2.000 0.000,-310.000 4.000,-2.000 0.000,5.000 1.000,0.000-3.000,0.000 310.000,-1.000 2.000,0.000 1.000,1.000-510.000,0.000-2.000,0.000 3.000,0.000 0.000,-2.000 2.000,510.000-13.000,1.000 0.000,-1.000 0.000,0.000 0.000,1.000 0.000,4.000 1.000,0.000 1.000,-1.000 0.000,-2.000 1.000,0.000 2.000,1.000 0.000,-2.000 0.000,293.000-3.000,0.000 0.000,-2.000 0.000,-293.000-5.000,-1.000 0.000,-2.000-1.000,0.000 17.000,2.000 0.000,5.000-2.000,437.000-15.000,-2.000-437.000,16.000-2.000,0.000-5.000,0.000 1437.000,5.000 0.000,-1437.000-21.000,0.000 0.000,1.000 0.000,0.000 15.000,0.000 0.000,-5.000 0.000,0.000-5.000,0.000 0.000,-18.000 0.000,0.000 1.000,0.000 0.000,-5.000 0.000,0.000 0.000,0.000 0.000,8.000 0.000,0.000 1.000,0.000 0.000,22.000 0.000,0.000 9.000,0.000 0.000,-2.000 0.000,0.000-17.000,0.000 0.000,1.000 0.000,0.000 17.000,-3.000 0.000,-2.000-1.000,0.000-18.000,-1.000 0.000,-1.000-1.000,0.000 9.000,-5.000 0.000,-9.000 1.000,0.000 1.000,-1.000 0.000,16.000-9.000,0.000-4.000,0.000 0.000,-4.000-4.000,0.000-21.000,7.000 0.000,1.000-9.000,0.000-11.000,5.000 0.000,-3.000-12.000,0.000-8.000,-5.000 0.000,-1.000-4.000,0.000 0.000,7.000 0.000,-1.000-2.000,-670.000-2.000,-8.000 0.000,-3.000-6.000,1.000-1.000,2.000 669.000,1.000 8.000,0.000-1.000,2.000 0.000,-2.000-2.000,-820.000 0.000,-3.000 1.000,-2.000-3.000,0.000-1.000,0.000 0.000,2.000 4.000,576.000 1.000,5.000 0.000,1.000 4.000,1.000-1.000,-2.000 242.000,-2.000-1.000,0.000-2.000,-3.000 0.000,0.000 1.000,0.000 0.000,4.000-315.000,2.000 5.000,1.000-1.000,3.000 0.000,-1.000-1.000,314.000-4.000,-6.000 0.000,-1.000-1.000,0.000-1.000,1.000 0.000,-1.000 0.000,0.000-1.000,1.000 0.000,0.000 2.000,0.000 1.000,4.000 0.000,0.000 3.000,0.000-1.000,0.000 0.000,-2.000 0.000,0.000-1.000,1.000 0.000,-1.000 1.000,0.000-9.000,-6.000 0.000,-3.000 1.000,0.000 7.000,8.000 0.000,-2.000 1.000,0.000 2.000,2.000 0.000,-10.000-4.000,0.000 2.000,2.000 0.000,2.000 2.000,0.000 0.000,1.000 0.000,3.000 2.000,0.000 2.000,2.000 0.000,-6.000-2.000,0.000 10.000,4.000 0.000,0.000 1.000,0.000 6.000,3.000 0.000,0.000 0.000,735.000-8.000,-1.000 1.000,-1.000 2.000,-736.000 11.000,2.000 0.000,1.000 0.000,1638.000-9.000,1.000 0.000,0.000-1.000,-763.000-15.000,2.000-208.000,19.000 0.000,1.000-1.000,0.000-668.000,2.000 2.000,0.000 0.000,1.000 0.000,1.000 2.000,0.000 0.000,1.000 0.000,0.000 2.000,0.000 0.000,2.000 0.000,0.000 3.000,0.000 0.000,2.000 0.000,-3.000 2.000,0.000 0.000,2.000 0.000,7.000-4.000,0.000 1.000,0.000 0.000,-6.000 7.000,0.000 0.000,0.000 0.000,8.000-4.000,0.000 0.000,0.000 0.000,-14.000 14.000,0.000 0.000,1.000 0.000,21.000-17.000,0.000 0.000,-1.000 0.000,5.000 1.000,0.000-3.000,2.000 0.000,-3.000 3.000,0.000-1.000,2.000 0.000,-11.000 15.000,0.000 7.000,-8.000 0.000,-3.000 4.000,0.000 2.000,-3.000 0.000,3.000-4.000,0.000 1.000,-1.000 0.000,-10.000 17.000,0.000 2.000,-2.000 0.000,8.000-9.000,0.000 4.000,-1.000 0.000,10.000-19.000,0.000 1.000,-2.000 0.000,1.000 2.000,0.000 0.000,18.000 0.000,0.000-1.000,0.000 0.000,7.000 0.000,0.000 4.000,0.000 0.000,-8.000 0.000,0.000 0.000,0.000 0.000,5.000 0.000,0.000 0.000,0.000 0.000,4.000 0.000,0.000 1.000,0.000 0.000,-1.000 0.000,0.000-1.000,0.000 0.000,-7.000 0.000,0.000 0.000,0.000 0.000,9.000 0.000,0.000-2.000,0.000 0.000,3.000 0.000,0.000-16.000,0.000 0.000,2.000 0.000,0.000-2.000,0.000 0.000,1.000 0.000,0.000-1.000,0.000 0.000,1.000 0.000,1.000-2.000,0.000 0.000,-1.000 0.000,2.000 24.000,0.000 3.000,-9.000 0.000,1.000-9.000,0.000 0.000,-8.000 0.000,0.000-10.000,0.000-3.000,-7.000 0.000,0.000-1.000,0.000 0.000,-5.000 0.000,-1.000 0.000,0.000-1.000,-1.000 0.000,-1.000-1.000,0.000-1.000,-5.000 0.000,0.000 4.000,0.000 0.000,-2.000 0.000</inkml:trace>
  <inkml:trace contextRef="#ctx0" brushRef="#br0">5965.000 7947.000,'24575.000'25.000,"-24575.000"-25.000,25.000 0.000,0.000-13.000,0.000 0.000,3.000 0.000,0.000 3.000,1.000 0.000,3.000 0.000,-429.000-10.000,0.000 0.000,2.000 1.000,0.000 2.000,0.000 0.000,-4.000 0.000,429.000 0.000,2.000 0.000,-3.000 0.000,0.000 3.000,1.000-486.000,6.000 0.000,0.000 4.000,0.000 0.000,0.000 1.000,0.000-3.000,0.000 486.000,-3.000 1.000,0.000-2.000,1.000 0.000,0.000-1.000,0.000 6.000,1.000 0.000,1.000 0.000,0.000-2.000,0.000 71.000,-8.000-2.000,1.000-1.000,-1.000 0.000,-1.000 1.000,-72.000 11.000,0.000 0.000,0.000 0.000,0.000 2.000,-1.000 0.000,-1.000-1.000,0.000-11.000,-1.000 0.000,0.000-1.000,0.000 10.000,-1.000 0.000,2.000 0.000,0.000-1.000,-1.000 0.000,0.000 0.000,0.000-3.000,0.000 0.000,0.000 0.000,0.000-5.000,0.000 0.000,2.000 0.000,0.000-2.000,0.000 0.000,3.000 0.000,0.000-1.000,0.000 0.000,9.000 0.000,0.000 0.000,0.000 0.000,-6.000-1.000,0.000-1.000,0.000 0.000,-3.000-1.000,0.000 0.000,-1.000-33.000,-3.000 0.000,0.000-1.000,-1.000 33.000,0.000-1.000,0.000 0.000,0.000 0.000,1.000-1.000,0.000 1.000,1.000 0.000,1.000-1.000,0.000 1.000,0.000 0.000,0.000 1.000,0.000 1.000,-1.000 0.000,1.000 0.000,0.000 0.000,0.000 0.000,-1.000 0.000,0.000 0.000,-1.000 0.000,1.000 1.000,0.000-1.000,-1.000 0.000,1.000 0.000,0.000 0.000,-1.000 0.000,-4.000 1.000,0.000 0.000,1.000 0.000,-3.000-2.000,0.000-2.000,1.000 379.000,-5.000 0.000,1.000-3.000,0.000-380.000,10.000-5.000,1941.000-12.000,0.000-1941.000,-3.000-4.000,731.000-4.000,2.000-731.000,9.000-11.000,80.000 7.000,-8.000-80.000,-9.000 10.000,0.000 1.000,-2.000 0.000,4.000-4.000,0.000 0.000,-1.000 0.000,4.000-6.000,0.000 0.000,-1.000 0.000,-4.000 4.000,0.000 0.000,-1.000-539.000,-6.000 8.000,1.000 1.000,-2.000 0.000,-1.000 0.000,538.000 7.000,-11.000 0.000,-2.000 1.000,-199.000-3.000,6.000 1.000,-1.000-2.000,198.000 2.000,-6.000 0.000,-2.000 1.000,0.000-7.000,9.000 0.000,-1.000-1.000,0.000 3.000,-14.000 0.000,-1.000 0.000,0.000-5.000,17.000 0.000,-2.000 0.000,0.000 0.000,-9.000 0.000,-2.000 2.000,0.000-3.000,-5.000 0.000,1.000-5.000,1581.000-5.000,5.000-1581.000,-11.000 15.000,0.000-16.000,-7.000 215.000,3.000 12.000,1.000-3.000,1.000-216.000,2.000 0.000,0.000-2.000,-1.000 0.000,1.000 0.000,0.000-2.000,0.000 0.000,-1.000 0.000,-443.000 0.000,0.000 0.000,-2.000 0.000,0.000-1.000,1.000 443.000,-8.000-5.000,0.000-3.000,1.000 0.000,2.000 0.000,0.000 5.000,4.000 0.000,2.000 1.000,0.000-2.000,0.000 0.000,-8.000-1.000,0.000-1.000,1.000 0.000,2.000 1.000,0.000 9.000,5.000 0.000,2.000 0.000,0.000-2.000,1.000 0.000,-6.000-3.000,0.000-3.000,-1.000 0.000,1.000 2.000,0.000 1.000,1.000 0.000,0.000 1.000,0.000 0.000,1.000 0.000,2.000 1.000,0.000-1.000,1.000 0.000,1.000 2.000,0.000 0.000,0.000 0.000,0.000 2.000,0.000-2.000,1.000 0.000,-4.000 1.000,0.000-1.000,0.000 0.000,1.000 1.000,0.000 9.000,0.000 0.000,2.000 1.000,0.000-2.000,0.000 0.000,1.000 0.000,0.000-3.000,0.000 0.000,0.000 0.000,0.000 1.000,0.000 0.000,-10.000 0.000,0.000 1.000,-1.000 0.000,1.000 2.000,0.000 2.000,0.000 0.000,1.000 0.000,0.000-2.000,1.000 0.000,4.000 0.000,0.000-2.000,0.000 0.000,0.000 1.000,0.000 1.000,1.000 0.000,-7.000 3.000,0.000 1.000,2.000 0.000,1.000-1.000,0.000 5.000,0.000 0.000,0.000 0.000,0.000-2.000,1.000 0.000,4.000-1.000,0.000-1.000,1.000 0.000,-1.000 0.000,0.000 3.000,1.000 0.000,-5.000 3.000,0.000 3.000,1.000 0.000,-1.000 0.000,0.000-1.000,-2.000 0.000,0.000 0.000,0.000 2.000,1.000 0.000,5.000 0.000,0.000 0.000,0.000 0.000,3.000 0.000,0.000-6.000,2.000 0.000,5.000-2.000,0.000-9.000,8.000 0.000,13.000-5.000,0.000-1.000,2.000 0.000,7.000-3.000,0.000 2.000,1.000 0.000,-18.000 11.000,0.000 20.000,-11.000 0.000,1.000-1.000,0.000-3.000,7.000 0.000,-1.000 3.000,0.000 6.000,-1.000 1329.000,10.000-8.000,-1329.000 5.000,10.000 0.000,0.000 1.000,0.000 0.000,0.000 0.000,0.000 3.000,0.000-1.000,5.000 0.000,-1.000 2.000,0.000 0.000,4.000 0.000,0.000 2.000,0.000 0.000,-3.000 0.000,0.000 1.000,0.000 0.000,-1.000-356.000,1.000 4.000,0.000-1.000,1.000 356.000,2.000-2.000,0.000 0.000,4.000 0.000,1.000-5.000,0.000 0.000,-5.000 0.000,0.000-2.000,0.000 1.000,12.000 0.000,0.000 0.000,0.000 0.000,-14.000 0.000,0.000-3.000,0.000 0.000,20.000 0.000,0.000-22.000,0.000 1.000,-1.000 0.000,4.000 10.000,0.000 2.000,8.000 0.000,2.000-9.000,0.000 1.000,-4.000 0.000,1.000 0.000,0.000 6.000,14.000 356.000,-5.000-11.000,0.000 1.000,1.000-356.000,3.000 7.000,0.000-1.000,2.000 0.000,-5.000-20.000,0.000 2.000,2.000 0.000,-5.000-14.000,0.000-1.000,-1.000 0.000,-4.000-9.000,0.000 1.000,-1.000 0.000,-2.000-2.000,0.000 0.000,-2.000 0.000</inkml:trace>
  <inkml:trace contextRef="#ctx0" brushRef="#br0">4200.000 6635.000,'24575.000'18.000,"-24586.000"-18.000,1.000-3.000,0.000 16.000,-12.000 0.000,-10.000 7.000,0.000 3.000,-3.000 0.000,-3.000 2.000,0.000 2.000,-2.000 0.000,2.000 0.000,-1093.000 8.000,-6.000 1.000,2.000-1.000,0.000 4.000,-2.000 436.000,-10.000 8.000,1.000 3.000,-1.000-1.000,0.000 0.000,1.000 2.000,0.000 0.000,1.000 0.000,207.000-3.000,3.000 0.000,1.000 0.000,0.000 1.000,0.000 0.000,1.000 0.000,0.000-1.000,1.000 0.000,-2.000 1.000,448.000 1.000,-2.000 0.000,-1.000 2.000,0.000-1.000,0.000 0.000,1.000 1.000,0.000 3.000,-1.000 0.000,2.000 1.000,0.000 2.000,-1.000 0.000,1.000 1.000,0.000 1.000,0.000 0.000,-1.000 1.000,0.000-2.000,2.000-268.000,0.000 0.000,1.000-1.000,2.000-1.000,-1.000 1.000,1.000 1.000,0.000 0.000,2.000 0.000,267.000-2.000,0.000 0.000,2.000 0.000,0.000 1.000,-1.000 0.000,0.000 2.000,0.000 0.000,-1.000 0.000,2.000 2.000,0.000 2.000,0.000 0.000,1.000 0.000,0.000 1.000,1.000 0.000,0.000 0.000,0.000-1.000,2.000 0.000,-1.000 0.000,0.000 3.000,2.000 0.000,-1.000 0.000,0.000-1.000,1.000 0.000,-1.000 1.000,0.000-1.000,0.000 69.000,-5.000 0.000,0.000-1.000,1.000 0.000,-1.000 0.000,1.000-1.000,0.000-1.000,1.000 1.000,-69.000 9.000,1.000 0.000,1.000 0.000,0.000-2.000,2.000 0.000,-2.000 1.000,0.000 4.000,5.000 0.000,-2.000 2.000,0.000-2.000,-1.000 0.000,-5.000-2.000,0.000-1.000,0.000 0.000,0.000 2.000,-152.000 4.000,5.000 1.000,1.000 4.000,-1.000-6.000,-1.000 152.000,-5.000 1.000,0.000-2.000,1.000 1612.000,6.000 3.000,0.000 0.000,2.000-1612.000,-8.000-2.000,0.000-1.000,1.000 0.000,-3.000-2.000,0.000-2.000,1.000 1638.000,-5.000-4.000,0.000-3.000,0.000-1300.000,7.000 12.000,2302.000-8.000,-7.000-2640.000,-7.000-5.000,895.000-3.000,1.000-895.000,0.000-4.000,315.000-2.000,0.000-315.000,1.000 3.000,0.000-1.000,1.000 0.000,1.000 5.000,0.000 1.000,12.000 0.000,1.000 9.000,0.000-2.000,-19.000 0.000,-1.000 0.000,0.000 1.000,5.000 0.000,-1.000 1.000,0.000-1.000,-4.000 0.000,0.000 0.000,0.000 2.000,18.000 0.000,-3.000-19.000,0.000 0.000,-2.000 0.000,0.000 1.000,0.000 1.000,9.000 0.000,-2.000-14.000,0.000 0.000,-4.000 0.000,0.000-5.000,0.000 0.000,-7.000 0.000,0.000-4.000,0.000 0.000,-1.000 0.000</inkml:trace>
  <inkml:trace contextRef="#ctx0" brushRef="#br0">7427.000 6697.000,'24575.000'6.000,"-24572.000"-6.000,5.000-1.000,0.000 8.000,-2.000 0.000,-2.000 0.000,0.000 14.000,0.000 0.000,-5.000-2.000,0.000 7.000,-1.000 0.000,4.000-5.000,0.000-6.000,-1.000 0.000,-6.000-1.000,0.000-7.000,0.000 0.000,-9.000 4.000,0.000 2.000,-1.000 0.000,-2.000 1.000,0.000-4.000,3.000 0.000,0.000 0.000</inkml:trace>
  <inkml:trace contextRef="#ctx0" brushRef="#br0">5889.000 8074.000,'24575.000'18.000,"-24575.000"-18.000,13.000 0.000,0.000-7.000,0.000 0.000,3.000 0.000,0.000 3.000,0.000 0.000,2.000 0.000,0.000 0.000,0.000 0.000,4.000 0.000,0.000 0.000,0.000-1093.000,1.000 0.000,1.000 0.000,0.000 0.000,2.000 0.000,1026.000-2.000,0.000 0.000,1.000 0.000,1.000 1.000,0.000-1.000,0.000-1.000,-754.000 1.000,1.000 1.000,0.000-1.000,0.000 2.000,-1.000 0.000,0.000 1.000,563.000-2.000,-2.000 1.000,1.000 1.000,0.000 1.000,-2.000 0.000,0.000 1.000,0.000-3.000,0.000 255.000,3.000-1.000,0.000-2.000,1.000 0.000,1.000-1.000,0.000 1.000,0.000 0.000,1.000-1.000,0.000 2.000,-1.000 0.000,1.000 1.000,0.000 0.000,-1.000 0.000,-3.000 0.000,0.000 5.000,0.000 0.000,-2.000-1.000,0.000-1.000,1.000 0.000,1.000 0.000,0.000 0.000,0.000 0.000,1.000 1.000,0.000 0.000,0.000 0.000,0.000 0.000,0.000-7.000,0.000 0.000,2.000 1.000,0.000-1.000,0.000 0.000,0.000 0.000,0.000 0.000,0.000 0.000,5.000 1.000,0.000-1.000,0.000 0.000,1.000 1.000,0.000 2.000,0.000-230.000,-3.000 0.000,1.000 3.000,-1.000 0.000,0.000 1.000,0.000 1.000,0.000 0.000,-2.000 0.000,229.000-1.000,0.000 0.000,-2.000 1.000,0.000 1.000,-1.000 0.000,0.000 1.000,0.000 1.000,-1.000 0.000,3.000 0.000,0.000 1.000,1.000 0.000,0.000 0.000,0.000 0.000,-1.000 0.000,-2.000 1.000,0.000-5.000,-1.000 0.000,-1.000 1.000,0.000 0.000,-1.000 0.000,-2.000 1.000,0.000-1.000,0.000-176.000,3.000 0.000,0.000-1.000,1.000 1.000,-2.000-1.000,-1.000-1.000,0.000 176.000,5.000 0.000,0.000-2.000,-1.000 0.000,-5.000 1.000,524.000-5.000,0.000 1.000,-5.000 1.000,-525.000 10.000,-2.000 3276.000,-19.000 1.000,-2774.000-3.000,0.000 2774.000,-9.000 1.000,-3137.000-1.000,0.000 1.000,-2.000 0.000,0.000-1.000,0.000-1.000</inkml:trace>
  <inkml:trace contextRef="#ctx0" brushRef="#br0">3902.000 13152.000,'24575.000'16.000,"-24575.000"-16.000,8.000 0.000,0.000 12.000,0.000 0.000,10.000 0.000,0.000-7.000,0.000 0.000,4.000 0.000,0.000 4.000,0.000 0.000,0.000 0.000,-656.000-2.000,0.000 1.000,1.000 0.000,-1.000 1.000,0.000 1.000,5.000 0.000,0.000 4.000,0.000 381.000,-17.000 0.000,1.000 2.000,0.000 0.000,3.000 0.000,0.000 1.000,0.000 0.000,3.000 0.000,0.000 0.000,0.000 0.000,2.000 0.000,0.000 0.000,0.000 0.000,1.000 0.000,0.000 0.000,0.000 0.000,0.000 0.000,0.000-1.000,0.000 54.000,-5.000 0.000,1.000 1.000,0.000-1.000,1.000 0.000,1.000-1.000,0.000-1.000,2.000 0.000,1.000-1.000,0.000-1.000,1.000 0.000,1.000 0.000,0.000-1.000,1.000 0.000,1.000-1.000,0.000 0.000,1.000 0.000,-1.000-1.000,0.000 1.000,1.000 0.000,-1.000-1.000,0.000 1.000,1.000 0.000,-1.000 0.000,0.000 1.000,0.000 0.000,-1.000 0.000,0.000 1.000,0.000 0.000,-1.000 0.000,0.000 1.000,0.000 0.000,-1.000 0.000,0.000 1.000,1.000 0.000,-1.000 0.000,0.000 1.000,0.000 0.000,0.000 0.000,0.000-1.000,1.000 0.000,1.000 0.000,0.000-1.000,1.000 0.000,1.000 0.000,0.000 152.000,-5.000 0.000,0.000 1.000,0.000 1.000,0.000 0.000,-1.000 2.000,0.000 1.000,0.000 0.000,-1.000 1.000,0.000 0.000,0.000 0.000,1.000 0.000,0.000-1.000,0.000 0.000,1.000 0.000,0.000-1.000,0.000 0.000,0.000-1.000,0.000 1.000,0.000 0.000,-1.000-1.000,0.000 1.000,-1.000 0.000,-1.000-1.000,0.000 0.000,-1.000 0.000,1.000-1.000,0.000-1.000,-2.000 0.000,66.000 8.000,0.000 0.000,-2.000 0.000,0.000-3.000,0.000 0.000,0.000 0.000,0.000-2.000,0.000 0.000,-1.000 0.000,0.000 1.000,0.000 0.000,0.000 0.000,0.000 0.000,0.000 0.000,2.000 0.000,0.000 1.000,0.000 0.000,2.000 0.000,-127.000-3.000,0.000 0.000,1.000 0.000,0.000 2.000,0.000 0.000,0.000 0.000,1.000 2.000,0.000-1.000,0.000 0.000,0.000 0.000,0.000 0.000,1.000 0.000,1.000 0.000,0.000-1.000,-1.000 0.000,0.000 0.000,0.000 0.000,0.000 0.000,1.000-1.000,0.000-1.000,-1.000 0.000,0.000-1.000,0.000 0.000,-1.000 0.000,127.000 5.000,0.000 0.000,-1.000 0.000,0.000-1.000,0.000 0.000,-1.000 0.000,0.000 0.000,0.000 0.000,-1.000 0.000,0.000 0.000,0.000 0.000,0.000 0.000,0.000 0.000,0.000 0.000,1.000 0.000,0.000 0.000,0.000 0.000,1.000 0.000,0.000-1.000,0.000 0.000,1.000 0.000,0.000 1.000,0.000 0.000,1.000 0.000,0.000-1.000,0.000 0.000,1.000 0.000,0.000 0.000,0.000 0.000,-1.000 0.000,0.000-1.000,0.000 0.000,-1.000 0.000,0.000 0.000,0.000 0.000,-3.000 0.000,0.000-1.000,0.000 0.000,4.000 0.000,0.000-2.000,0.000 0.000,-1.000 0.000,0.000-2.000,0.000 0.000,0.000 0.000,0.000-1.000,0.000 0.000,0.000-1.000,0.000 0.000,1.000 0.000,0.000-1.000,118.000 6.000,0.000 1.000,1.000 0.000,0.000 0.000,-1.000 0.000,-1.000 1.000,0.000 0.000,-1.000 0.000,-3.000 0.000,0.000-3.000,0.000 0.000,-4.000 0.000,-119.000 6.000,-2.000 0.000,-6.000 0.000,0.000-2.000,-1.000 0.000,2.000 1.000,504.000 5.000,-1.000 1.000,1.000 1.000,0.000-1.000,-1.000 0.000,-3.000 0.000,-505.000-1.000,-1.000 0.000,-3.000-1.000,0.000-5.000,2.000 3066.000,15.000-3.000,-3066.000-4.000,0.000 0.000,-22.000 4.000,0.000-11.000,2.000 0.000,-6.000 1.000,0.000-1.000,1.000 0.000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2723.000 9201.000,'24575.000'32.000,"-24575.000"-32.000,-7.000 0.000,0.000 3.000,0.000 0.000,13.000 0.000,0.000 5.000,0.000-1093.000,-5.000 0.000,1.000 2.000,0.000 0.000,1.000 0.000,826.000-6.000,0.000 1.000,2.000 0.000,0.000 1.000,0.000 0.000,0.000 0.000,-343.000 5.000,0.000 0.000,1.000 0.000,0.000 1.000,0.000 0.000,1.000 0.000,608.000-8.000,0.000 0.000,0.000 0.000,0.000 1.000,0.000 0.000,0.000 0.000,0.000 1.000,0.000-324.000,1.000 0.000,0.000 1.000,0.000 0.000,0.000 0.000,0.000 0.000,0.000 0.000,1.000 0.000,324.000 2.000,0.000 0.000,1.000 1.000,0.000 0.000,0.000 0.000,0.000 0.000,0.000 0.000,0.000 0.000,0.000 0.000,0.000 1.000,1.000 0.000,-1.000-1.000,0.000 0.000,0.000 0.000,0.000 1.000,0.000 0.000,-1.000 0.000,-1.000 1.000,0.000 0.000,0.000 0.000,0.000-1.000,0.000 0.000,1.000 0.000,-2.000 0.000,0.000 1.000,1.000 0.000,-1.000-1.000,0.000 0.000,1.000 0.000,0.000-1.000,-392.000-4.000,0.000 0.000,1.000 0.000,0.000-1.000,0.000 0.000,-1.000 1.000,0.000 1.000,-1.000 392.000,9.000 1.000,0.000-1.000,0.000 0.000,-1.000 0.000,0.000 0.000,0.000-15.000,-2.000 0.000,1.000-1.000,0.000-1.000,0.000 0.000,1.000-2.000,0.000 14.000,-4.000-1.000,0.000-1.000,1.000 0.000,-1.000-1.000,0.000-1.000,0.000 452.000,7.000 1.000,1.000-1.000,0.000 0.000,-1.000 0.000,-453.000-6.000,0.000 0.000,-1.000-1.000,0.000-1.000,1.000 1355.000,11.000 0.000,1.000-2.000,0.000-1356.000,-5.000 0.000,0.000-2.000,0.000 1367.000,-6.000-1.000,1.000-1.000,0.000-1368.000,13.000 2.000,2242.000-13.000,-2.000-2242.000,-11.000 0.000,1091.000-5.000,0.000-1091.000,-6.000-2.000,271.000-1.000,2.000-271.000,-4.000 0.000,0.000 1.000,-1.000 0.000,-1.000 1.000,0.000 0.000,-2.000 0.000,0.000 0.000,0.000 1.000,0.000 0.000,0.000 0.000,0.000 5.000,-1.000 0.000,8.000-2.000,0.000 10.000,-1.000 0.000,17.000-4.000,0.000-15.000,5.000 0.000,0.000 0.000,0.000 13.000,-4.000 0.000,-10.000 4.000,0.000-1.000,0.000 0.000,12.000-1.000,0.000 5.000,0.000 0.000,-6.000 1.000,0.000-18.000,1.000 0.000,-9.000 1.000,0.000-5.000,1.000 0.000,-7.000 0.000,0.000-1.000,0.000 0.000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980.000 4975.000,'24575.000'0.000,"-24564.000"0.000,0.000 13.000,0.000 0.000,0.000 0.000,0.000 4.000,0.000 0.000,3.000 0.000,0.000 3.000,0.000 0.000,2.000-820.000,0.000 0.000,1.000 0.000,2.000 0.000,0.000 2.000,0.000 0.000,2.000 163.000,0.000 3.000,1.000 0.000,4.000-1.000,0.000 1.000,1.000 0.000,1.000 0.000,0.000-2.000,62.000 0.000,-3.000 0.000,0.000-1.000,0.000 0.000,0.000 1.000,0.000 2.000,-1.000 0.000,3.000 593.000,0.000-8.000,0.000 0.000,2.000 0.000,0.000 2.000,0.000 0.000,1.000 0.000,0.000 1.000,0.000 0.000,0.000 0.000,0.000-1.000,0.000 0.000,-1.000-438.000,0.000 4.000,0.000 0.000,-2.000 0.000,0.000 0.000,0.000 0.000,0.000 0.000,0.000 1.000,0.000 0.000,3.000 0.000,0.000 2.000,438.000 0.000,-11.000 0.000,0.000 2.000,0.000 0.000,2.000 0.000,0.000 1.000,0.000 0.000,1.000 0.000,0.000 1.000,0.000-1.000,-1.000 0.000,1.000 1.000,0.000 0.000,-1.000 0.000,1.000-1.000,0.000-1.000,-2.000 0.000,0.000-1.000,-133.000 0.000,3.000 0.000,1.000-2.000,0.000-1.000,-1.000 1.000,1.000-2.000,-1.000-1.000,1.000 0.000,1.000 0.000,0.000-1.000,1.000 1.000,1.000 1.000,-1.000 0.000,3.000 133.000,0.000-3.000,0.000 0.000,3.000 0.000,0.000 0.000,0.000 0.000,2.000 0.000,1.000 1.000,0.000-1.000,0.000 0.000,0.000 0.000,0.000 1.000,0.000 0.000,-1.000-1.000,0.000 1.000,-1.000 0.000,0.000-2.000,0.000 1.000,-2.000-247.000,-1.000 4.000,0.000 1.000,-2.000 1.000,0.000-2.000,-1.000 1.000,-1.000 1.000,-1.000 0.000,-1.000 1.000,0.000 0.000,0.000 0.000,1.000-1.000,1.000-1.000,1.000 1.000,247.000 0.000,-2.000 0.000,-1.000 1.000,0.000 1.000,0.000 0.000,-1.000 1.000,0.000 1.000,-1.000 0.000,0.000 1.000,0.000-1.000,0.000 0.000,1.000 0.000,0.000 0.000,0.000 0.000,0.000 0.000,-39.000 1.000,0.000 1.000,-1.000 0.000,-1.000 0.000,0.000 1.000,1.000 0.000,-1.000 0.000,0.000 1.000,-1.000 0.000,0.000 1.000,0.000-1.000,0.000 0.000,1.000-1.000,0.000-1.000,1.000 0.000,39.000 0.000,0.000 0.000,-1.000-1.000,0.000 1.000,0.000 0.000,0.000 1.000,0.000-1.000,-1.000 0.000,1.000 0.000,0.000 0.000,0.000 0.000,-1.000 1.000,0.000 1.000,-1.000 0.000,0.000 0.000,0.000-1.000,0.000 0.000,1.000 0.000,0.000 0.000,-1.000 0.000,-1.000 1.000,0.000 1.000,0.000 0.000,0.000 0.000,0.000 0.000,0.000 0.000,-1.000 0.000,0.000 1.000,0.000 0.000,-1.000 1.000,0.000 1.000,1.000 0.000,0.000 1.000,0.000 0.000,1.000 0.000,0.000-1.000,0.000-1.000,1.000 0.000,1.000-1.000,0.000-1.000,1.000 0.000,1.000-1.000,0.000-1.000,-1.000 0.000,1.000 0.000,0.000-1.000,2.000 0.000,0.000-1.000,0.000 0.000,0.000 0.000,0.000-1.000,0.000 0.000,0.000 0.000,-1.000 0.000,0.000 1.000,0.000 0.000,0.000 0.000,0.000-1.000,0.000 0.000,1.000 0.000,0.000-1.000,1.000 0.000,0.000-1.000,0.000 0.000,0.000 0.000,1.000 1.000,0.000-1.000,-1.000 0.000,0.000-1.000,0.000 0.000,1.000 0.000,-1.000-1.000,85.000 2.000,3.000 0.000,-1.000 1.000,1.000 0.000,-1.000-1.000,0.000-1.000,1.000 0.000,0.000-1.000,-1.000 0.000,1.000 1.000,0.000-1.000,0.000-2.000,-85.000-1.000,3.000 0.000,0.000-1.000,0.000 0.000,-1.000 0.000,0.000 0.000,0.000 0.000,0.000 0.000,0.000 0.000,0.000 0.000,1.000 0.000,0.000-4.000,0.000-1.000,0.000 0.000,1.000 0.000,0.000 0.000,1.000 0.000,0.000-1.000,0.000-1.000,0.000 0.000,0.000-2.000,0.000 0.000,0.000 0.000,0.000 4.000,0.000 0.000,-2.000 0.000,-1.000 0.000,0.000 0.000,-1.000 0.000,1.000 0.000,0.000-1.000,2.000 0.000,0.000-3.000,0.000 1.000,1.000 0.000,-1.000 0.000,0.000 0.000,0.000 0.000,1.000 0.000,0.000-1.000,-2.000 0.000,0.000 0.000,0.000 1.000,5.000 0.000,-1.000 0.000,0.000 1.000,-2.000 0.000,-1.000-1.000,0.000 1.000,0.000 187.000,-1.000-3.000,0.000 1.000,0.000 1.000,-1.000-2.000,-1.000 1.000,1.000 1.000,-1.000 1.000,-188.000 1.000,1.000 0.000,0.000 0.000,0.000-1.000,1.000 0.000,1.000-3.000,0.000-1.000,-1.000 739.000,1.000 6.000,1.000-1.000,-3.000-1.000,1.000 1.000,-739.000-1.000,-4.000 0.000,0.000 1.000,0.000 0.000,-1.000 0.000,0.000-3.000,0.000 1.000,11.000 0.000,1.000-5.000,1638.000-2.000,-7.000 0.000,1.000-1.000,-1543.000 0.000,4.000 1.000,1.000-6.000,3115.000-2.000,-15.000-3211.000,0.000 2.000,819.000 0.000,-17.000 0.000,0.000-1.000,0.000 0.000,-3.000 0.000</inkml:trace>
  <inkml:trace contextRef="#ctx0" brushRef="#br0">910.000 13946.000,'24575.000'3.000,"-24554.000"-3.000,5.000 9.000,0.000 1.000,0.000 0.000,2.000 2.000,0.000 2.000,3.000 0.000,0.000 1.000,-1639.000 3.000,8.000 1.000,0.000 0.000,175.000-2.000,-6.000 1.000,-1.000-2.000,2374.000-2.000,-2.000 1.000,1.000 0.000,-913.000-1.000,-5.000 0.000,0.000-1.000,498.000-2.000,-4.000 1.000,0.000-1.000,-499.000 10.000,19.000 0.000,-4.000-13.000,0.000-1.000,-7.000 3276.000,4.000-1.000,-3172.000 4.000,2.000-104.000,6.000 6.000,0.000 5.000,2.000 0.000,-2.000-1.000,0.000-3.000,-5.000 0.000,-8.000-8.000,0.000-5.000,-8.000 0.000,-6.000-5.000,0.000-1.000,-3.000 0.000,4.000-11.000,0.000 13.000,-15.000 0.000,-5.000 1.000,0.000 4.000,-5.000 0.000,3.000-4.000,0.000 3.000,-3.000 0.000,0.000-1.000,-1093.000-5.000,6.000 1.000,-1.000 0.000,0.000 3.000,-3.000 722.000,-3.000 4.000,0.000 3.000,-4.000 0.000,0.000 0.000,0.000-1.000,0.000 0.000,-2.000 3.000,370.000 2.000,-4.000 0.000,-2.000 2.000,0.000 1.000,0.000-642.000,2.000-2.000,0.000 0.000,-1.000 0.000,-1.000 2.000,642.000 3.000,-5.000 0.000,-3.000 7.000,0.000-4.000,4.000 0.000,7.000-7.000,0.000-20.000,27.000 0.000,-1.000 1.000,0.000-5.000,6.000 0.000,-2.000 3.000,3276.000 0.000,1.000-2068.000,-1.000 0.000,1361.000-1.000,-1.000-2569.000,-3.000-1.000,0.000 0.000,0.000 0.000,1.000-1.000,0.000 1.000,0.000 0.000</inkml:trace>
  <inkml:trace contextRef="#ctx0" brushRef="#br0">6901.000 5890.000,'24575.000'13.000,"-24575.000"-13.000,-5.000 0.000,0.000 30.000,0.000 0.000,-2.000 0.000,0.000 9.000,0.000-656.000,-10.000 0.000,1.000 6.000,0.000-1.000,4.000 0.000,1.000 1.000,0.000 0.000,2.000 0.000,186.000-6.000,0.000 1.000,3.000 0.000,0.000 1.000,0.000 0.000,2.000 0.000,0.000-1.000,0.000 0.000,-1.000 0.000,0.000-1.000,0.000-79.000,1.000 0.000,1.000-3.000,0.000 0.000,0.000 0.000,0.000 1.000,0.000 0.000,2.000 0.000,0.000 5.000,0.000 368.000,-10.000 0.000,1.000 3.000,0.000-1.000,2.000 0.000,1.000 2.000,0.000 0.000,2.000 0.000,-1.000 0.000,0.000 1.000,1.000 0.000,0.000 0.000,0.000-1.000,-2.000 0.000,1.000 0.000,0.000 0.000,-3.000 0.000,-1.000-2.000,0.000-1.000,6.000 0.000,1.000-4.000,0.000 0.000,-1.000 0.000,0.000-1.000,0.000 0.000,0.000 0.000,0.000 2.000,0.000 0.000,1.000 0.000,0.000 3.000,0.000 178.000,-7.000 0.000,0.000 1.000,0.000 0.000,1.000 0.000,0.000 2.000,0.000 0.000,1.000 0.000,0.000 1.000,0.000 0.000,0.000 0.000,0.000 0.000,0.000 0.000,0.000 0.000,0.000 0.000,0.000 0.000,0.000 0.000,0.000-2.000,0.000 0.000,0.000 0.000,-196.000 0.000,0.000 0.000,0.000 0.000,0.000 0.000,0.000 0.000,0.000 0.000,0.000-1.000,0.000 1.000,0.000 0.000,-1.000 0.000,0.000 0.000,0.000 0.000,0.000 0.000,0.000 0.000,0.000 0.000,0.000-1.000,0.000 1.000,1.000 0.000,195.000 1.000,0.000 0.000,1.000 0.000,0.000 0.000,0.000 0.000,-1.000 0.000,0.000 1.000,0.000 0.000,-1.000 0.000,0.000-1.000,0.000 0.000,1.000 0.000,0.000-1.000,0.000 0.000,-1.000 0.000,0.000 0.000,0.000 0.000,5.000 0.000,0.000-1.000,0.000 0.000,-1.000 0.000,0.000 0.000,0.000 0.000,-1.000 0.000,0.000 0.000,0.000 0.000,0.000 0.000,0.000 0.000,0.000 0.000,0.000 0.000,0.000 4.000,0.000 0.000,1.000 0.000,0.000 0.000,0.000 0.000,0.000 0.000,0.000-1.000,0.000 0.000,-2.000 0.000,0.000-2.000,0.000 0.000,-2.000 0.000,41.000 4.000,0.000 0.000,-3.000 0.000,1.000-2.000,0.000-1.000,0.000 0.000,0.000 2.000,0.000-41.000,-4.000 0.000,0.000 2.000,0.000 0.000,1.000 0.000,0.000-1.000,0.000 0.000,-1.000 0.000,0.000-1.000,0.000 0.000,1.000 0.000,0.000 0.000,0.000 0.000,-2.000 0.000,0.000-1.000,0.000 0.000,-2.000 0.000,0.000 12.000,0.000 0.000,-3.000 0.000,0.000-1.000,0.000 732.000,-1.000 0.000,1.000 0.000,0.000-1.000,-6.000 0.000,-732.000-9.000,0.000 0.000,-3.000 0.000,1638.000 2.000,0.000 0.000,-1.000 0.000,-1373.000 6.000,0.000 554.000,-20.000 0.000,0.000-4.000,0.000 0.000,-9.000 0.000</inkml:trace>
  <inkml:trace contextRef="#ctx0" brushRef="#br0">7356.000 9790.000,'24575.000'17.000,"-24575.000"-17.000,20.000 0.000,0.000 7.000,0.000 0.000,8.000 0.000,-1093.000-17.000,0.000 1.000,1.000 0.000,0.000 6.000,0.000 545.000,-5.000 0.000,1.000 5.000,0.000 0.000,2.000 0.000,0.000 3.000,0.000 0.000,0.000 0.000,0.000 0.000,0.000 77.000,-4.000 0.000,1.000 0.000,0.000 0.000,1.000 0.000,0.000 1.000,0.000 0.000,1.000 1.000,0.000 2.000,-1.000 0.000,3.000 0.000,343.000-10.000,1.000 0.000,3.000 0.000,0.000 2.000,0.000 1.000,1.000 0.000,-1.000 2.000,0.000 0.000,0.000 0.000,0.000 0.000,0.000 1.000,-1.000 0.000,-1.000 0.000,0.000 0.000,-2.000 1.000,0.000-2.000,-1.000 1.000,-3.000-1.000,-115.000 9.000,1.000 1.000,-4.000 0.000,0.000-2.000,0.000 0.000,-1.000-1.000,0.000 1.000,1.000 0.000,2.000 0.000,0.000 6.000,1.000 238.000,-9.000 0.000,0.000 3.000,0.000 0.000,3.000 0.000,0.000 1.000,1.000 0.000,3.000 0.000,0.000 0.000,0.000 0.000,0.000 0.000,0.000 1.000,0.000 0.000,-1.000 0.000,0.000-2.000,0.000 0.000,-1.000 0.000,0.000-3.000,-1.000 0.000,-3.000 0.000,-310.000 7.000,0.000 0.000,-4.000 0.000,0.000-2.000,0.000 0.000,-1.000-1.000,0.000-1.000,1.000 1.000,1.000 0.000,-1.000 1.000,-1.000 0.000,2.000 2.000,310.000-2.000,-1.000 0.000,1.000 1.000,0.000 1.000,0.000 0.000,0.000 0.000,0.000 1.000,0.000 0.000,0.000 0.000,0.000 0.000,1.000 0.000,0.000-1.000,0.000 0.000,-1.000 0.000,-1.000 1.000,-91.000-1.000,-1.000 0.000,0.000-1.000,0.000 1.000,1.000 0.000,-1.000-1.000,0.000 1.000,1.000 0.000,-1.000-1.000,0.000-1.000,0.000 0.000,-1.000 0.000,0.000-1.000,0.000 0.000,-2.000 0.000,91.000 6.000,1.000 0.000,-2.000-1.000,0.000-2.000,0.000 0.000,0.000 0.000,0.000-2.000,0.000 0.000,0.000 0.000,0.000 1.000,0.000 203.000,9.000 0.000,1.000-1.000,0.000 0.000,0.000 1.000,0.000-1.000,-1.000 0.000,0.000 0.000,-204.000 1.000,-1.000 0.000,1.000 0.000,0.000-1.000,0.000 0.000,-3.000 0.000,0.000-4.000,0.000 0.000,0.000 1.000,0.000-5.000,0.000 0.000,-1.000 0.000,1267.000 11.000,0.000 0.000,-3.000 1.000,-1267.000-2.000,0.000 0.000,-9.000 0.000,3276.000-15.000,1.000-2764.000,-2.000 0.000,307.000-10.000,-1.000 0.000,-4.000 0.000,0.000-2.000,-1.000 0.000</inkml:trace>
  <inkml:trace contextRef="#ctx0" brushRef="#br0">4821.000 12735.000,'24575.000'20.000,"-24575.000"-20.000,10.000 0.000,0.000 5.000,0.000 0.000,10.000 0.000,0.000 7.000,0.000-547.000,-17.000 0.000,1.000 4.000,0.000 0.000,3.000 0.000,0.000 2.000,0.000 0.000,1.000 0.000,0.000 1.000,0.000 77.000,-1.000 0.000,1.000 2.000,0.000 0.000,1.000 0.000,0.000 1.000,0.000 0.000,1.000 0.000,0.000 1.000,0.000 0.000,2.000 0.000,140.000-7.000,0.000 0.000,1.000 0.000,0.000 1.000,0.000 1.000,1.000 0.000,-1.000 1.000,0.000 0.000,0.000 0.000,1.000 1.000,0.000-1.000,1.000 0.000,0.000 0.000,0.000 1.000,-1.000 0.000,53.000-3.000,0.000 1.000,-1.000 0.000,0.000 1.000,0.000 0.000,1.000 0.000,0.000 0.000,0.000 0.000,0.000 0.000,0.000 1.000,0.000 0.000,-1.000 0.000,0.000 1.000,0.000 0.000,-1.000 0.000,0.000 0.000,0.000 0.000,0.000 0.000,183.000 0.000,0.000 0.000,-1.000 0.000,1.000 1.000,0.000-1.000,-1.000 0.000,1.000 0.000,0.000-1.000,0.000 0.000,1.000 1.000,0.000-1.000,-1.000 0.000,1.000 1.000,0.000-1.000,0.000 0.000,1.000 1.000,0.000-1.000,0.000 0.000,90.000-5.000,0.000 0.000,2.000 0.000,0.000 1.000,0.000 0.000,-1.000 0.000,0.000 2.000,0.000 0.000,-1.000 0.000,0.000 0.000,0.000 0.000,0.000 0.000,0.000 0.000,0.000 0.000,-1.000 0.000,0.000-1.000,0.000 0.000,-1.000 0.000,0.000 0.000,0.000 0.000,-2.000 0.000,-232.000 10.000,0.000 0.000,-2.000 0.000,0.000-1.000,0.000 1.000,-2.000 0.000,-1.000 0.000,0.000 0.000,0.000 0.000,1.000 0.000,0.000-1.000,2.000 0.000,0.000 1.000,0.000 232.000,-5.000 0.000,0.000 2.000,0.000 0.000,1.000 0.000,0.000 0.000,0.000 0.000,1.000 0.000,0.000-1.000,0.000 0.000,0.000 0.000,0.000-1.000,0.000 0.000,-1.000 0.000,0.000-1.000,0.000 0.000,-2.000 0.000,69.000 9.000,0.000 0.000,-1.000 0.000,1.000-2.000,0.000-1.000,-2.000 0.000,0.000 0.000,0.000 1.000,0.000 0.000,-1.000 0.000,0.000-69.000,-3.000 0.000,0.000 0.000,0.000 0.000,-1.000 0.000,0.000-1.000,0.000 0.000,1.000 0.000,0.000 0.000,0.000 0.000,0.000 0.000,0.000 2.000,0.000 0.000,1.000 0.000,0.000 1.000,0.000 0.000,-1.000 0.000,0.000-1.000,0.000 0.000,-2.000 0.000,0.000-3.000,0.000 0.000,12.000 0.000,0.000-5.000,-1.000 0.000,0.000 1.000,0.000 0.000,-1.000 0.000,-5.000 1.000,0.000 0.000,-1.000 0.000,0.000 0.000,0.000 0.000,1.000 0.000,-3.000-1.000,0.000 4.000,1.000 0.000,-2.000-1.000,0.000-2.000,0.000 0.000,-3.000 1.000,1121.000 12.000,-1.000 1.000,-4.000 0.000,-1122.000-1.000,1.000 0.000,-6.000 0.000,0.000-1.000,0.000 3276.000,-2.000 0.000,-3115.000-19.000,0.000 3115.000,-7.000 0.000,-1413.000-8.000,-2.000 1413.000,-1.000 0.000,-2915.000-7.000,-4.000 1.000,4.000 3.000,-1.000-3.000,-1.000 1.000</inkml:trace>
  <inkml:trace contextRef="#ctx0" brushRef="#br0">13324.000 4500.000,'24575.000'0.000,"-24556.000"0.000,0.000 13.000,0.000 0.000,-3.000 0.000,0.000 5.000,0.000 0.000,0.000 0.000,0.000 3.000,0.000 0.000,2.000-820.000,0.000-3.000,1.000 0.000,1.000 0.000,0.000 2.000,0.000 0.000,1.000 243.000,0.000 7.000,0.000 0.000,2.000 0.000,0.000 2.000,0.000 0.000,0.000-80.000,0.000-4.000,1.000 0.000,0.000-1.000,0.000 1.000,1.000 0.000,2.000 0.000,0.000 0.000,603.000 0.000,-4.000 0.000,0.000 2.000,0.000 0.000,0.000 1.000,0.000 0.000,-1.000 0.000,2.000 0.000,0.000 0.000,-311.000 0.000,-2.000 1.000,0.000-1.000,0.000 0.000,2.000-1.000,0.000 0.000,1.000 0.000,1.000 0.000,0.000 1.000,0.000 0.000,1.000 362.000,0.000-6.000,0.000 0.000,1.000 0.000,0.000 1.000,0.000 0.000,0.000 0.000,0.000 1.000,0.000 0.000,1.000 0.000,0.000 0.000,0.000 0.000,0.000 0.000,0.000 0.000,-265.000 0.000,-6.000 1.000,0.000 1.000,0.000 0.000,0.000 0.000,0.000 0.000,-1.000 0.000,0.000 1.000,0.000 1.000,0.000 0.000,0.000 0.000,0.000 0.000,0.000 0.000,0.000-1.000,1.000 1.000,1.000-1.000,-1.000 264.000,0.000-1.000,0.000 1.000,1.000 0.000,-1.000-1.000,0.000 0.000,1.000 0.000,1.000-1.000,0.000-1.000,1.000 0.000,1.000 1.000,0.000-1.000,-1.000 0.000,1.000 0.000,0.000 0.000,1.000 0.000,0.000-1.000,0.000-1.000,1.000-106.000,1.000 2.000,0.000 0.000,-1.000 1.000,0.000 1.000,-1.000 0.000,1.000 1.000,0.000-1.000,-1.000 0.000,1.000 1.000,1.000-1.000,-1.000-1.000,1.000 1.000,0.000-1.000,-1.000 0.000,0.000 1.000,1.000 1.000,-1.000-1.000,-2.000 106.000,1.000 0.000,0.000-1.000,0.000 0.000,1.000-1.000,0.000-1.000,1.000 0.000,1.000-1.000,0.000 0.000,1.000 0.000,-1.000-1.000,0.000 1.000,0.000 0.000,0.000 1.000,0.000 0.000,-1.000 0.000,0.000 0.000,0.000 0.000,1.000-43.000,-1.000-1.000,1.000 1.000,1.000 0.000,0.000-1.000,0.000 1.000,0.000 0.000,-1.000 1.000,0.000 0.000,-1.000 0.000,0.000 1.000,0.000 0.000,-1.000 0.000,0.000 0.000,0.000 0.000,0.000 0.000,1.000 0.000,0.000-1.000,0.000 42.000,0.000 2.000,0.000 0.000,1.000 0.000,0.000-1.000,0.000 1.000,1.000 0.000,-1.000-1.000,0.000 0.000,0.000 0.000,0.000 0.000,0.000 1.000,-1.000 0.000,-1.000 1.000,0.000 0.000,-1.000 0.000,0.000 0.000,0.000 1.000,3.000 0.000,-1.000-1.000,0.000 0.000,0.000 0.000,1.000 0.000,0.000-1.000,0.000 0.000,1.000-1.000,0.000-1.000,0.000 0.000,0.000 0.000,0.000 1.000,-1.000 0.000,-1.000 0.000,0.000 1.000,1.000 0.000,-1.000 0.000,0.000 1.000,0.000 0.000,-1.000-1.000,0.000 1.000,0.000 0.000,-1.000-1.000,0.000 0.000,0.000 0.000,1.000-1.000,0.000-1.000,0.000 80.000,1.000 6.000,0.000 0.000,0.000 0.000,0.000-1.000,0.000 0.000,-1.000 0.000,0.000-1.000,0.000 0.000,-1.000 0.000,0.000-1.000,-80.000 0.000,0.000 0.000,0.000-1.000,0.000 0.000,-1.000 0.000,0.000-1.000,0.000 0.000,-2.000 0.000,0.000 0.000,410.000 1.000,8.000 1.000,0.000-2.000,0.000 0.000,-2.000 0.000,0.000-2.000,-411.000 0.000,4.000 0.000,0.000-3.000,0.000 0.000,-4.000 1560.000,2.000 5.000,0.000-1.000,-6.000-1560.000,-1.000-12.000,0.000-1.000,-3.000 3276.000,3.000 11.000,-1886.000-1.000,-2.000 1886.000,-3.000 7.000,-2691.000 0.000,-15.000 0.000,-1.000 0.000,389.000 0.000,2.000 1.000,0.000 0.000,-975.000 0.000,-1.000 0.000,0.000-2.000,0.000 2.000,17.000 0.000,-1.000-14.000,0.000 0.000,-11.000 0.000,0.000-6.000,0.000 0.000,-5.000 0.000,-1.000-3.000,0.000-1.000,-2.000 0.000,0.000-2.000</inkml:trace>
  <inkml:trace contextRef="#ctx0" brushRef="#br0">13145.000 11565.000,'24575.000'3.000,"-24557.000"-3.000,7.000 11.000,0.000 11.000,14.000 0.000,-6.000-15.000,0.000 2.000,2.000 0.000,2.000 1.000,0.000 1.000,1.000 0.000,-2.000-2.000,0.000 0.000,-1.000 0.000,-1.000-1.000,0.000 0.000,0.000 0.000,-1.000-3.000,0.000-1.000,-2.000 0.000,-2.000-1.000,0.000 1.000,-1.000 0.000,13.000 20.000,0.000-2.000,-11.000 0.000,-6.000-8.000,0.000 2.000,-3.000 0.000,-4.000-2.000,0.000-2.000,-2.000 0.000,9.000 7.000,0.000 2.000,-2.000 0.000,8.000 5.000,0.000 4.000,1.000 0.000,0.000-1.000,0.000-11.000,-9.000 0.000,4.000 2.000,0.000-18.000,-12.000 0.000,5.000 2.000,0.000-8.000,-7.000 0.000,2.000 0.000,0.000-5.000,-8.000 0.000,4.000-10.000,0.000 9.000,-19.000 0.000,-3.000 8.000,0.000 4.000,-2.000 0.000,5.000-8.000,0.000 4.000,-3.000-357.000,-9.000 12.000,0.000 2.000,-2.000 0.000,0.000 0.000,0.000-1.000,1.000 357.000,2.000-3.000,0.000 0.000,1.000 0.000,1.000-2.000,-733.000 1.000,-1.000 0.000,1.000-3.000,0.000 1.000,-1.000 0.000,-3.000 4.000,733.000 2.000,-3.000 0.000,-3.000 3.000,0.000 1.000,0.000 0.000,-4.000 4.000,0.000 0.000,1.000 0.000,-1.000 0.000,-60.000 0.000,0.000 1.000,0.000-1.000,0.000-3.000,4.000 59.000,-4.000 4.000,0.000-1.000,2.000 0.000,2.000-2.000,0.000-1.000,1.000 0.000,6.000-10.000,0.000-12.000,22.000 0.000,-3.000 6.000</inkml:trace>
  <inkml:trace contextRef="#ctx0" brushRef="#br0">12904.000 11453.000,'24575.000'12.000,"-24550.000"-12.000,7.000 3.000,0.000 9.000,11.000 0.000,-8.000-16.000,0.000 3.000,3.000 0.000,3.000 5.000,0.000-1.000,0.000 0.000,-3.000-6.000,0.000 0.000,1.000 0.000,7.000 6.000,0.000 0.000,0.000 0.000,-4.000-7.000,0.000-1.000,0.000 0.000,-2.000-3.000,0.000 1.000,0.000 0.000,3.000 3.000,0.000 0.000,0.000 0.000,7.000 6.000,0.000-6.000,-6.000 0.000,0.000 1.000,0.000-17.000,-16.000 0.000,7.000 5.000,0.000-6.000,-6.000 0.000,2.000 3.000,0.000 0.000,1.000 0.000,1.000 0.000,0.000 4.000,1.000 0.000,-6.000-4.000,0.000 6.000,2.000 0.000,-2.000-2.000,0.000 0.000,-2.000 0.000,4.000-1.000,0.000-8.000,-6.000 0.000,1.000 0.000,0.000 6.000,-1.000 0.000,2.000 0.000,0.000 17.000,0.000 0.000,-5.000-4.000,0.000 2.000,-3.000 0.000,-4.000 1.000,0.000 0.000,-2.000 0.000,-1.000 2.000,0.000-1.000,-3.000 0.000,11.000-12.000,0.000-27.000,10.000 0.000,6.000-7.000,0.000-11.000,8.000 0.000,-2.000 0.000,0.000-3.000,3.000 0.000,1.000-10.000,0.000 7.000,1.000 0.000,3.000-6.000,0.000 2.000,-4.000 0.000,13.000-13.000,0.000-9.000,10.000 0.000,0.000-1.000,0.000-5.000,7.000 0.000,-2.000 3.000,0.000 3.000,-6.000 0.000,-2.000 6.000,0.000-11.000,15.000 0.000,-1.000-2.000,0.000 25.000,-17.000 0.000,-10.000 6.000,0.000 9.000,-3.000 0.000,3.000-3.000,0.000-7.000,6.000 0.000,1.000 0.000,0.000 2.000,-1.000 0.000,-1.000-1.000,0.000 12.000,-8.000 0.000,-13.000 9.000,0.000-13.000,11.000 0.000,-3.000 1.000,0.000-5.000,3.000 0.000,-7.000 3.000,0.000-1.000,1.000 0.000,2.000 0.000,0.000 1.000,0.000 0.000</inkml:trace>
  <inkml:trace contextRef="#ctx0" brushRef="#br0">4697.000 8066.000,'24575.000'21.000,"-24575.000"-21.000,13.000 0.000,0.000 2.000,0.000 0.000,-5.000 0.000,0.000 4.000,0.000 0.000,1.000 0.000,0.000 1.000,0.000 0.000,-8.000 0.000,0.000 3.000,0.000 0.000,6.000 0.000,0.000 5.000,0.000 0.000,-3.000 0.000,0.000-1.000,0.000 0.000,-2.000 0.000,0.000-4.000,0.000 0.000,2.000 0.000,0.000 0.000,0.000 0.000,3.000 0.000,0.000 0.000,0.000 0.000,-4.000 0.000,0.000 0.000,0.000 0.000,-1.000 0.000,-492.000 6.000,0.000 1.000,3.000 0.000,0.000-2.000,0.000 491.000,7.000 1.000,0.000 0.000,0.000 0.000,-10.000 1.000,0.000 2.000,-1.000 0.000,-2.000 1.000,0.000 8.000,0.000 0.000,-2.000 0.000,-67.000 0.000,1.000 1.000,-1.000-1.000,66.000-2.000,0.000 0.000,-1.000 0.000,0.000-2.000,-1.000 0.000,0.000 0.000,0.000 5.000,0.000 0.000,-2.000-1.000,0.000 8.000,0.000 0.000,-19.000 0.000,0.000-2.000,0.000 0.000,10.000 0.000,0.000-10.000,0.000 0.000,2.000 0.000,0.000 13.000,0.000 0.000,-7.000 0.000,0.000 1.000,0.000 0.000,12.000 0.000,0.000-5.000,0.000 0.000,2.000 0.000,250.000-8.000,0.000 0.000,0.000-1.000,-250.000 10.000,-1.000 0.000,1.000 0.000,0.000-10.000,0.000 0.000,0.000 0.000,0.000-4.000,0.000 0.000,1.000-1.000,0.000-2.000,0.000 0.000,9.000-1.000,0.000-2.000,-1.000 154.000,1.000 2.000,0.000 0.000,0.000-154.000,-1.000-2.000,0.000-1.000,0.000 0.000,-12.000 3.000,0.000-1.000,1.000 0.000,7.000-2.000,0.000 1.000,-1.000 0.000,-3.000 0.000,0.000 0.000,0.000 0.000,3.000 0.000,0.000 0.000,0.000 0.000,13.000-6.000,0.000-18.000,4.000 0.000,1.000 0.000,0.000 14.000,-8.000 0.000,-3.000 0.000,0.000-12.000,2.000 0.000,0.000-1.000,0.000 8.000,-7.000 0.000,-11.000 5.000,0.000 1.000,-1.000 0.000,-6.000 1.000,0.000 1.000,-1.000 0.000,8.000-6.000,0.000-1.000,-1.000 597.000,8.000-7.000,-597.000-11.000,9.000 0.000,-2.000 0.000,202.000-1.000,-2.000-202.000,-5.000 4.000,0.000-5.000,1.000 0.000,-8.000 9.000,0.000 0.000,-3.000 0.000,6.000-8.000,0.000 6.000,-9.000 0.000,-1.000 9.000,0.000 2.000,-2.000 0.000,10.000-11.000,0.000 2.000,-1.000 0.000,0.000 3.000,0.000 1.000,-1.000 0.000,-8.000 9.000,0.000 1.000,-1.000 0.000,1.000 0.000,0.000 11.000,-12.000 0.000,-2.000 4.000,0.000-14.000,13.000 0.000,-1.000 1.000,0.000 4.000,-5.000 0.000,-2.000 2.000,0.000-6.000,4.000 0.000,-1.000-9.000,0.000-1.000,-9.000 0.000,-4.000-5.000,0.000-4.000,16.000 0.000,1.000-1.000,0.000 2.000,-19.000 0.000,2.000 0.000,0.000-2.000,5.000 0.000,1.000-3.000,0.000-4.000,11.000 0.000,1.000-2.000,0.000 1.000,-2.000 0.000,1.000-4.000,0.000-1.000,1.000 0.000,-1.000 2.000,0.000 0.000,0.000 0.000,-1.000-2.000,-607.000 1.000,2.000 1.000,0.000-3.000,0.000 0.000,0.000 0.000,0.000 0.000,606.000 0.000,0.000 0.000,0.000 0.000,0.000 0.000,0.000 0.000,0.000 0.000,0.000 0.000,-2.000 0.000,0.000 0.000,0.000 0.000,0.000 0.000,0.000 1.000,-316.000-1.000,-4.000 1.000,0.000 2.000,-1.000 0.000,1.000 316.000,-1.000 6.000,0.000-1.000,2.000 0.000,-1.000 0.000,-36.000 1.000,-8.000 1.000,-2.000 3.000,35.000-1.000,7.000 0.000,-1.000 4.000,0.000-5.000,-5.000 0.000,-11.000 6.000,0.000-9.000,11.000 0.000,-5.000-1.000,0.000 7.000,7.000 0.000,-2.000 0.000,0.000-5.000,-1.000 0.000,-2.000 1.000,0.000-5.000,-1.000 0.000,-2.000 0.000,396.000-6.000,-2.000 0.000,-2.000 0.000,-396.000 11.000,3.000 0.000,-2.000 0.000,0.000 2.000,0.000 0.000,-6.000-1.000,0.000-2.000,0.000 284.000,4.000 0.000,0.000-2.000,0.000 1.000,-2.000 1.000,-285.000-2.000,0.000 0.000,0.000 0.000,0.000 0.000,1.000 0.000,3.000 0.000,0.000 1.000,0.000 0.000,-2.000 0.000,-342.000 6.000,2.000 1.000,-2.000 0.000,0.000 1.000,-1.000 0.000,2.000 2.000,341.000 0.000,0.000 0.000,2.000 1.000,0.000 0.000,-1.000 0.000,0.000 2.000,0.000 1.000,-1.000 0.000,-1.000 0.000,0.000-1.000,1.000 0.000,1.000-1.000,0.000 0.000,0.000 0.000,-11.000-1.000,0.000-1.000,0.000-330.000,14.000 1.000,1.000-1.000,0.000-1.000,1.000 1.000,330.000-1.000,-1.000 0.000,0.000 1.000,0.000 1.000,0.000 0.000,0.000 1.000,0.000 0.000,-1.000 0.000,0.000 1.000,0.000-3.000,-1.000 0.000,-1.000 0.000,0.000 0.000,0.000 0.000,-4.000 0.000,0.000 0.000,1.000 0.000,2.000-1.000,0.000-4.000,-1.000 0.000,-1.000-1.000,0.000 3.000,2.000 0.000,-4.000-1.000,0.000 3.000,1.000 0.000,-3.000-2.000,0.000-1.000,1.000 0.000,10.000 1.000,0.000-3.000,0.000 0.000,1.000 1.000,0.000 1.000,0.000 0.000,1.000 1.000,0.000-2.000,0.000 0.000,-4.000 0.000,0.000-2.000,0.000 0.000,3.000 1.000,0.000-4.000,0.000 0.000,-1.000 0.000,0.000 6.000,0.000 0.000,-2.000 0.000,0.000 1.000,0.000 0.000,-9.000 0.000,0.000 3.000,0.000 685.000,9.000 0.000,0.000-1.000,0.000-685.000,3.000 1.000,0.000-1.000,2.000 0.000,1.000 0.000,0.000-4.000,4.000 0.000,2.000 1.000,0.000-6.000,1.000 0.000,-1.000 2.000,0.000 11.000,-1.000 0.000,-1.000 0.000,0.000 3.000,2.000 0.000,-7.000 4.000,0.000 3.000,0.000 0.000,0.000 0.000,0.000 1.000,2.000-154.000,-4.000 4.000,1.000 1.000,1.000 153.000,8.000-3.000,0.000 1.000,0.000 0.000,-8.000 6.000,0.000-1.000,1.000 0.000,4.000-3.000,0.000 2.000,1.000 0.000,-1.000 0.000,0.000 1.000,-1.000 0.000,5.000-3.000,0.000 1.000,-1.000 725.000,-4.000 3.000,0.000 2.000,-1.000-725.000,-4.000 3.000,0.000-3.000,4.000 1141.000,25.000-18.000,-1141.000 0.000,2.000 0.000,4.000-2.000,0.000-7.000,13.000 0.000,-11.000 16.000,0.000 7.000,-9.000 0.000,2.000-2.000,0.000 0.000,3.000 0.000,5.000-8.000,0.000 0.000,1.000 249.000,-1.000 6.000,0.000-1.000,1.000-249.000,1.000 2.000,0.000 2.000,0.000 0.000,1.000-2.000,0.000 2.000,1.000 0.000,1.000-1.000,0.000 0.000,1.000 0.000,2.000 3.000,0.000-1.000,2.000 0.000,2.000 3.000,0.000 0.000,-1.000 0.000,1.000-8.000,0.000 1.000,1.000 0.000,0.000 11.000,0.000 0.000,0.000 0.000,1.000-9.000,0.000 0.000,0.000 0.000,0.000 4.000,0.000 0.000,0.000 0.000,2.000 3.000,0.000 2.000,2.000 0.000,0.000-11.000,0.000 2.000,1.000 0.000,-1.000-2.000,0.000 0.000,0.000 0.000,1.000 0.000,0.000 2.000,0.000 0.000,1.000 4.000,0.000 0.000,-4.000 0.000,1.000 1.000,0.000 1.000,-1.000-1004.000,4.000 10.000,0.000 1.000,2.000 1004.000,2.000-2.000,0.000 2.000,0.000 0.000,-2.000-2.000,0.000 1.000,-2.000 0.000,-3.000-11.000,0.000 0.000,-2.000 0.000,4.000 6.000,0.000 0.000,-1.000 0.000,10.000 10.000,0.000-13.000,-18.000 0.000,1.000 0.000,0.000 11.000,12.000 0.000,-4.000-5.000,2008.000-2.000,-5.000-2008.000,0.000-1.000,0.000 4.000,1.000 0.000,7.000 5.000,0.000-15.000,-11.000 0.000,1.000 0.000,0.000 5.000,4.000 0.000,-1.000 1.000,0.000-3.000,-5.000 0.000,-1.000 0.000,0.000 6.000,5.000 0.000,0.000 1.000,0.000-5.000,-3.000 0.000,-1.000-2.000,0.000 0.000,-2.000 0.000,0.000 0.000,0.000 2.000,1.000 0.000,0.000-1.000,0.000 12.000,0.000 0.000,7.000-3.000,0.000-15.000,-6.000 0.000,3.000-5.000,0.000-15.000,-3.000 0.000,-2.000 0.000,0.000-4.000,0.000 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4-12-10T15:30:3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8591.000 2577.000,'24575.000'0.000,"-24557.000"0.000,0.000 24.000,0.000 0.000,-10.000 0.000,0.000 1.000,0.000 0.000,-5.000 0.000,0.000 1.000,0.000 0.000,19.000 0.000,0.000-2.000,0.000 0.000,-4.000 0.000,1.000 0.000,0.000 1.000,-1.000 0.000,3.000 0.000,0.000 4.000,1.000 0.000,-2.000-20.000,0.000 3.000,-7.000 0.000,-5.000-9.000,0.000 3.000,2.000 0.000,-2.000-6.000,0.000-1.000,1.000 0.000,-1.000-1.000,0.000-3.000,-2.000 0.000,0.000 1.000</inkml:trace>
  <inkml:trace contextRef="#ctx0" brushRef="#br0">9446.000 6690.000,'24575.000'-17.000,"-24575.000"17.000,-6.000 0.000,0.000-7.000,0.000 0.000,-6.000 0.000,0.000 1.000,0.000 0.000,4.000 0.000,0.000 4.000,0.000 0.000,7.000 0.000,0.000 4.000,0.000 0.000,3.000 0.000,0.000 0.000,0.000 0.000,4.000 1.000,0.000-7.000,7.000 0.000,9.000 4.000,0.000-6.000,2.000 0.000,2.000 5.000,0.000-7.000,7.000 0.000,7.000-9.000,0.000-6.000,15.000 0.000,12.000-12.000,0.000-1.000,6.000 0.000,2.000-1.000,0.000 3.000,-5.000 0.000,1.000-7.000,0.000 0.000,1.000 0.000,3.000-4.000,0.000 3.000,5.000 0.000,3.000 9.000,0.000 1.000,-2.000 0.000,0.000 7.000,0.000 0.000,5.000 0.000,-2.000-9.000,0.000 3.000,10.000 0.000,-4.000-19.000,0.000 2.000,2.000 0.000,-4.000-11.000,0.000 3.000,-1.000 0.000,-3.000-6.000,0.000 0.000,0.000 0.000,1.000-1.000,0.000 1.000,-1.000 0.000,1.000-3.000,0.000 1.000,-4.000 0.000,5.000-2.000,0.000-6.000,5.000 0.000,9.000-1.000,0.000-3.000,3.000 0.000,2.000-2.000,0.000 1.000,0.000 0.000,-3.000 1.000,0.000-5.000,1.000 0.000,1.000-1.000,0.000 0.000,0.000 0.000,-4.000 2.000,0.000 7.000,-4.000 0.000,-6.000 2.000,0.000 2.000,-1.000 0.000,2.000-1.000,0.000-3.000,4.000 0.000,-2.000-1.000,0.000 0.000,3.000 0.000,-3.000-2.000,0.000 0.000,1.000 0.000,0.000 0.000,0.000-2.000,2.000 0.000,0.000 0.000</inkml:trace>
  <inkml:trace contextRef="#ctx0" brushRef="#br0">8799.000 6458.000,'24575.000'10.000,"-24574.000"-10.000,10.000 7.000,0.000 14.000,13.000 0.000,-12.000-6.000,0.000 1.000,2.000 0.000,2.000 5.000,0.000-1.000,0.000 0.000,-1.000 0.000,0.000-1.000,-1.000 0.000,-2.000-1.000,0.000 0.000,0.000 0.000,11.000 15.000,0.000-6.000,-6.000 0.000,-5.000-1.000,0.000-3.000,-5.000 0.000,-1.000 0.000,0.000 2.000,2.000 0.000,2.000 2.000,0.000 2.000,4.000 0.000,2.000 2.000,0.000-1.000,-3.000 0.000,-1.000-2.000,0.000-5.000,-5.000 0.000,-5.000-7.000,0.000-3.000,-4.000 0.000,-2.000-6.000,0.000-1.000,14.000 0.000,6.000 16.000,0.000-2.000,-4.000 0.000,2.000 4.000,0.000 5.000,8.000 0.000,3.000 3.000,0.000-4.000,-13.000 0.000,0.000 0.000,0.000 0.000,-3.000 0.000,-1.000 1.000,0.000 0.000,-3.000 0.000,10.000 14.000</inkml:trace>
  <inkml:trace contextRef="#ctx0" brushRef="#br0">9011.000 7291.000,'24575.000'5.000,"-24595.000"-5.000,14.000-25.000,0.000 0.000,6.000 0.000,3.000-5.000,-1093.000-1.000,5.000 1.000,2.000-3.000,0.000 1.000,-1.000 756.000,-4.000 8.000,0.000 1.000,-1.000 0.000,0.000 1.000,0.000 0.000,-1.000 336.000,-1.000 1.000,0.000 1.000,0.000 0.000,-1.000 1.000,0.000 0.000,0.000 77.000,4.000-6.000,0.000 0.000,0.000 0.000,-2.000 3.000,-77.000-4.000,6.000 0.000,-1.000 3.000,0.000-1.000,1.000 500.000,3.000-6.000,0.000-1.000,5.000-500.000,4.000-8.000,0.000-10.000,18.000 0.000,-6.000 11.000,2331.000-3.000,5.000-2331.000,2.000 2.000,1059.000-2.000,0.000-1059.000,1.000 0.000,0.000-2.000,0.000 0.000,1.000 0.000,0.000 0.000,3.000 0.000,-1.000 1.000,0.000-1.000,2.000 0.000,-1.000 0.000,0.000 0.000,-1.000 0.000,0.000 1.000,0.000-1.000,-1.000 0.000,-2.000-1.000,0.000 2.000,-1.000 0.000,-2.000-2.000</inkml:trace>
  <inkml:trace contextRef="#ctx0" brushRef="#br0">7535.000 8394.000,'24575.000'26.000,"-24576.000"-26.000,0.000 0.000,0.000 5.000,-1.000 0.000,0.000 1.000,0.000 9.000,2.000 0.000,5.000-1.000,0.000-2.000,0.000-820.000,1.000 0.000,1.000 1.000,0.000 0.000,0.000 0.000,0.000 0.000,0.000-1.000,-2.000 0.000,1.000-1.000,0.000 0.000,2.000 0.000,0.000 7.000,0.000 553.000,-13.000 0.000,0.000 5.000,0.000 1.000,3.000 0.000,-1.000 2.000,0.000 0.000,3.000 0.000,1.000 0.000,0.000-1.000,0.000 0.000,0.000-1.000,0.000 1.000,0.000 0.000,-1.000-4.000,0.000-93.000,0.000 0.000,1.000-1.000,0.000-1.000,-1.000 0.000,1.000 0.000,0.000-1.000,-1.000 0.000,1.000 1.000,0.000-1.000,0.000 0.000,1.000 1.000,0.000-1.000,1.000 0.000,359.000 0.000,0.000 0.000,0.000 0.000,0.000 1.000,0.000 0.000,0.000 0.000,0.000 1.000,0.000 0.000,0.000 0.000,0.000 1.000,0.000 0.000,1.000 0.000,0.000 0.000,0.000 0.000,0.000 0.000,0.000-6.000,0.000 0.000,1.000 0.000,0.000 1.000,0.000 0.000,0.000 0.000,0.000 0.000,0.000 0.000,1.000 0.000,0.000 0.000,0.000 0.000,0.000 0.000,0.000 0.000,0.000 0.000,1.000 0.000,0.000 0.000,0.000 0.000,0.000 0.000,0.000 1.000,0.000-90.000,-1.000 0.000,1.000 1.000,0.000 0.000,1.000 0.000,0.000 1.000,0.000 0.000,0.000 0.000,0.000 0.000,0.000 0.000,0.000 0.000,0.000-1.000,0.000 0.000,1.000 0.000,0.000-1.000,0.000-1.000,-1.000 0.000,1.000-1.000,0.000 0.000,-1.000 0.000,0.000-1.000,0.000 89.000,6.000 0.000,0.000-3.000,0.000 0.000,-1.000 0.000,0.000-2.000,0.000 0.000,0.000 0.000,0.000 0.000,0.000 0.000,1.000 0.000,0.000 3.000,0.000 0.000,1.000 0.000,0.000 4.000,0.000-119.000,-12.000 0.000,1.000 2.000,0.000-1.000,2.000 0.000,1.000 2.000,0.000-1.000,2.000 0.000,1.000 1.000,0.000 0.000,1.000 0.000,-1.000 0.000,0.000 1.000,1.000 0.000,-1.000 0.000,0.000 1.000,-1.000 0.000,0.000 0.000,0.000-1.000,-2.000 0.000,1.000-1.000,0.000-1.000,-1.000 0.000,1.000-2.000,0.000-1.000,-3.000 0.000,1.000-2.000,0.000 0.000,-4.000 0.000,118.000 20.000,0.000 0.000,-6.000 0.000,0.000-5.000,0.000 0.000,-1.000 0.000,0.000 0.000,0.000 0.000,1.000 0.000,0.000 5.000,0.000 0.000,-7.000 0.000,0.000 2.000,0.000 0.000,1.000 0.000,0.000 2.000,0.000 0.000,1.000 0.000,0.000-1.000,0.000 0.000,1.000 0.000,0.000-1.000,0.000 0.000,-1.000 0.000,0.000-2.000,0.000 0.000,-2.000 0.000,-20.000 4.000,0.000 0.000,-1.000 0.000,0.000-1.000,0.000 0.000,-2.000 0.000,0.000 0.000,-1.000 0.000,-1.000 2.000,0.000-2.000,-1.000 1.000,-1.000 0.000,19.000 9.000,0.000 0.000,-1.000 1.000,0.000-3.000,0.000 0.000,-1.000 0.000,0.000-1.000,0.000 414.000,3.000 0.000,1.000-1.000,-1.000 0.000,-2.000 1.000,0.000-2.000,1.000-415.000,10.000 0.000,0.000-3.000,1.000 0.000,-8.000 2.000,2994.000 5.000,7.000-2994.000,-9.000-3.000,3276.000-14.000,3.000-2075.000,-19.000-7.000,2075.000-1.000,1.000-1187.000,-2.000-2.000,-489.000-3.000,-2.000-1600.000,0.000-1.000,0.000 0.000,-1.000 0.000,0.000-1.000</inkml:trace>
  <inkml:trace contextRef="#ctx0" brushRef="#br0">13635.000 13469.000,'24575.000'7.000,"-24577.000"-7.000,15.000 0.000,0.000 19.000,2.000 0.000,8.000 0.000,-1639.000-8.000,0.000 1.000,5.000 0.000,982.000-7.000,0.000 1.000,6.000 0.000,-1.000 4.000,0.000 1.000,0.000 0.000,0.000-2.000,0.000 439.000,-6.000 0.000,1.000-2.000,0.000-1.000,0.000 0.000,1.000 2.000,0.000-1.000,5.000 0.000,216.000-7.000,0.000 0.000,2.000 0.000,0.000 3.000,0.000 0.000,1.000 0.000,0.000 1.000,0.000 0.000,2.000 0.000,0.000 0.000,-1.000 0.000,0.000 1.000,0.000-1.000,-1.000-328.000,1.000 0.000,0.000 0.000,-1.000 0.000,2.000 1.000,1.000-1.000,-1.000-1.000,1.000 0.000,0.000 1.000,0.000 1.000,-1.000 0.000,-1.000 0.000,0.000 0.000,1.000 0.000,1.000-1.000,-1.000 254.000,-5.000 1.000,1.000 0.000,0.000 0.000,-1.000 0.000,0.000 0.000,-1.000 0.000,1.000 1.000,0.000 0.000,-1.000 0.000,0.000 1.000,-1.000 0.000,-1.000 1.000,2.000 0.000,0.000 0.000,0.000 0.000,2.000-1.000,-37.000-3.000,0.000 0.000,1.000 1.000,0.000 2.000,-2.000 1.000,0.000 1.000,-1.000 1.000,0.000 0.000,1.000-1.000,1.000 0.000,0.000-1.000,0.000 0.000,0.000-1.000,1.000 0.000,1.000-1.000,1.000-2.000,0.000-1.000,0.000 0.000,0.000-1.000,0.000 1.000,-1.000 0.000,108.000 4.000,0.000 0.000,-1.000-1.000,0.000-1.000,1.000 0.000,-1.000-1.000,0.000-1.000,1.000 0.000,1.000-1.000,0.000-1.000,0.000 0.000,0.000 1.000,0.000 1.000,-1.000 0.000,0.000 1.000,0.000 1.000,-1.000-201.000,-2.000 1.000,1.000-1.000,0.000 0.000,1.000-1.000,0.000 0.000,1.000-1.000,1.000 0.000,1.000-1.000,-1.000 0.000,0.000 1.000,0.000 1.000,0.000-1.000,-1.000 0.000,1.000 1.000,0.000 0.000,0.000 0.000,0.000-1.000,0.000 200.000,2.000 0.000,0.000 1.000,0.000 0.000,0.000 1.000,0.000 0.000,-1.000 0.000,0.000 0.000,0.000 0.000,1.000 0.000,0.000-1.000,0.000 0.000,1.000 0.000,-1.000 0.000,0.000-1.000,0.000 0.000,-1.000 0.000,0.000-2.000,1.000 0.000,6.000-1.000,0.000-2.000,1.000 0.000,-2.000 0.000,0.000 0.000,0.000 0.000,-1.000 1.000,0.000 1.000,-1.000 0.000,0.000 1.000,0.000 0.000,-1.000 0.000,2.000 0.000,0.000 0.000,0.000 0.000,1.000 0.000,0.000 1.000,-1.000 0.000,1.000 0.000,0.000 0.000,1.000 0.000,0.000-1.000,0.000-2.000,1.000 0.000,-1.000 0.000,0.000-2.000,0.000 0.000,-3.000 0.000,17.000 8.000,1.000 1.000,-3.000 1.000,-1.000-2.000,0.000 1.000,-2.000-1.000,0.000 0.000,1.000-1.000,1.000 0.000,-17.000-1.000,-1.000 0.000,0.000 0.000,0.000 0.000,0.000 0.000,-2.000 0.000,0.000-2.000,0.000 0.000,-2.000 1.000,701.000 11.000,0.000 1.000,-4.000 2.000,0.000-3.000,-1.000-702.000,-6.000 0.000,0.000-2.000,0.000 0.000,0.000 0.000,1638.000 17.000,0.000 0.000,-5.000 0.000,-1539.000 2.000,0.000 3177.000,-9.000 0.000,-1382.000 5.000,0.000 1382.000,-30.000 1.000,-2875.000 9.000,0.000 558.000,-12.000 1.000,-959.000-1.000,0.000 237.000,-2.000-1.000,-237.000-4.000,0.000 0.000,0.000 0.000,0.000-2.000,-1.000 0.000,1.000 2.000,0.000 0.000,0.000 0.000,3.000 1.000,0.000 7.000,-1.000 0.000,-3.000 0.000,0.000 6.000,-1.000 0.000,-9.000 1.000,0.000 2.000,0.000 0.000,-5.000-1.000,0.000 0.000,1.000 0.000</inkml:trace>
  <inkml:trace contextRef="#ctx0" brushRef="#br0">4213.000 12477.000,'24575.000'0.000,"-24575.000"0.000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516A266-60F8-A14E-95B9-DB91C47F5D9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43549B-9F92-1341-A3C7-E3CC36F7A42E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BF21D2-5EC6-904B-8EF7-5ED9A3DB9B08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542BCC-4AA2-644E-9B69-2B727EA3A703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4965B1-190F-E94A-999F-A921B0A0685F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D65B61B-DBDC-D243-82E1-128707D570EC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940394-DA11-5D43-BBBA-AB748BE51A50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BF8F95-7F99-644E-AEBB-43E894D90693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4F0A2CB-0032-B24F-A25C-4D9C456F621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60E5F77-73D8-0343-B335-A9094D6A2160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831D88-9866-C24E-A20A-B94BA25B255B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1F6302-F0A9-1644-92EF-36D6E1562FAE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07C6A1-8712-E84E-AF4F-CE8CE513EDBA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F7B78C-C2FB-C940-97A4-B25B9B5D50D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假定样本是固定的，竹个观测值都是独立观测的，这个样本可由各种不同的总体生成，而每个样本总体都有自己的参数。那么在可供选择的总体中，哪个总体最可能生成所观测到的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个样本值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为此需要估计每个可能总体取得这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个观测值的联合概率，选择其参数能使观测样本的联合概率最大的那个总体。</a:t>
            </a:r>
            <a:endParaRPr lang="zh-CN" altLang="en-US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72E159-C607-E141-8384-DF5B6FF4DBAC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1D5E4B-C244-0645-8F6A-0DD04563B2AC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034171-1F65-E248-9036-3900289035F1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2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76D8C7-63A8-3F45-84EF-36A8E357E9F9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C92111E-3CC3-5148-871C-A17577E2B3F4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849BFDA-E620-134C-9AE0-DECC3DF2CC6A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D53A87E-7A89-9A49-99E7-930C27A140D5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8811C4-8A42-A647-A88E-D7F0BD7805EF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DE0CCAD-9213-E94C-AA59-A59AC8B8B24D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CAE855-7BB3-3345-99B9-FD88CBF2FE85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DD405A-4F92-9B47-B0C0-CD5B9BBC30D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DE6353-3444-404A-8ACA-DBC1F92388BB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8113B6-D4F0-714F-8E9B-AB9BDFAD799D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815444-2756-7547-A8E3-C65BCE423FD8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12E6C2-C60F-D241-B627-46F6E4079DB4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04FD206-58E5-E64E-8395-549320BBB84E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88ECC9-5461-3E40-9F6E-EE329FBF1EFD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8BA153-42F3-A048-8221-226B3CDC5274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B7DA51-466D-1041-866C-4039A2B22D5A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7D4CC37-9855-6F45-BFE4-7CD21B611F01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793CB-6B60-E041-80EC-97E447EA6F48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2F1A1B-31C7-D540-BE63-AC7EFB1E2750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965A2B8-E320-E34B-9EF7-3DCADFCF00F7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）为中位数</a:t>
            </a:r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F22FD3-DC68-B843-AA96-180CC739759D}" type="slidenum">
              <a:rPr lang="zh-CN" altLang="en-US" sz="1200">
                <a:latin typeface="Times New Roman" panose="02020603050405020304" pitchFamily="18" charset="0"/>
              </a:rPr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D26198-FB12-AA4D-8CD6-D677A296C4A4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38CC7A-0990-E54C-89EB-D78788CF81DC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C3EB33A-B1C0-374E-B199-6142072AE83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14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8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8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8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Arc 66"/>
              <p:cNvSpPr/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075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758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9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9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18A44-EFDD-3A46-ABC8-2B6C2231DF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50D27-186F-1446-A2EB-DA833B13BE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66A3D-1A1C-B54F-A205-F3C34D5E60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575AF-C1D9-D344-8B0C-84FB3B3CF5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C2392-EAFD-834C-B0A2-B679047E4D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0F0B4-BD68-F64F-B376-2B2F80463C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655B3-1448-9143-B293-398E3C7943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393F7-6F32-5042-8692-51A7AC6210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3ACC1-B7E7-AC41-AEEF-A1E3DF24F5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4B945-1C15-174B-86D3-25EAD6537E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3E9A9-2B06-E247-A0F2-206EE05110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/>
              <p:cNvSpPr/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64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65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fld id="{5D75B423-DB0D-E14A-8C95-64899FFC287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1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7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54.wmf"/><Relationship Id="rId2" Type="http://schemas.openxmlformats.org/officeDocument/2006/relationships/oleObject" Target="../embeddings/oleObject54.bin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2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6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2.png"/><Relationship Id="rId4" Type="http://schemas.openxmlformats.org/officeDocument/2006/relationships/image" Target="../media/image71.png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0.wmf"/><Relationship Id="rId17" Type="http://schemas.openxmlformats.org/officeDocument/2006/relationships/notesSlide" Target="../notesSlides/notesSlide7.xml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5.bin"/><Relationship Id="rId12" Type="http://schemas.openxmlformats.org/officeDocument/2006/relationships/hyperlink" Target="file:///I:/&#25968;&#29702;&#32479;&#35745;/&#25968;&#32479;&#20108;40(yxx)/mulu.ppt#-1,11,PowerPoint%20&#28436;&#31034;&#25991;&#31295;" TargetMode="External"/><Relationship Id="rId11" Type="http://schemas.openxmlformats.org/officeDocument/2006/relationships/image" Target="../media/image74.wmf"/><Relationship Id="rId10" Type="http://schemas.openxmlformats.org/officeDocument/2006/relationships/oleObject" Target="../embeddings/oleObject74.bin"/><Relationship Id="rId1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hyperlink" Target="file:///I:/&#25968;&#29702;&#32479;&#35745;/&#25968;&#32479;&#20108;40(yxx)/mulu.ppt#-1,11,PowerPoint%20&#28436;&#31034;&#25991;&#31295;" TargetMode="External"/><Relationship Id="rId7" Type="http://schemas.openxmlformats.org/officeDocument/2006/relationships/image" Target="../media/image77.wmf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7.bin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oleObject" Target="../embeddings/oleObject84.bin"/><Relationship Id="rId7" Type="http://schemas.openxmlformats.org/officeDocument/2006/relationships/image" Target="../media/image82.wmf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2.bin"/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8" Type="http://schemas.openxmlformats.org/officeDocument/2006/relationships/notesSlide" Target="../notesSlides/notesSlide9.xml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87.bin"/><Relationship Id="rId13" Type="http://schemas.openxmlformats.org/officeDocument/2006/relationships/image" Target="../media/image85.wmf"/><Relationship Id="rId12" Type="http://schemas.openxmlformats.org/officeDocument/2006/relationships/oleObject" Target="../embeddings/oleObject86.bin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85.bin"/><Relationship Id="rId1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oleObject" Target="../embeddings/oleObject91.bin"/><Relationship Id="rId7" Type="http://schemas.openxmlformats.org/officeDocument/2006/relationships/image" Target="../media/image89.wmf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9.bin"/><Relationship Id="rId3" Type="http://schemas.openxmlformats.org/officeDocument/2006/relationships/image" Target="../media/image87.wmf"/><Relationship Id="rId25" Type="http://schemas.openxmlformats.org/officeDocument/2006/relationships/vmlDrawing" Target="../drawings/vmlDrawing1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98.bin"/><Relationship Id="rId21" Type="http://schemas.openxmlformats.org/officeDocument/2006/relationships/image" Target="../media/image96.wmf"/><Relationship Id="rId20" Type="http://schemas.openxmlformats.org/officeDocument/2006/relationships/oleObject" Target="../embeddings/oleObject97.bin"/><Relationship Id="rId2" Type="http://schemas.openxmlformats.org/officeDocument/2006/relationships/oleObject" Target="../embeddings/oleObject88.bin"/><Relationship Id="rId19" Type="http://schemas.openxmlformats.org/officeDocument/2006/relationships/image" Target="../media/image95.wmf"/><Relationship Id="rId18" Type="http://schemas.openxmlformats.org/officeDocument/2006/relationships/oleObject" Target="../embeddings/oleObject96.bin"/><Relationship Id="rId17" Type="http://schemas.openxmlformats.org/officeDocument/2006/relationships/image" Target="../media/image94.wmf"/><Relationship Id="rId16" Type="http://schemas.openxmlformats.org/officeDocument/2006/relationships/oleObject" Target="../embeddings/oleObject95.bin"/><Relationship Id="rId15" Type="http://schemas.openxmlformats.org/officeDocument/2006/relationships/image" Target="../media/image93.wmf"/><Relationship Id="rId14" Type="http://schemas.openxmlformats.org/officeDocument/2006/relationships/oleObject" Target="../embeddings/oleObject94.bin"/><Relationship Id="rId13" Type="http://schemas.openxmlformats.org/officeDocument/2006/relationships/image" Target="../media/image92.wmf"/><Relationship Id="rId12" Type="http://schemas.openxmlformats.org/officeDocument/2006/relationships/oleObject" Target="../embeddings/oleObject93.bin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92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8.wmf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05.bin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11" Type="http://schemas.openxmlformats.org/officeDocument/2006/relationships/image" Target="../media/image2.png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9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107.bin"/><Relationship Id="rId3" Type="http://schemas.openxmlformats.org/officeDocument/2006/relationships/image" Target="../media/image105.emf"/><Relationship Id="rId2" Type="http://schemas.openxmlformats.org/officeDocument/2006/relationships/oleObject" Target="../embeddings/oleObject106.bin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07.wmf"/><Relationship Id="rId2" Type="http://schemas.openxmlformats.org/officeDocument/2006/relationships/oleObject" Target="../embeddings/oleObject108.bin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oleObject" Target="../embeddings/oleObject113.bin"/><Relationship Id="rId7" Type="http://schemas.openxmlformats.org/officeDocument/2006/relationships/image" Target="../media/image111.wmf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1.bin"/><Relationship Id="rId3" Type="http://schemas.openxmlformats.org/officeDocument/2006/relationships/image" Target="../media/image109.wmf"/><Relationship Id="rId2" Type="http://schemas.openxmlformats.org/officeDocument/2006/relationships/oleObject" Target="../embeddings/oleObject110.bin"/><Relationship Id="rId12" Type="http://schemas.openxmlformats.org/officeDocument/2006/relationships/notesSlide" Target="../notesSlides/notesSlide12.xml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2.png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5.bin"/><Relationship Id="rId22" Type="http://schemas.openxmlformats.org/officeDocument/2006/relationships/notesSlide" Target="../notesSlides/notesSlide13.xml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13.wmf"/><Relationship Id="rId19" Type="http://schemas.openxmlformats.org/officeDocument/2006/relationships/image" Target="../media/image121.wmf"/><Relationship Id="rId18" Type="http://schemas.openxmlformats.org/officeDocument/2006/relationships/oleObject" Target="../embeddings/oleObject122.bin"/><Relationship Id="rId17" Type="http://schemas.openxmlformats.org/officeDocument/2006/relationships/image" Target="../media/image120.wmf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19.wmf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18.wmf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117.wmf"/><Relationship Id="rId10" Type="http://schemas.openxmlformats.org/officeDocument/2006/relationships/oleObject" Target="../embeddings/oleObject118.bin"/><Relationship Id="rId1" Type="http://schemas.openxmlformats.org/officeDocument/2006/relationships/oleObject" Target="../embeddings/oleObject11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4.e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71.png"/><Relationship Id="rId16" Type="http://schemas.openxmlformats.org/officeDocument/2006/relationships/notesSlide" Target="../notesSlides/notesSlide14.xml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6.wmf"/><Relationship Id="rId12" Type="http://schemas.openxmlformats.org/officeDocument/2006/relationships/oleObject" Target="../embeddings/oleObject128.bin"/><Relationship Id="rId11" Type="http://schemas.openxmlformats.org/officeDocument/2006/relationships/image" Target="../media/image2.png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98.wmf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35.bin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34.bin"/><Relationship Id="rId11" Type="http://schemas.openxmlformats.org/officeDocument/2006/relationships/image" Target="../media/image2.png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2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8.wmf"/><Relationship Id="rId30" Type="http://schemas.openxmlformats.org/officeDocument/2006/relationships/notesSlide" Target="../notesSlides/notesSlide15.xml"/><Relationship Id="rId3" Type="http://schemas.openxmlformats.org/officeDocument/2006/relationships/oleObject" Target="../embeddings/oleObject137.bin"/><Relationship Id="rId29" Type="http://schemas.openxmlformats.org/officeDocument/2006/relationships/vmlDrawing" Target="../drawings/vmlDrawing24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39.png"/><Relationship Id="rId26" Type="http://schemas.openxmlformats.org/officeDocument/2006/relationships/customXml" Target="../ink/ink1.xml"/><Relationship Id="rId25" Type="http://schemas.openxmlformats.org/officeDocument/2006/relationships/image" Target="../media/image138.wmf"/><Relationship Id="rId24" Type="http://schemas.openxmlformats.org/officeDocument/2006/relationships/oleObject" Target="../embeddings/oleObject147.bin"/><Relationship Id="rId23" Type="http://schemas.openxmlformats.org/officeDocument/2006/relationships/image" Target="../media/image137.wmf"/><Relationship Id="rId22" Type="http://schemas.openxmlformats.org/officeDocument/2006/relationships/oleObject" Target="../embeddings/oleObject146.bin"/><Relationship Id="rId21" Type="http://schemas.openxmlformats.org/officeDocument/2006/relationships/image" Target="../media/image136.wmf"/><Relationship Id="rId20" Type="http://schemas.openxmlformats.org/officeDocument/2006/relationships/oleObject" Target="../embeddings/oleObject145.bin"/><Relationship Id="rId2" Type="http://schemas.openxmlformats.org/officeDocument/2006/relationships/image" Target="../media/image127.wmf"/><Relationship Id="rId19" Type="http://schemas.openxmlformats.org/officeDocument/2006/relationships/image" Target="../media/image135.wmf"/><Relationship Id="rId18" Type="http://schemas.openxmlformats.org/officeDocument/2006/relationships/oleObject" Target="../embeddings/oleObject144.bin"/><Relationship Id="rId17" Type="http://schemas.openxmlformats.org/officeDocument/2006/relationships/image" Target="../media/image134.wmf"/><Relationship Id="rId16" Type="http://schemas.openxmlformats.org/officeDocument/2006/relationships/oleObject" Target="../embeddings/oleObject143.bin"/><Relationship Id="rId15" Type="http://schemas.openxmlformats.org/officeDocument/2006/relationships/image" Target="../media/image133.wmf"/><Relationship Id="rId14" Type="http://schemas.openxmlformats.org/officeDocument/2006/relationships/oleObject" Target="../embeddings/oleObject142.bin"/><Relationship Id="rId13" Type="http://schemas.openxmlformats.org/officeDocument/2006/relationships/image" Target="../media/image132.wmf"/><Relationship Id="rId12" Type="http://schemas.openxmlformats.org/officeDocument/2006/relationships/oleObject" Target="../embeddings/oleObject141.bin"/><Relationship Id="rId11" Type="http://schemas.openxmlformats.org/officeDocument/2006/relationships/image" Target="../media/image131.wmf"/><Relationship Id="rId10" Type="http://schemas.openxmlformats.org/officeDocument/2006/relationships/oleObject" Target="../embeddings/oleObject140.bin"/><Relationship Id="rId1" Type="http://schemas.openxmlformats.org/officeDocument/2006/relationships/oleObject" Target="../embeddings/oleObject13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0.wmf"/><Relationship Id="rId30" Type="http://schemas.openxmlformats.org/officeDocument/2006/relationships/notesSlide" Target="../notesSlides/notesSlide16.xml"/><Relationship Id="rId3" Type="http://schemas.openxmlformats.org/officeDocument/2006/relationships/oleObject" Target="../embeddings/oleObject149.bin"/><Relationship Id="rId29" Type="http://schemas.openxmlformats.org/officeDocument/2006/relationships/vmlDrawing" Target="../drawings/vmlDrawing2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51.png"/><Relationship Id="rId26" Type="http://schemas.openxmlformats.org/officeDocument/2006/relationships/customXml" Target="../ink/ink2.xml"/><Relationship Id="rId25" Type="http://schemas.openxmlformats.org/officeDocument/2006/relationships/image" Target="../media/image150.wmf"/><Relationship Id="rId24" Type="http://schemas.openxmlformats.org/officeDocument/2006/relationships/oleObject" Target="../embeddings/oleObject159.bin"/><Relationship Id="rId23" Type="http://schemas.openxmlformats.org/officeDocument/2006/relationships/image" Target="../media/image2.png"/><Relationship Id="rId22" Type="http://schemas.openxmlformats.org/officeDocument/2006/relationships/image" Target="../media/image149.wmf"/><Relationship Id="rId21" Type="http://schemas.openxmlformats.org/officeDocument/2006/relationships/oleObject" Target="../embeddings/oleObject158.bin"/><Relationship Id="rId20" Type="http://schemas.openxmlformats.org/officeDocument/2006/relationships/image" Target="../media/image148.wmf"/><Relationship Id="rId2" Type="http://schemas.openxmlformats.org/officeDocument/2006/relationships/image" Target="../media/image71.png"/><Relationship Id="rId19" Type="http://schemas.openxmlformats.org/officeDocument/2006/relationships/oleObject" Target="../embeddings/oleObject157.bin"/><Relationship Id="rId18" Type="http://schemas.openxmlformats.org/officeDocument/2006/relationships/image" Target="../media/image147.wmf"/><Relationship Id="rId17" Type="http://schemas.openxmlformats.org/officeDocument/2006/relationships/oleObject" Target="../embeddings/oleObject156.bin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55.bin"/><Relationship Id="rId14" Type="http://schemas.openxmlformats.org/officeDocument/2006/relationships/image" Target="../media/image145.wmf"/><Relationship Id="rId13" Type="http://schemas.openxmlformats.org/officeDocument/2006/relationships/oleObject" Target="../embeddings/oleObject154.bin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43.emf"/><Relationship Id="rId1" Type="http://schemas.openxmlformats.org/officeDocument/2006/relationships/oleObject" Target="../embeddings/oleObject14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oleObject" Target="../embeddings/oleObject160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52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6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emf"/><Relationship Id="rId8" Type="http://schemas.openxmlformats.org/officeDocument/2006/relationships/oleObject" Target="../embeddings/oleObject168.bin"/><Relationship Id="rId7" Type="http://schemas.openxmlformats.org/officeDocument/2006/relationships/image" Target="../media/image157.wmf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66.bin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5" Type="http://schemas.openxmlformats.org/officeDocument/2006/relationships/notesSlide" Target="../notesSlides/notesSlide18.xml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7.xml"/><Relationship Id="rId12" Type="http://schemas.openxmlformats.org/officeDocument/2006/relationships/hyperlink" Target="file:///I:/&#25968;&#29702;&#32479;&#35745;/&#25968;&#32479;&#20108;40(yxx)/mulu.ppt#-1,11,PowerPoint%20&#28436;&#31034;&#25991;&#31295;" TargetMode="External"/><Relationship Id="rId11" Type="http://schemas.openxmlformats.org/officeDocument/2006/relationships/image" Target="../media/image159.wmf"/><Relationship Id="rId10" Type="http://schemas.openxmlformats.org/officeDocument/2006/relationships/oleObject" Target="../embeddings/oleObject169.bin"/><Relationship Id="rId1" Type="http://schemas.openxmlformats.org/officeDocument/2006/relationships/oleObject" Target="../embeddings/oleObject16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oleObject" Target="../embeddings/oleObject173.bin"/><Relationship Id="rId7" Type="http://schemas.openxmlformats.org/officeDocument/2006/relationships/image" Target="../media/image161.wmf"/><Relationship Id="rId6" Type="http://schemas.openxmlformats.org/officeDocument/2006/relationships/oleObject" Target="../embeddings/oleObject172.bin"/><Relationship Id="rId55" Type="http://schemas.openxmlformats.org/officeDocument/2006/relationships/notesSlide" Target="../notesSlides/notesSlide19.xml"/><Relationship Id="rId54" Type="http://schemas.openxmlformats.org/officeDocument/2006/relationships/vmlDrawing" Target="../drawings/vmlDrawing29.vml"/><Relationship Id="rId53" Type="http://schemas.openxmlformats.org/officeDocument/2006/relationships/slideLayout" Target="../slideLayouts/slideLayout7.xml"/><Relationship Id="rId52" Type="http://schemas.openxmlformats.org/officeDocument/2006/relationships/hyperlink" Target="file:///I:/&#25968;&#29702;&#32479;&#35745;/&#25968;&#32479;&#20108;40(yxx)/mulu.ppt#-1,11,PowerPoint%20&#28436;&#31034;&#25991;&#31295;" TargetMode="External"/><Relationship Id="rId51" Type="http://schemas.openxmlformats.org/officeDocument/2006/relationships/image" Target="../media/image183.wmf"/><Relationship Id="rId50" Type="http://schemas.openxmlformats.org/officeDocument/2006/relationships/oleObject" Target="../embeddings/oleObject194.bin"/><Relationship Id="rId5" Type="http://schemas.openxmlformats.org/officeDocument/2006/relationships/image" Target="../media/image160.wmf"/><Relationship Id="rId49" Type="http://schemas.openxmlformats.org/officeDocument/2006/relationships/image" Target="../media/image182.wmf"/><Relationship Id="rId48" Type="http://schemas.openxmlformats.org/officeDocument/2006/relationships/oleObject" Target="../embeddings/oleObject193.bin"/><Relationship Id="rId47" Type="http://schemas.openxmlformats.org/officeDocument/2006/relationships/image" Target="../media/image181.wmf"/><Relationship Id="rId46" Type="http://schemas.openxmlformats.org/officeDocument/2006/relationships/oleObject" Target="../embeddings/oleObject192.bin"/><Relationship Id="rId45" Type="http://schemas.openxmlformats.org/officeDocument/2006/relationships/image" Target="../media/image180.wmf"/><Relationship Id="rId44" Type="http://schemas.openxmlformats.org/officeDocument/2006/relationships/oleObject" Target="../embeddings/oleObject191.bin"/><Relationship Id="rId43" Type="http://schemas.openxmlformats.org/officeDocument/2006/relationships/image" Target="../media/image179.emf"/><Relationship Id="rId42" Type="http://schemas.openxmlformats.org/officeDocument/2006/relationships/oleObject" Target="../embeddings/oleObject190.bin"/><Relationship Id="rId41" Type="http://schemas.openxmlformats.org/officeDocument/2006/relationships/image" Target="../media/image178.emf"/><Relationship Id="rId40" Type="http://schemas.openxmlformats.org/officeDocument/2006/relationships/oleObject" Target="../embeddings/oleObject189.bin"/><Relationship Id="rId4" Type="http://schemas.openxmlformats.org/officeDocument/2006/relationships/oleObject" Target="../embeddings/oleObject171.bin"/><Relationship Id="rId39" Type="http://schemas.openxmlformats.org/officeDocument/2006/relationships/image" Target="../media/image177.emf"/><Relationship Id="rId38" Type="http://schemas.openxmlformats.org/officeDocument/2006/relationships/oleObject" Target="../embeddings/oleObject188.bin"/><Relationship Id="rId37" Type="http://schemas.openxmlformats.org/officeDocument/2006/relationships/image" Target="../media/image176.emf"/><Relationship Id="rId36" Type="http://schemas.openxmlformats.org/officeDocument/2006/relationships/oleObject" Target="../embeddings/oleObject187.bin"/><Relationship Id="rId35" Type="http://schemas.openxmlformats.org/officeDocument/2006/relationships/image" Target="../media/image175.emf"/><Relationship Id="rId34" Type="http://schemas.openxmlformats.org/officeDocument/2006/relationships/oleObject" Target="../embeddings/oleObject186.bin"/><Relationship Id="rId33" Type="http://schemas.openxmlformats.org/officeDocument/2006/relationships/image" Target="../media/image174.emf"/><Relationship Id="rId32" Type="http://schemas.openxmlformats.org/officeDocument/2006/relationships/oleObject" Target="../embeddings/oleObject185.bin"/><Relationship Id="rId31" Type="http://schemas.openxmlformats.org/officeDocument/2006/relationships/image" Target="../media/image173.emf"/><Relationship Id="rId30" Type="http://schemas.openxmlformats.org/officeDocument/2006/relationships/oleObject" Target="../embeddings/oleObject184.bin"/><Relationship Id="rId3" Type="http://schemas.openxmlformats.org/officeDocument/2006/relationships/image" Target="../media/image2.png"/><Relationship Id="rId29" Type="http://schemas.openxmlformats.org/officeDocument/2006/relationships/image" Target="../media/image172.emf"/><Relationship Id="rId28" Type="http://schemas.openxmlformats.org/officeDocument/2006/relationships/oleObject" Target="../embeddings/oleObject183.bin"/><Relationship Id="rId27" Type="http://schemas.openxmlformats.org/officeDocument/2006/relationships/image" Target="../media/image171.emf"/><Relationship Id="rId26" Type="http://schemas.openxmlformats.org/officeDocument/2006/relationships/oleObject" Target="../embeddings/oleObject182.bin"/><Relationship Id="rId25" Type="http://schemas.openxmlformats.org/officeDocument/2006/relationships/image" Target="../media/image170.emf"/><Relationship Id="rId24" Type="http://schemas.openxmlformats.org/officeDocument/2006/relationships/oleObject" Target="../embeddings/oleObject181.bin"/><Relationship Id="rId23" Type="http://schemas.openxmlformats.org/officeDocument/2006/relationships/image" Target="../media/image169.emf"/><Relationship Id="rId22" Type="http://schemas.openxmlformats.org/officeDocument/2006/relationships/oleObject" Target="../embeddings/oleObject180.bin"/><Relationship Id="rId21" Type="http://schemas.openxmlformats.org/officeDocument/2006/relationships/image" Target="../media/image168.emf"/><Relationship Id="rId20" Type="http://schemas.openxmlformats.org/officeDocument/2006/relationships/oleObject" Target="../embeddings/oleObject179.bin"/><Relationship Id="rId2" Type="http://schemas.openxmlformats.org/officeDocument/2006/relationships/image" Target="../media/image71.png"/><Relationship Id="rId19" Type="http://schemas.openxmlformats.org/officeDocument/2006/relationships/image" Target="../media/image167.wmf"/><Relationship Id="rId18" Type="http://schemas.openxmlformats.org/officeDocument/2006/relationships/oleObject" Target="../embeddings/oleObject178.bin"/><Relationship Id="rId17" Type="http://schemas.openxmlformats.org/officeDocument/2006/relationships/image" Target="../media/image166.wmf"/><Relationship Id="rId16" Type="http://schemas.openxmlformats.org/officeDocument/2006/relationships/oleObject" Target="../embeddings/oleObject177.bin"/><Relationship Id="rId15" Type="http://schemas.openxmlformats.org/officeDocument/2006/relationships/image" Target="../media/image165.wmf"/><Relationship Id="rId14" Type="http://schemas.openxmlformats.org/officeDocument/2006/relationships/oleObject" Target="../embeddings/oleObject176.bin"/><Relationship Id="rId13" Type="http://schemas.openxmlformats.org/officeDocument/2006/relationships/image" Target="../media/image164.wmf"/><Relationship Id="rId12" Type="http://schemas.openxmlformats.org/officeDocument/2006/relationships/oleObject" Target="../embeddings/oleObject175.bin"/><Relationship Id="rId11" Type="http://schemas.openxmlformats.org/officeDocument/2006/relationships/image" Target="../media/image163.wmf"/><Relationship Id="rId10" Type="http://schemas.openxmlformats.org/officeDocument/2006/relationships/oleObject" Target="../embeddings/oleObject174.bin"/><Relationship Id="rId1" Type="http://schemas.openxmlformats.org/officeDocument/2006/relationships/oleObject" Target="../embeddings/oleObject17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oleObject" Target="../embeddings/oleObject198.bin"/><Relationship Id="rId7" Type="http://schemas.openxmlformats.org/officeDocument/2006/relationships/image" Target="../media/image161.wmf"/><Relationship Id="rId6" Type="http://schemas.openxmlformats.org/officeDocument/2006/relationships/oleObject" Target="../embeddings/oleObject197.bin"/><Relationship Id="rId53" Type="http://schemas.openxmlformats.org/officeDocument/2006/relationships/notesSlide" Target="../notesSlides/notesSlide20.xml"/><Relationship Id="rId52" Type="http://schemas.openxmlformats.org/officeDocument/2006/relationships/vmlDrawing" Target="../drawings/vmlDrawing30.vml"/><Relationship Id="rId51" Type="http://schemas.openxmlformats.org/officeDocument/2006/relationships/slideLayout" Target="../slideLayouts/slideLayout7.xml"/><Relationship Id="rId50" Type="http://schemas.openxmlformats.org/officeDocument/2006/relationships/hyperlink" Target="file:///I:/&#25968;&#29702;&#32479;&#35745;/&#25968;&#32479;&#20108;40(yxx)/mulu.ppt#-1,11,PowerPoint%20&#28436;&#31034;&#25991;&#31295;" TargetMode="External"/><Relationship Id="rId5" Type="http://schemas.openxmlformats.org/officeDocument/2006/relationships/image" Target="../media/image160.wmf"/><Relationship Id="rId49" Type="http://schemas.openxmlformats.org/officeDocument/2006/relationships/image" Target="../media/image198.wmf"/><Relationship Id="rId48" Type="http://schemas.openxmlformats.org/officeDocument/2006/relationships/oleObject" Target="../embeddings/oleObject218.bin"/><Relationship Id="rId47" Type="http://schemas.openxmlformats.org/officeDocument/2006/relationships/image" Target="../media/image197.wmf"/><Relationship Id="rId46" Type="http://schemas.openxmlformats.org/officeDocument/2006/relationships/oleObject" Target="../embeddings/oleObject217.bin"/><Relationship Id="rId45" Type="http://schemas.openxmlformats.org/officeDocument/2006/relationships/image" Target="../media/image196.wmf"/><Relationship Id="rId44" Type="http://schemas.openxmlformats.org/officeDocument/2006/relationships/oleObject" Target="../embeddings/oleObject216.bin"/><Relationship Id="rId43" Type="http://schemas.openxmlformats.org/officeDocument/2006/relationships/image" Target="../media/image195.emf"/><Relationship Id="rId42" Type="http://schemas.openxmlformats.org/officeDocument/2006/relationships/oleObject" Target="../embeddings/oleObject215.bin"/><Relationship Id="rId41" Type="http://schemas.openxmlformats.org/officeDocument/2006/relationships/image" Target="../media/image194.emf"/><Relationship Id="rId40" Type="http://schemas.openxmlformats.org/officeDocument/2006/relationships/oleObject" Target="../embeddings/oleObject214.bin"/><Relationship Id="rId4" Type="http://schemas.openxmlformats.org/officeDocument/2006/relationships/oleObject" Target="../embeddings/oleObject196.bin"/><Relationship Id="rId39" Type="http://schemas.openxmlformats.org/officeDocument/2006/relationships/image" Target="../media/image193.emf"/><Relationship Id="rId38" Type="http://schemas.openxmlformats.org/officeDocument/2006/relationships/oleObject" Target="../embeddings/oleObject213.bin"/><Relationship Id="rId37" Type="http://schemas.openxmlformats.org/officeDocument/2006/relationships/image" Target="../media/image192.emf"/><Relationship Id="rId36" Type="http://schemas.openxmlformats.org/officeDocument/2006/relationships/oleObject" Target="../embeddings/oleObject212.bin"/><Relationship Id="rId35" Type="http://schemas.openxmlformats.org/officeDocument/2006/relationships/image" Target="../media/image191.emf"/><Relationship Id="rId34" Type="http://schemas.openxmlformats.org/officeDocument/2006/relationships/oleObject" Target="../embeddings/oleObject211.bin"/><Relationship Id="rId33" Type="http://schemas.openxmlformats.org/officeDocument/2006/relationships/image" Target="../media/image190.emf"/><Relationship Id="rId32" Type="http://schemas.openxmlformats.org/officeDocument/2006/relationships/oleObject" Target="../embeddings/oleObject210.bin"/><Relationship Id="rId31" Type="http://schemas.openxmlformats.org/officeDocument/2006/relationships/image" Target="../media/image189.emf"/><Relationship Id="rId30" Type="http://schemas.openxmlformats.org/officeDocument/2006/relationships/oleObject" Target="../embeddings/oleObject209.bin"/><Relationship Id="rId3" Type="http://schemas.openxmlformats.org/officeDocument/2006/relationships/image" Target="../media/image2.png"/><Relationship Id="rId29" Type="http://schemas.openxmlformats.org/officeDocument/2006/relationships/image" Target="../media/image188.emf"/><Relationship Id="rId28" Type="http://schemas.openxmlformats.org/officeDocument/2006/relationships/oleObject" Target="../embeddings/oleObject208.bin"/><Relationship Id="rId27" Type="http://schemas.openxmlformats.org/officeDocument/2006/relationships/image" Target="../media/image187.emf"/><Relationship Id="rId26" Type="http://schemas.openxmlformats.org/officeDocument/2006/relationships/oleObject" Target="../embeddings/oleObject207.bin"/><Relationship Id="rId25" Type="http://schemas.openxmlformats.org/officeDocument/2006/relationships/image" Target="../media/image186.emf"/><Relationship Id="rId24" Type="http://schemas.openxmlformats.org/officeDocument/2006/relationships/oleObject" Target="../embeddings/oleObject206.bin"/><Relationship Id="rId23" Type="http://schemas.openxmlformats.org/officeDocument/2006/relationships/image" Target="../media/image185.emf"/><Relationship Id="rId22" Type="http://schemas.openxmlformats.org/officeDocument/2006/relationships/oleObject" Target="../embeddings/oleObject205.bin"/><Relationship Id="rId21" Type="http://schemas.openxmlformats.org/officeDocument/2006/relationships/image" Target="../media/image184.emf"/><Relationship Id="rId20" Type="http://schemas.openxmlformats.org/officeDocument/2006/relationships/oleObject" Target="../embeddings/oleObject204.bin"/><Relationship Id="rId2" Type="http://schemas.openxmlformats.org/officeDocument/2006/relationships/image" Target="../media/image71.png"/><Relationship Id="rId19" Type="http://schemas.openxmlformats.org/officeDocument/2006/relationships/image" Target="../media/image167.wmf"/><Relationship Id="rId18" Type="http://schemas.openxmlformats.org/officeDocument/2006/relationships/oleObject" Target="../embeddings/oleObject203.bin"/><Relationship Id="rId17" Type="http://schemas.openxmlformats.org/officeDocument/2006/relationships/image" Target="../media/image166.wmf"/><Relationship Id="rId16" Type="http://schemas.openxmlformats.org/officeDocument/2006/relationships/oleObject" Target="../embeddings/oleObject202.bin"/><Relationship Id="rId15" Type="http://schemas.openxmlformats.org/officeDocument/2006/relationships/image" Target="../media/image165.wmf"/><Relationship Id="rId14" Type="http://schemas.openxmlformats.org/officeDocument/2006/relationships/oleObject" Target="../embeddings/oleObject201.bin"/><Relationship Id="rId13" Type="http://schemas.openxmlformats.org/officeDocument/2006/relationships/image" Target="../media/image164.wmf"/><Relationship Id="rId12" Type="http://schemas.openxmlformats.org/officeDocument/2006/relationships/oleObject" Target="../embeddings/oleObject200.bin"/><Relationship Id="rId11" Type="http://schemas.openxmlformats.org/officeDocument/2006/relationships/image" Target="../media/image163.wmf"/><Relationship Id="rId10" Type="http://schemas.openxmlformats.org/officeDocument/2006/relationships/oleObject" Target="../embeddings/oleObject199.bin"/><Relationship Id="rId1" Type="http://schemas.openxmlformats.org/officeDocument/2006/relationships/oleObject" Target="../embeddings/oleObject19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02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20.bin"/><Relationship Id="rId25" Type="http://schemas.openxmlformats.org/officeDocument/2006/relationships/notesSlide" Target="../notesSlides/notesSlide21.xml"/><Relationship Id="rId24" Type="http://schemas.openxmlformats.org/officeDocument/2006/relationships/vmlDrawing" Target="../drawings/vmlDrawing31.vml"/><Relationship Id="rId23" Type="http://schemas.openxmlformats.org/officeDocument/2006/relationships/slideLayout" Target="../slideLayouts/slideLayout7.xml"/><Relationship Id="rId22" Type="http://schemas.openxmlformats.org/officeDocument/2006/relationships/oleObject" Target="../embeddings/oleObject230.bin"/><Relationship Id="rId21" Type="http://schemas.openxmlformats.org/officeDocument/2006/relationships/oleObject" Target="../embeddings/oleObject229.bin"/><Relationship Id="rId20" Type="http://schemas.openxmlformats.org/officeDocument/2006/relationships/image" Target="../media/image208.wmf"/><Relationship Id="rId2" Type="http://schemas.openxmlformats.org/officeDocument/2006/relationships/image" Target="../media/image199.wmf"/><Relationship Id="rId19" Type="http://schemas.openxmlformats.org/officeDocument/2006/relationships/oleObject" Target="../embeddings/oleObject228.bin"/><Relationship Id="rId18" Type="http://schemas.openxmlformats.org/officeDocument/2006/relationships/image" Target="../media/image207.w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206.w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05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04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03.wmf"/><Relationship Id="rId1" Type="http://schemas.openxmlformats.org/officeDocument/2006/relationships/oleObject" Target="../embeddings/oleObject219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32.bin"/><Relationship Id="rId21" Type="http://schemas.openxmlformats.org/officeDocument/2006/relationships/notesSlide" Target="../notesSlides/notesSlide22.xml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7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6.png"/><Relationship Id="rId17" Type="http://schemas.openxmlformats.org/officeDocument/2006/relationships/customXml" Target="../ink/ink3.xml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38.bin"/><Relationship Id="rId14" Type="http://schemas.openxmlformats.org/officeDocument/2006/relationships/image" Target="../media/image214.e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31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19.e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71.png"/><Relationship Id="rId17" Type="http://schemas.openxmlformats.org/officeDocument/2006/relationships/notesSlide" Target="../notesSlides/notesSlide23.xml"/><Relationship Id="rId16" Type="http://schemas.openxmlformats.org/officeDocument/2006/relationships/vmlDrawing" Target="../drawings/vmlDrawing3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15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221.e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39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5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47.bin"/><Relationship Id="rId2" Type="http://schemas.openxmlformats.org/officeDocument/2006/relationships/image" Target="../media/image222.wmf"/><Relationship Id="rId11" Type="http://schemas.openxmlformats.org/officeDocument/2006/relationships/notesSlide" Target="../notesSlides/notesSlide24.xml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246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oleObject" Target="../embeddings/oleObject253.bin"/><Relationship Id="rId7" Type="http://schemas.openxmlformats.org/officeDocument/2006/relationships/image" Target="../media/image227.emf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251.bin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4" Type="http://schemas.openxmlformats.org/officeDocument/2006/relationships/notesSlide" Target="../notesSlides/notesSlide25.xml"/><Relationship Id="rId13" Type="http://schemas.openxmlformats.org/officeDocument/2006/relationships/vmlDrawing" Target="../drawings/vmlDrawing3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29.wmf"/><Relationship Id="rId10" Type="http://schemas.openxmlformats.org/officeDocument/2006/relationships/oleObject" Target="../embeddings/oleObject254.bin"/><Relationship Id="rId1" Type="http://schemas.openxmlformats.org/officeDocument/2006/relationships/oleObject" Target="../embeddings/oleObject25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23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22.wmf"/><Relationship Id="rId18" Type="http://schemas.openxmlformats.org/officeDocument/2006/relationships/vmlDrawing" Target="../drawings/vmlDrawing3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34.png"/><Relationship Id="rId15" Type="http://schemas.openxmlformats.org/officeDocument/2006/relationships/customXml" Target="../ink/ink4.xml"/><Relationship Id="rId14" Type="http://schemas.openxmlformats.org/officeDocument/2006/relationships/image" Target="../media/image233.w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31.wmf"/><Relationship Id="rId1" Type="http://schemas.openxmlformats.org/officeDocument/2006/relationships/oleObject" Target="../embeddings/oleObject25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35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0.png"/><Relationship Id="rId11" Type="http://schemas.openxmlformats.org/officeDocument/2006/relationships/customXml" Target="../ink/ink5.xml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6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oleObject" Target="../embeddings/oleObject270.bin"/><Relationship Id="rId7" Type="http://schemas.openxmlformats.org/officeDocument/2006/relationships/image" Target="../media/image242.wmf"/><Relationship Id="rId6" Type="http://schemas.openxmlformats.org/officeDocument/2006/relationships/oleObject" Target="../embeddings/oleObject269.bin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268.bin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7" Type="http://schemas.openxmlformats.org/officeDocument/2006/relationships/notesSlide" Target="../notesSlides/notesSlide26.xml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5.png"/><Relationship Id="rId13" Type="http://schemas.openxmlformats.org/officeDocument/2006/relationships/customXml" Target="../ink/ink6.xml"/><Relationship Id="rId12" Type="http://schemas.openxmlformats.org/officeDocument/2006/relationships/hyperlink" Target="file:///I:/mulu.ppt#-1,11,PowerPoint%20&#28436;&#31034;&#25991;&#31295;" TargetMode="External"/><Relationship Id="rId11" Type="http://schemas.openxmlformats.org/officeDocument/2006/relationships/image" Target="../media/image244.wmf"/><Relationship Id="rId10" Type="http://schemas.openxmlformats.org/officeDocument/2006/relationships/oleObject" Target="../embeddings/oleObject271.bin"/><Relationship Id="rId1" Type="http://schemas.openxmlformats.org/officeDocument/2006/relationships/oleObject" Target="../embeddings/oleObject26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wmf"/><Relationship Id="rId8" Type="http://schemas.openxmlformats.org/officeDocument/2006/relationships/oleObject" Target="../embeddings/oleObject275.bin"/><Relationship Id="rId7" Type="http://schemas.openxmlformats.org/officeDocument/2006/relationships/image" Target="../media/image247.wmf"/><Relationship Id="rId6" Type="http://schemas.openxmlformats.org/officeDocument/2006/relationships/oleObject" Target="../embeddings/oleObject274.bin"/><Relationship Id="rId5" Type="http://schemas.openxmlformats.org/officeDocument/2006/relationships/image" Target="../media/image246.wmf"/><Relationship Id="rId4" Type="http://schemas.openxmlformats.org/officeDocument/2006/relationships/oleObject" Target="../embeddings/oleObject273.bin"/><Relationship Id="rId3" Type="http://schemas.openxmlformats.org/officeDocument/2006/relationships/image" Target="../media/image2.png"/><Relationship Id="rId21" Type="http://schemas.openxmlformats.org/officeDocument/2006/relationships/notesSlide" Target="../notesSlides/notesSlide27.xml"/><Relationship Id="rId20" Type="http://schemas.openxmlformats.org/officeDocument/2006/relationships/vmlDrawing" Target="../drawings/vmlDrawing39.vml"/><Relationship Id="rId2" Type="http://schemas.openxmlformats.org/officeDocument/2006/relationships/image" Target="../media/image71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52.png"/><Relationship Id="rId17" Type="http://schemas.openxmlformats.org/officeDocument/2006/relationships/customXml" Target="../ink/ink7.xml"/><Relationship Id="rId16" Type="http://schemas.openxmlformats.org/officeDocument/2006/relationships/hyperlink" Target="file:///I:/mulu.ppt#-1,11,PowerPoint%20&#28436;&#31034;&#25991;&#31295;" TargetMode="External"/><Relationship Id="rId15" Type="http://schemas.openxmlformats.org/officeDocument/2006/relationships/image" Target="../media/image251.wmf"/><Relationship Id="rId14" Type="http://schemas.openxmlformats.org/officeDocument/2006/relationships/oleObject" Target="../embeddings/oleObject278.bin"/><Relationship Id="rId13" Type="http://schemas.openxmlformats.org/officeDocument/2006/relationships/image" Target="../media/image250.emf"/><Relationship Id="rId12" Type="http://schemas.openxmlformats.org/officeDocument/2006/relationships/oleObject" Target="../embeddings/oleObject277.bin"/><Relationship Id="rId11" Type="http://schemas.openxmlformats.org/officeDocument/2006/relationships/image" Target="../media/image249.wmf"/><Relationship Id="rId10" Type="http://schemas.openxmlformats.org/officeDocument/2006/relationships/oleObject" Target="../embeddings/oleObject276.bin"/><Relationship Id="rId1" Type="http://schemas.openxmlformats.org/officeDocument/2006/relationships/oleObject" Target="../embeddings/oleObject272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wmf"/><Relationship Id="rId8" Type="http://schemas.openxmlformats.org/officeDocument/2006/relationships/oleObject" Target="../embeddings/oleObject282.bin"/><Relationship Id="rId7" Type="http://schemas.openxmlformats.org/officeDocument/2006/relationships/image" Target="../media/image254.wmf"/><Relationship Id="rId6" Type="http://schemas.openxmlformats.org/officeDocument/2006/relationships/oleObject" Target="../embeddings/oleObject281.bin"/><Relationship Id="rId5" Type="http://schemas.openxmlformats.org/officeDocument/2006/relationships/image" Target="../media/image253.wmf"/><Relationship Id="rId4" Type="http://schemas.openxmlformats.org/officeDocument/2006/relationships/oleObject" Target="../embeddings/oleObject280.bin"/><Relationship Id="rId3" Type="http://schemas.openxmlformats.org/officeDocument/2006/relationships/image" Target="../media/image2.png"/><Relationship Id="rId20" Type="http://schemas.openxmlformats.org/officeDocument/2006/relationships/notesSlide" Target="../notesSlides/notesSlide28.xml"/><Relationship Id="rId2" Type="http://schemas.openxmlformats.org/officeDocument/2006/relationships/image" Target="../media/image71.png"/><Relationship Id="rId19" Type="http://schemas.openxmlformats.org/officeDocument/2006/relationships/vmlDrawing" Target="../drawings/vmlDrawing4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59.png"/><Relationship Id="rId16" Type="http://schemas.openxmlformats.org/officeDocument/2006/relationships/customXml" Target="../ink/ink8.xml"/><Relationship Id="rId15" Type="http://schemas.openxmlformats.org/officeDocument/2006/relationships/image" Target="../media/image258.wmf"/><Relationship Id="rId14" Type="http://schemas.openxmlformats.org/officeDocument/2006/relationships/oleObject" Target="../embeddings/oleObject285.bin"/><Relationship Id="rId13" Type="http://schemas.openxmlformats.org/officeDocument/2006/relationships/image" Target="../media/image257.wmf"/><Relationship Id="rId12" Type="http://schemas.openxmlformats.org/officeDocument/2006/relationships/oleObject" Target="../embeddings/oleObject284.bin"/><Relationship Id="rId11" Type="http://schemas.openxmlformats.org/officeDocument/2006/relationships/image" Target="../media/image256.wmf"/><Relationship Id="rId10" Type="http://schemas.openxmlformats.org/officeDocument/2006/relationships/oleObject" Target="../embeddings/oleObject283.bin"/><Relationship Id="rId1" Type="http://schemas.openxmlformats.org/officeDocument/2006/relationships/oleObject" Target="../embeddings/oleObject279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0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60.wmf"/><Relationship Id="rId16" Type="http://schemas.openxmlformats.org/officeDocument/2006/relationships/vmlDrawing" Target="../drawings/vmlDrawing4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6.png"/><Relationship Id="rId13" Type="http://schemas.openxmlformats.org/officeDocument/2006/relationships/customXml" Target="../ink/ink9.xml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291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28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6.bin"/><Relationship Id="rId8" Type="http://schemas.openxmlformats.org/officeDocument/2006/relationships/image" Target="../media/image270.wmf"/><Relationship Id="rId7" Type="http://schemas.openxmlformats.org/officeDocument/2006/relationships/oleObject" Target="../embeddings/oleObject295.bin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68.wmf"/><Relationship Id="rId3" Type="http://schemas.openxmlformats.org/officeDocument/2006/relationships/oleObject" Target="../embeddings/oleObject293.bin"/><Relationship Id="rId20" Type="http://schemas.openxmlformats.org/officeDocument/2006/relationships/vmlDrawing" Target="../drawings/vmlDrawing42.vml"/><Relationship Id="rId2" Type="http://schemas.openxmlformats.org/officeDocument/2006/relationships/image" Target="../media/image26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74.png"/><Relationship Id="rId17" Type="http://schemas.openxmlformats.org/officeDocument/2006/relationships/customXml" Target="../ink/ink10.xml"/><Relationship Id="rId16" Type="http://schemas.openxmlformats.org/officeDocument/2006/relationships/image" Target="../media/image273.wmf"/><Relationship Id="rId15" Type="http://schemas.openxmlformats.org/officeDocument/2006/relationships/oleObject" Target="../embeddings/oleObject299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298.bin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297.bin"/><Relationship Id="rId10" Type="http://schemas.openxmlformats.org/officeDocument/2006/relationships/image" Target="../media/image265.wmf"/><Relationship Id="rId1" Type="http://schemas.openxmlformats.org/officeDocument/2006/relationships/oleObject" Target="../embeddings/oleObject292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4.bin"/><Relationship Id="rId8" Type="http://schemas.openxmlformats.org/officeDocument/2006/relationships/image" Target="../media/image277.wmf"/><Relationship Id="rId7" Type="http://schemas.openxmlformats.org/officeDocument/2006/relationships/oleObject" Target="../embeddings/oleObject303.bin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75.wmf"/><Relationship Id="rId3" Type="http://schemas.openxmlformats.org/officeDocument/2006/relationships/oleObject" Target="../embeddings/oleObject301.bin"/><Relationship Id="rId2" Type="http://schemas.openxmlformats.org/officeDocument/2006/relationships/image" Target="../media/image271.wmf"/><Relationship Id="rId16" Type="http://schemas.openxmlformats.org/officeDocument/2006/relationships/vmlDrawing" Target="../drawings/vmlDrawing4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306.bin"/><Relationship Id="rId12" Type="http://schemas.openxmlformats.org/officeDocument/2006/relationships/image" Target="../media/image265.wmf"/><Relationship Id="rId11" Type="http://schemas.openxmlformats.org/officeDocument/2006/relationships/oleObject" Target="../embeddings/oleObject305.bin"/><Relationship Id="rId10" Type="http://schemas.openxmlformats.org/officeDocument/2006/relationships/image" Target="../media/image267.wmf"/><Relationship Id="rId1" Type="http://schemas.openxmlformats.org/officeDocument/2006/relationships/oleObject" Target="../embeddings/oleObject300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2.wmf"/><Relationship Id="rId8" Type="http://schemas.openxmlformats.org/officeDocument/2006/relationships/oleObject" Target="../embeddings/oleObject310.bin"/><Relationship Id="rId7" Type="http://schemas.openxmlformats.org/officeDocument/2006/relationships/image" Target="../media/image281.wmf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280.wmf"/><Relationship Id="rId4" Type="http://schemas.openxmlformats.org/officeDocument/2006/relationships/oleObject" Target="../embeddings/oleObject308.bin"/><Relationship Id="rId3" Type="http://schemas.openxmlformats.org/officeDocument/2006/relationships/image" Target="../media/image279.emf"/><Relationship Id="rId28" Type="http://schemas.openxmlformats.org/officeDocument/2006/relationships/notesSlide" Target="../notesSlides/notesSlide29.xml"/><Relationship Id="rId27" Type="http://schemas.openxmlformats.org/officeDocument/2006/relationships/vmlDrawing" Target="../drawings/vmlDrawing4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89.png"/><Relationship Id="rId24" Type="http://schemas.openxmlformats.org/officeDocument/2006/relationships/customXml" Target="../ink/ink11.xml"/><Relationship Id="rId23" Type="http://schemas.openxmlformats.org/officeDocument/2006/relationships/image" Target="../media/image288.wmf"/><Relationship Id="rId22" Type="http://schemas.openxmlformats.org/officeDocument/2006/relationships/oleObject" Target="../embeddings/oleObject317.bin"/><Relationship Id="rId21" Type="http://schemas.openxmlformats.org/officeDocument/2006/relationships/image" Target="../media/image287.wmf"/><Relationship Id="rId20" Type="http://schemas.openxmlformats.org/officeDocument/2006/relationships/oleObject" Target="../embeddings/oleObject316.bin"/><Relationship Id="rId2" Type="http://schemas.openxmlformats.org/officeDocument/2006/relationships/oleObject" Target="../embeddings/oleObject307.bin"/><Relationship Id="rId19" Type="http://schemas.openxmlformats.org/officeDocument/2006/relationships/image" Target="../media/image286.wmf"/><Relationship Id="rId18" Type="http://schemas.openxmlformats.org/officeDocument/2006/relationships/oleObject" Target="../embeddings/oleObject315.bin"/><Relationship Id="rId17" Type="http://schemas.openxmlformats.org/officeDocument/2006/relationships/image" Target="../media/image285.wmf"/><Relationship Id="rId16" Type="http://schemas.openxmlformats.org/officeDocument/2006/relationships/oleObject" Target="../embeddings/oleObject314.bin"/><Relationship Id="rId15" Type="http://schemas.openxmlformats.org/officeDocument/2006/relationships/image" Target="../media/image284.wmf"/><Relationship Id="rId14" Type="http://schemas.openxmlformats.org/officeDocument/2006/relationships/oleObject" Target="../embeddings/oleObject313.bin"/><Relationship Id="rId13" Type="http://schemas.openxmlformats.org/officeDocument/2006/relationships/image" Target="../media/image71.png"/><Relationship Id="rId12" Type="http://schemas.openxmlformats.org/officeDocument/2006/relationships/oleObject" Target="../embeddings/oleObject312.bin"/><Relationship Id="rId11" Type="http://schemas.openxmlformats.org/officeDocument/2006/relationships/image" Target="../media/image283.wmf"/><Relationship Id="rId10" Type="http://schemas.openxmlformats.org/officeDocument/2006/relationships/oleObject" Target="../embeddings/oleObject311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oleObject" Target="../embeddings/oleObject321.bin"/><Relationship Id="rId7" Type="http://schemas.openxmlformats.org/officeDocument/2006/relationships/image" Target="../media/image292.wmf"/><Relationship Id="rId6" Type="http://schemas.openxmlformats.org/officeDocument/2006/relationships/oleObject" Target="../embeddings/oleObject320.bin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19.bin"/><Relationship Id="rId3" Type="http://schemas.openxmlformats.org/officeDocument/2006/relationships/image" Target="../media/image290.wmf"/><Relationship Id="rId2" Type="http://schemas.openxmlformats.org/officeDocument/2006/relationships/oleObject" Target="../embeddings/oleObject318.bin"/><Relationship Id="rId16" Type="http://schemas.openxmlformats.org/officeDocument/2006/relationships/notesSlide" Target="../notesSlides/notesSlide30.xml"/><Relationship Id="rId15" Type="http://schemas.openxmlformats.org/officeDocument/2006/relationships/vmlDrawing" Target="../drawings/vmlDrawing4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94.png"/><Relationship Id="rId12" Type="http://schemas.openxmlformats.org/officeDocument/2006/relationships/customXml" Target="../ink/ink12.xml"/><Relationship Id="rId11" Type="http://schemas.openxmlformats.org/officeDocument/2006/relationships/image" Target="../media/image71.png"/><Relationship Id="rId10" Type="http://schemas.openxmlformats.org/officeDocument/2006/relationships/oleObject" Target="../embeddings/oleObject322.bin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7.wmf"/><Relationship Id="rId8" Type="http://schemas.openxmlformats.org/officeDocument/2006/relationships/oleObject" Target="../embeddings/oleObject326.bin"/><Relationship Id="rId7" Type="http://schemas.openxmlformats.org/officeDocument/2006/relationships/image" Target="../media/image296.wmf"/><Relationship Id="rId6" Type="http://schemas.openxmlformats.org/officeDocument/2006/relationships/oleObject" Target="../embeddings/oleObject325.bin"/><Relationship Id="rId5" Type="http://schemas.openxmlformats.org/officeDocument/2006/relationships/image" Target="../media/image295.emf"/><Relationship Id="rId4" Type="http://schemas.openxmlformats.org/officeDocument/2006/relationships/oleObject" Target="../embeddings/oleObject324.bin"/><Relationship Id="rId3" Type="http://schemas.openxmlformats.org/officeDocument/2006/relationships/image" Target="../media/image2.png"/><Relationship Id="rId22" Type="http://schemas.openxmlformats.org/officeDocument/2006/relationships/notesSlide" Target="../notesSlides/notesSlide31.xml"/><Relationship Id="rId21" Type="http://schemas.openxmlformats.org/officeDocument/2006/relationships/vmlDrawing" Target="../drawings/vmlDrawing4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9" Type="http://schemas.openxmlformats.org/officeDocument/2006/relationships/image" Target="../media/image302.png"/><Relationship Id="rId18" Type="http://schemas.openxmlformats.org/officeDocument/2006/relationships/customXml" Target="../ink/ink13.xml"/><Relationship Id="rId17" Type="http://schemas.openxmlformats.org/officeDocument/2006/relationships/image" Target="../media/image301.wmf"/><Relationship Id="rId16" Type="http://schemas.openxmlformats.org/officeDocument/2006/relationships/oleObject" Target="../embeddings/oleObject330.bin"/><Relationship Id="rId15" Type="http://schemas.openxmlformats.org/officeDocument/2006/relationships/image" Target="../media/image300.wmf"/><Relationship Id="rId14" Type="http://schemas.openxmlformats.org/officeDocument/2006/relationships/oleObject" Target="../embeddings/oleObject329.bin"/><Relationship Id="rId13" Type="http://schemas.openxmlformats.org/officeDocument/2006/relationships/image" Target="../media/image299.wmf"/><Relationship Id="rId12" Type="http://schemas.openxmlformats.org/officeDocument/2006/relationships/oleObject" Target="../embeddings/oleObject328.bin"/><Relationship Id="rId11" Type="http://schemas.openxmlformats.org/officeDocument/2006/relationships/image" Target="../media/image298.wmf"/><Relationship Id="rId10" Type="http://schemas.openxmlformats.org/officeDocument/2006/relationships/oleObject" Target="../embeddings/oleObject327.bin"/><Relationship Id="rId1" Type="http://schemas.openxmlformats.org/officeDocument/2006/relationships/oleObject" Target="../embeddings/oleObject323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oleObject" Target="../embeddings/oleObject334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32.bin"/><Relationship Id="rId3" Type="http://schemas.openxmlformats.org/officeDocument/2006/relationships/image" Target="../media/image2.png"/><Relationship Id="rId22" Type="http://schemas.openxmlformats.org/officeDocument/2006/relationships/notesSlide" Target="../notesSlides/notesSlide32.xml"/><Relationship Id="rId21" Type="http://schemas.openxmlformats.org/officeDocument/2006/relationships/vmlDrawing" Target="../drawings/vmlDrawing4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19" Type="http://schemas.openxmlformats.org/officeDocument/2006/relationships/image" Target="../media/image309.png"/><Relationship Id="rId18" Type="http://schemas.openxmlformats.org/officeDocument/2006/relationships/customXml" Target="../ink/ink14.xml"/><Relationship Id="rId17" Type="http://schemas.openxmlformats.org/officeDocument/2006/relationships/image" Target="../media/image300.wmf"/><Relationship Id="rId16" Type="http://schemas.openxmlformats.org/officeDocument/2006/relationships/oleObject" Target="../embeddings/oleObject338.bin"/><Relationship Id="rId15" Type="http://schemas.openxmlformats.org/officeDocument/2006/relationships/image" Target="../media/image308.wmf"/><Relationship Id="rId14" Type="http://schemas.openxmlformats.org/officeDocument/2006/relationships/oleObject" Target="../embeddings/oleObject337.bin"/><Relationship Id="rId13" Type="http://schemas.openxmlformats.org/officeDocument/2006/relationships/image" Target="../media/image307.wmf"/><Relationship Id="rId12" Type="http://schemas.openxmlformats.org/officeDocument/2006/relationships/oleObject" Target="../embeddings/oleObject336.bin"/><Relationship Id="rId11" Type="http://schemas.openxmlformats.org/officeDocument/2006/relationships/image" Target="../media/image306.wmf"/><Relationship Id="rId10" Type="http://schemas.openxmlformats.org/officeDocument/2006/relationships/oleObject" Target="../embeddings/oleObject335.bin"/><Relationship Id="rId1" Type="http://schemas.openxmlformats.org/officeDocument/2006/relationships/oleObject" Target="../embeddings/oleObject331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3.wmf"/><Relationship Id="rId8" Type="http://schemas.openxmlformats.org/officeDocument/2006/relationships/oleObject" Target="../embeddings/oleObject342.bin"/><Relationship Id="rId7" Type="http://schemas.openxmlformats.org/officeDocument/2006/relationships/image" Target="../media/image312.wmf"/><Relationship Id="rId6" Type="http://schemas.openxmlformats.org/officeDocument/2006/relationships/oleObject" Target="../embeddings/oleObject341.bin"/><Relationship Id="rId5" Type="http://schemas.openxmlformats.org/officeDocument/2006/relationships/image" Target="../media/image311.wmf"/><Relationship Id="rId4" Type="http://schemas.openxmlformats.org/officeDocument/2006/relationships/oleObject" Target="../embeddings/oleObject340.bin"/><Relationship Id="rId3" Type="http://schemas.openxmlformats.org/officeDocument/2006/relationships/image" Target="../media/image310.emf"/><Relationship Id="rId23" Type="http://schemas.openxmlformats.org/officeDocument/2006/relationships/vmlDrawing" Target="../drawings/vmlDrawing4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18.png"/><Relationship Id="rId20" Type="http://schemas.openxmlformats.org/officeDocument/2006/relationships/customXml" Target="../ink/ink15.xml"/><Relationship Id="rId2" Type="http://schemas.openxmlformats.org/officeDocument/2006/relationships/oleObject" Target="../embeddings/oleObject339.bin"/><Relationship Id="rId19" Type="http://schemas.openxmlformats.org/officeDocument/2006/relationships/image" Target="../media/image317.wmf"/><Relationship Id="rId18" Type="http://schemas.openxmlformats.org/officeDocument/2006/relationships/oleObject" Target="../embeddings/oleObject347.bin"/><Relationship Id="rId17" Type="http://schemas.openxmlformats.org/officeDocument/2006/relationships/image" Target="../media/image284.wmf"/><Relationship Id="rId16" Type="http://schemas.openxmlformats.org/officeDocument/2006/relationships/oleObject" Target="../embeddings/oleObject346.bin"/><Relationship Id="rId15" Type="http://schemas.openxmlformats.org/officeDocument/2006/relationships/image" Target="../media/image316.wmf"/><Relationship Id="rId14" Type="http://schemas.openxmlformats.org/officeDocument/2006/relationships/oleObject" Target="../embeddings/oleObject345.bin"/><Relationship Id="rId13" Type="http://schemas.openxmlformats.org/officeDocument/2006/relationships/image" Target="../media/image315.wmf"/><Relationship Id="rId12" Type="http://schemas.openxmlformats.org/officeDocument/2006/relationships/oleObject" Target="../embeddings/oleObject344.bin"/><Relationship Id="rId11" Type="http://schemas.openxmlformats.org/officeDocument/2006/relationships/image" Target="../media/image314.wmf"/><Relationship Id="rId10" Type="http://schemas.openxmlformats.org/officeDocument/2006/relationships/oleObject" Target="../embeddings/oleObject343.bin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1.wmf"/><Relationship Id="rId8" Type="http://schemas.openxmlformats.org/officeDocument/2006/relationships/oleObject" Target="../embeddings/oleObject351.bin"/><Relationship Id="rId7" Type="http://schemas.openxmlformats.org/officeDocument/2006/relationships/image" Target="../media/image320.wmf"/><Relationship Id="rId6" Type="http://schemas.openxmlformats.org/officeDocument/2006/relationships/oleObject" Target="../embeddings/oleObject350.bin"/><Relationship Id="rId5" Type="http://schemas.openxmlformats.org/officeDocument/2006/relationships/image" Target="../media/image319.wmf"/><Relationship Id="rId4" Type="http://schemas.openxmlformats.org/officeDocument/2006/relationships/oleObject" Target="../embeddings/oleObject349.bin"/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2" Type="http://schemas.openxmlformats.org/officeDocument/2006/relationships/notesSlide" Target="../notesSlides/notesSlide33.xml"/><Relationship Id="rId11" Type="http://schemas.openxmlformats.org/officeDocument/2006/relationships/vmlDrawing" Target="../drawings/vmlDrawing4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48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6.bin"/><Relationship Id="rId8" Type="http://schemas.openxmlformats.org/officeDocument/2006/relationships/image" Target="../media/image324.emf"/><Relationship Id="rId7" Type="http://schemas.openxmlformats.org/officeDocument/2006/relationships/oleObject" Target="../embeddings/oleObject355.bin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53.bin"/><Relationship Id="rId28" Type="http://schemas.openxmlformats.org/officeDocument/2006/relationships/notesSlide" Target="../notesSlides/notesSlide34.xml"/><Relationship Id="rId27" Type="http://schemas.openxmlformats.org/officeDocument/2006/relationships/vmlDrawing" Target="../drawings/vmlDrawing5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32.png"/><Relationship Id="rId24" Type="http://schemas.openxmlformats.org/officeDocument/2006/relationships/customXml" Target="../ink/ink16.xml"/><Relationship Id="rId23" Type="http://schemas.openxmlformats.org/officeDocument/2006/relationships/image" Target="../media/image331.wmf"/><Relationship Id="rId22" Type="http://schemas.openxmlformats.org/officeDocument/2006/relationships/oleObject" Target="../embeddings/oleObject362.bin"/><Relationship Id="rId21" Type="http://schemas.openxmlformats.org/officeDocument/2006/relationships/image" Target="../media/image330.wmf"/><Relationship Id="rId20" Type="http://schemas.openxmlformats.org/officeDocument/2006/relationships/oleObject" Target="../embeddings/oleObject361.bin"/><Relationship Id="rId2" Type="http://schemas.openxmlformats.org/officeDocument/2006/relationships/image" Target="../media/image71.png"/><Relationship Id="rId19" Type="http://schemas.openxmlformats.org/officeDocument/2006/relationships/image" Target="../media/image329.wmf"/><Relationship Id="rId18" Type="http://schemas.openxmlformats.org/officeDocument/2006/relationships/oleObject" Target="../embeddings/oleObject360.bin"/><Relationship Id="rId17" Type="http://schemas.openxmlformats.org/officeDocument/2006/relationships/image" Target="../media/image328.wmf"/><Relationship Id="rId16" Type="http://schemas.openxmlformats.org/officeDocument/2006/relationships/oleObject" Target="../embeddings/oleObject359.bin"/><Relationship Id="rId15" Type="http://schemas.openxmlformats.org/officeDocument/2006/relationships/image" Target="../media/image2.png"/><Relationship Id="rId14" Type="http://schemas.openxmlformats.org/officeDocument/2006/relationships/image" Target="../media/image327.wmf"/><Relationship Id="rId13" Type="http://schemas.openxmlformats.org/officeDocument/2006/relationships/oleObject" Target="../embeddings/oleObject358.bin"/><Relationship Id="rId12" Type="http://schemas.openxmlformats.org/officeDocument/2006/relationships/image" Target="../media/image326.wmf"/><Relationship Id="rId11" Type="http://schemas.openxmlformats.org/officeDocument/2006/relationships/oleObject" Target="../embeddings/oleObject357.bin"/><Relationship Id="rId10" Type="http://schemas.openxmlformats.org/officeDocument/2006/relationships/image" Target="../media/image325.wmf"/><Relationship Id="rId1" Type="http://schemas.openxmlformats.org/officeDocument/2006/relationships/oleObject" Target="../embeddings/oleObject352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7.bin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66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65.bin"/><Relationship Id="rId4" Type="http://schemas.openxmlformats.org/officeDocument/2006/relationships/image" Target="../media/image333.wmf"/><Relationship Id="rId30" Type="http://schemas.openxmlformats.org/officeDocument/2006/relationships/notesSlide" Target="../notesSlides/notesSlide35.xml"/><Relationship Id="rId3" Type="http://schemas.openxmlformats.org/officeDocument/2006/relationships/oleObject" Target="../embeddings/oleObject364.bin"/><Relationship Id="rId29" Type="http://schemas.openxmlformats.org/officeDocument/2006/relationships/vmlDrawing" Target="../drawings/vmlDrawing5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344.png"/><Relationship Id="rId26" Type="http://schemas.openxmlformats.org/officeDocument/2006/relationships/customXml" Target="../ink/ink17.xml"/><Relationship Id="rId25" Type="http://schemas.openxmlformats.org/officeDocument/2006/relationships/image" Target="../media/image2.png"/><Relationship Id="rId24" Type="http://schemas.openxmlformats.org/officeDocument/2006/relationships/image" Target="../media/image343.wmf"/><Relationship Id="rId23" Type="http://schemas.openxmlformats.org/officeDocument/2006/relationships/oleObject" Target="../embeddings/oleObject374.bin"/><Relationship Id="rId22" Type="http://schemas.openxmlformats.org/officeDocument/2006/relationships/image" Target="../media/image342.wmf"/><Relationship Id="rId21" Type="http://schemas.openxmlformats.org/officeDocument/2006/relationships/oleObject" Target="../embeddings/oleObject373.bin"/><Relationship Id="rId20" Type="http://schemas.openxmlformats.org/officeDocument/2006/relationships/image" Target="../media/image341.wmf"/><Relationship Id="rId2" Type="http://schemas.openxmlformats.org/officeDocument/2006/relationships/image" Target="../media/image71.png"/><Relationship Id="rId19" Type="http://schemas.openxmlformats.org/officeDocument/2006/relationships/oleObject" Target="../embeddings/oleObject372.bin"/><Relationship Id="rId18" Type="http://schemas.openxmlformats.org/officeDocument/2006/relationships/image" Target="../media/image340.emf"/><Relationship Id="rId17" Type="http://schemas.openxmlformats.org/officeDocument/2006/relationships/oleObject" Target="../embeddings/oleObject371.bin"/><Relationship Id="rId16" Type="http://schemas.openxmlformats.org/officeDocument/2006/relationships/image" Target="../media/image339.wmf"/><Relationship Id="rId15" Type="http://schemas.openxmlformats.org/officeDocument/2006/relationships/oleObject" Target="../embeddings/oleObject370.bin"/><Relationship Id="rId14" Type="http://schemas.openxmlformats.org/officeDocument/2006/relationships/image" Target="../media/image338.wmf"/><Relationship Id="rId13" Type="http://schemas.openxmlformats.org/officeDocument/2006/relationships/oleObject" Target="../embeddings/oleObject369.bin"/><Relationship Id="rId12" Type="http://schemas.openxmlformats.org/officeDocument/2006/relationships/image" Target="../media/image337.wmf"/><Relationship Id="rId11" Type="http://schemas.openxmlformats.org/officeDocument/2006/relationships/oleObject" Target="../embeddings/oleObject368.bin"/><Relationship Id="rId10" Type="http://schemas.openxmlformats.org/officeDocument/2006/relationships/image" Target="../media/image336.wmf"/><Relationship Id="rId1" Type="http://schemas.openxmlformats.org/officeDocument/2006/relationships/oleObject" Target="../embeddings/oleObject363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347.e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76.bin"/><Relationship Id="rId22" Type="http://schemas.openxmlformats.org/officeDocument/2006/relationships/notesSlide" Target="../notesSlides/notesSlide36.xml"/><Relationship Id="rId21" Type="http://schemas.openxmlformats.org/officeDocument/2006/relationships/vmlDrawing" Target="../drawings/vmlDrawing5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45.wmf"/><Relationship Id="rId19" Type="http://schemas.openxmlformats.org/officeDocument/2006/relationships/image" Target="../media/image352.png"/><Relationship Id="rId18" Type="http://schemas.openxmlformats.org/officeDocument/2006/relationships/customXml" Target="../ink/ink18.xml"/><Relationship Id="rId17" Type="http://schemas.openxmlformats.org/officeDocument/2006/relationships/image" Target="../media/image71.png"/><Relationship Id="rId16" Type="http://schemas.openxmlformats.org/officeDocument/2006/relationships/oleObject" Target="../embeddings/oleObject382.bin"/><Relationship Id="rId15" Type="http://schemas.openxmlformats.org/officeDocument/2006/relationships/image" Target="../media/image2.png"/><Relationship Id="rId14" Type="http://schemas.openxmlformats.org/officeDocument/2006/relationships/image" Target="../media/image351.wmf"/><Relationship Id="rId13" Type="http://schemas.openxmlformats.org/officeDocument/2006/relationships/oleObject" Target="../embeddings/oleObject381.bin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380.bin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7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7.bin"/><Relationship Id="rId8" Type="http://schemas.openxmlformats.org/officeDocument/2006/relationships/image" Target="../media/image356.wmf"/><Relationship Id="rId7" Type="http://schemas.openxmlformats.org/officeDocument/2006/relationships/oleObject" Target="../embeddings/oleObject386.bin"/><Relationship Id="rId6" Type="http://schemas.openxmlformats.org/officeDocument/2006/relationships/image" Target="../media/image355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354.wmf"/><Relationship Id="rId3" Type="http://schemas.openxmlformats.org/officeDocument/2006/relationships/oleObject" Target="../embeddings/oleObject384.bin"/><Relationship Id="rId28" Type="http://schemas.openxmlformats.org/officeDocument/2006/relationships/notesSlide" Target="../notesSlides/notesSlide37.xml"/><Relationship Id="rId27" Type="http://schemas.openxmlformats.org/officeDocument/2006/relationships/vmlDrawing" Target="../drawings/vmlDrawing53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63.png"/><Relationship Id="rId24" Type="http://schemas.openxmlformats.org/officeDocument/2006/relationships/customXml" Target="../ink/ink19.xml"/><Relationship Id="rId23" Type="http://schemas.openxmlformats.org/officeDocument/2006/relationships/image" Target="../media/image2.png"/><Relationship Id="rId22" Type="http://schemas.openxmlformats.org/officeDocument/2006/relationships/image" Target="../media/image362.wmf"/><Relationship Id="rId21" Type="http://schemas.openxmlformats.org/officeDocument/2006/relationships/oleObject" Target="../embeddings/oleObject393.bin"/><Relationship Id="rId20" Type="http://schemas.openxmlformats.org/officeDocument/2006/relationships/image" Target="../media/image361.wmf"/><Relationship Id="rId2" Type="http://schemas.openxmlformats.org/officeDocument/2006/relationships/image" Target="../media/image353.wmf"/><Relationship Id="rId19" Type="http://schemas.openxmlformats.org/officeDocument/2006/relationships/oleObject" Target="../embeddings/oleObject392.bin"/><Relationship Id="rId18" Type="http://schemas.openxmlformats.org/officeDocument/2006/relationships/image" Target="../media/image71.png"/><Relationship Id="rId17" Type="http://schemas.openxmlformats.org/officeDocument/2006/relationships/oleObject" Target="../embeddings/oleObject391.bin"/><Relationship Id="rId16" Type="http://schemas.openxmlformats.org/officeDocument/2006/relationships/image" Target="../media/image360.emf"/><Relationship Id="rId15" Type="http://schemas.openxmlformats.org/officeDocument/2006/relationships/oleObject" Target="../embeddings/oleObject390.bin"/><Relationship Id="rId14" Type="http://schemas.openxmlformats.org/officeDocument/2006/relationships/image" Target="../media/image359.wmf"/><Relationship Id="rId13" Type="http://schemas.openxmlformats.org/officeDocument/2006/relationships/oleObject" Target="../embeddings/oleObject389.bin"/><Relationship Id="rId12" Type="http://schemas.openxmlformats.org/officeDocument/2006/relationships/image" Target="../media/image358.emf"/><Relationship Id="rId11" Type="http://schemas.openxmlformats.org/officeDocument/2006/relationships/oleObject" Target="../embeddings/oleObject388.bin"/><Relationship Id="rId10" Type="http://schemas.openxmlformats.org/officeDocument/2006/relationships/image" Target="../media/image357.wmf"/><Relationship Id="rId1" Type="http://schemas.openxmlformats.org/officeDocument/2006/relationships/oleObject" Target="../embeddings/oleObject383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6.wmf"/><Relationship Id="rId8" Type="http://schemas.openxmlformats.org/officeDocument/2006/relationships/oleObject" Target="../embeddings/oleObject397.bin"/><Relationship Id="rId7" Type="http://schemas.openxmlformats.org/officeDocument/2006/relationships/image" Target="../media/image365.wmf"/><Relationship Id="rId6" Type="http://schemas.openxmlformats.org/officeDocument/2006/relationships/oleObject" Target="../embeddings/oleObject396.bin"/><Relationship Id="rId5" Type="http://schemas.openxmlformats.org/officeDocument/2006/relationships/image" Target="../media/image364.wmf"/><Relationship Id="rId4" Type="http://schemas.openxmlformats.org/officeDocument/2006/relationships/oleObject" Target="../embeddings/oleObject395.bin"/><Relationship Id="rId3" Type="http://schemas.openxmlformats.org/officeDocument/2006/relationships/image" Target="../media/image2.png"/><Relationship Id="rId26" Type="http://schemas.openxmlformats.org/officeDocument/2006/relationships/notesSlide" Target="../notesSlides/notesSlide38.xml"/><Relationship Id="rId25" Type="http://schemas.openxmlformats.org/officeDocument/2006/relationships/vmlDrawing" Target="../drawings/vmlDrawing5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73.png"/><Relationship Id="rId22" Type="http://schemas.openxmlformats.org/officeDocument/2006/relationships/customXml" Target="../ink/ink20.xml"/><Relationship Id="rId21" Type="http://schemas.openxmlformats.org/officeDocument/2006/relationships/image" Target="../media/image372.wmf"/><Relationship Id="rId20" Type="http://schemas.openxmlformats.org/officeDocument/2006/relationships/oleObject" Target="../embeddings/oleObject403.bin"/><Relationship Id="rId2" Type="http://schemas.openxmlformats.org/officeDocument/2006/relationships/image" Target="../media/image71.png"/><Relationship Id="rId19" Type="http://schemas.openxmlformats.org/officeDocument/2006/relationships/image" Target="../media/image371.wmf"/><Relationship Id="rId18" Type="http://schemas.openxmlformats.org/officeDocument/2006/relationships/oleObject" Target="../embeddings/oleObject402.bin"/><Relationship Id="rId17" Type="http://schemas.openxmlformats.org/officeDocument/2006/relationships/image" Target="../media/image370.wmf"/><Relationship Id="rId16" Type="http://schemas.openxmlformats.org/officeDocument/2006/relationships/oleObject" Target="../embeddings/oleObject401.bin"/><Relationship Id="rId15" Type="http://schemas.openxmlformats.org/officeDocument/2006/relationships/image" Target="../media/image369.wmf"/><Relationship Id="rId14" Type="http://schemas.openxmlformats.org/officeDocument/2006/relationships/oleObject" Target="../embeddings/oleObject400.bin"/><Relationship Id="rId13" Type="http://schemas.openxmlformats.org/officeDocument/2006/relationships/image" Target="../media/image368.wmf"/><Relationship Id="rId12" Type="http://schemas.openxmlformats.org/officeDocument/2006/relationships/oleObject" Target="../embeddings/oleObject399.bin"/><Relationship Id="rId11" Type="http://schemas.openxmlformats.org/officeDocument/2006/relationships/image" Target="../media/image367.wmf"/><Relationship Id="rId10" Type="http://schemas.openxmlformats.org/officeDocument/2006/relationships/oleObject" Target="../embeddings/oleObject398.bin"/><Relationship Id="rId1" Type="http://schemas.openxmlformats.org/officeDocument/2006/relationships/oleObject" Target="../embeddings/oleObject39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0" Type="http://schemas.openxmlformats.org/officeDocument/2006/relationships/notesSlide" Target="../notesSlides/notesSlide6.xml"/><Relationship Id="rId2" Type="http://schemas.openxmlformats.org/officeDocument/2006/relationships/image" Target="../media/image8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2.png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5.wmf"/><Relationship Id="rId8" Type="http://schemas.openxmlformats.org/officeDocument/2006/relationships/oleObject" Target="../embeddings/oleObject407.bin"/><Relationship Id="rId7" Type="http://schemas.openxmlformats.org/officeDocument/2006/relationships/image" Target="../media/image366.wmf"/><Relationship Id="rId6" Type="http://schemas.openxmlformats.org/officeDocument/2006/relationships/oleObject" Target="../embeddings/oleObject406.bin"/><Relationship Id="rId5" Type="http://schemas.openxmlformats.org/officeDocument/2006/relationships/image" Target="../media/image374.wmf"/><Relationship Id="rId4" Type="http://schemas.openxmlformats.org/officeDocument/2006/relationships/oleObject" Target="../embeddings/oleObject405.bin"/><Relationship Id="rId3" Type="http://schemas.openxmlformats.org/officeDocument/2006/relationships/image" Target="../media/image2.png"/><Relationship Id="rId20" Type="http://schemas.openxmlformats.org/officeDocument/2006/relationships/notesSlide" Target="../notesSlides/notesSlide39.xml"/><Relationship Id="rId2" Type="http://schemas.openxmlformats.org/officeDocument/2006/relationships/image" Target="../media/image71.png"/><Relationship Id="rId19" Type="http://schemas.openxmlformats.org/officeDocument/2006/relationships/vmlDrawing" Target="../drawings/vmlDrawing5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79.png"/><Relationship Id="rId16" Type="http://schemas.openxmlformats.org/officeDocument/2006/relationships/customXml" Target="../ink/ink21.xml"/><Relationship Id="rId15" Type="http://schemas.openxmlformats.org/officeDocument/2006/relationships/image" Target="../media/image378.wmf"/><Relationship Id="rId14" Type="http://schemas.openxmlformats.org/officeDocument/2006/relationships/oleObject" Target="../embeddings/oleObject410.bin"/><Relationship Id="rId13" Type="http://schemas.openxmlformats.org/officeDocument/2006/relationships/image" Target="../media/image377.wmf"/><Relationship Id="rId12" Type="http://schemas.openxmlformats.org/officeDocument/2006/relationships/oleObject" Target="../embeddings/oleObject409.bin"/><Relationship Id="rId11" Type="http://schemas.openxmlformats.org/officeDocument/2006/relationships/image" Target="../media/image376.wmf"/><Relationship Id="rId10" Type="http://schemas.openxmlformats.org/officeDocument/2006/relationships/oleObject" Target="../embeddings/oleObject408.bin"/><Relationship Id="rId1" Type="http://schemas.openxmlformats.org/officeDocument/2006/relationships/oleObject" Target="../embeddings/oleObject404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5.bin"/><Relationship Id="rId8" Type="http://schemas.openxmlformats.org/officeDocument/2006/relationships/image" Target="../media/image382.wmf"/><Relationship Id="rId7" Type="http://schemas.openxmlformats.org/officeDocument/2006/relationships/oleObject" Target="../embeddings/oleObject414.bin"/><Relationship Id="rId6" Type="http://schemas.openxmlformats.org/officeDocument/2006/relationships/image" Target="../media/image381.wmf"/><Relationship Id="rId5" Type="http://schemas.openxmlformats.org/officeDocument/2006/relationships/oleObject" Target="../embeddings/oleObject413.bin"/><Relationship Id="rId4" Type="http://schemas.openxmlformats.org/officeDocument/2006/relationships/image" Target="../media/image380.wmf"/><Relationship Id="rId3" Type="http://schemas.openxmlformats.org/officeDocument/2006/relationships/oleObject" Target="../embeddings/oleObject412.bin"/><Relationship Id="rId2" Type="http://schemas.openxmlformats.org/officeDocument/2006/relationships/image" Target="../media/image71.png"/><Relationship Id="rId16" Type="http://schemas.openxmlformats.org/officeDocument/2006/relationships/notesSlide" Target="../notesSlides/notesSlide40.xml"/><Relationship Id="rId15" Type="http://schemas.openxmlformats.org/officeDocument/2006/relationships/vmlDrawing" Target="../drawings/vmlDrawing5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84.wmf"/><Relationship Id="rId12" Type="http://schemas.openxmlformats.org/officeDocument/2006/relationships/oleObject" Target="../embeddings/oleObject416.bin"/><Relationship Id="rId11" Type="http://schemas.openxmlformats.org/officeDocument/2006/relationships/image" Target="../media/image2.png"/><Relationship Id="rId10" Type="http://schemas.openxmlformats.org/officeDocument/2006/relationships/image" Target="../media/image383.wmf"/><Relationship Id="rId1" Type="http://schemas.openxmlformats.org/officeDocument/2006/relationships/oleObject" Target="../embeddings/oleObject411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5.wmf"/><Relationship Id="rId1" Type="http://schemas.openxmlformats.org/officeDocument/2006/relationships/oleObject" Target="../embeddings/oleObject417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5.w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4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AutoShape 2"/>
          <p:cNvSpPr/>
          <p:nvPr/>
        </p:nvSpPr>
        <p:spPr bwMode="auto">
          <a:xfrm>
            <a:off x="2667000" y="1524000"/>
            <a:ext cx="457200" cy="3048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3336925" y="1106488"/>
            <a:ext cx="1920875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参数估</a:t>
            </a:r>
            <a:endParaRPr lang="zh-CN" altLang="en-US" sz="4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计问题</a:t>
            </a:r>
            <a:endParaRPr lang="zh-CN" altLang="en-US" sz="4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3382963" y="3697288"/>
            <a:ext cx="1874837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假设检</a:t>
            </a:r>
            <a:endParaRPr lang="zh-CN" altLang="en-US" sz="4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验问题</a:t>
            </a:r>
            <a:endParaRPr lang="zh-CN" altLang="en-US" sz="40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1" name="AutoShape 5"/>
          <p:cNvSpPr/>
          <p:nvPr/>
        </p:nvSpPr>
        <p:spPr bwMode="auto">
          <a:xfrm>
            <a:off x="5181600" y="762000"/>
            <a:ext cx="457200" cy="19812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6019800" y="762000"/>
            <a:ext cx="2081213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点估计</a:t>
            </a:r>
            <a:endParaRPr lang="zh-CN" altLang="en-US" sz="4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5791200" y="2041525"/>
            <a:ext cx="2525713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区间估计</a:t>
            </a:r>
            <a:endParaRPr lang="zh-CN" altLang="en-US" sz="4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08904" name="Group 8"/>
          <p:cNvGrpSpPr/>
          <p:nvPr/>
        </p:nvGrpSpPr>
        <p:grpSpPr bwMode="auto">
          <a:xfrm>
            <a:off x="609600" y="1143000"/>
            <a:ext cx="2017713" cy="3725863"/>
            <a:chOff x="384" y="720"/>
            <a:chExt cx="1104" cy="2256"/>
          </a:xfrm>
        </p:grpSpPr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>
              <a:off x="384" y="720"/>
              <a:ext cx="1104" cy="225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9" name="Text Box 10"/>
            <p:cNvSpPr txBox="1">
              <a:spLocks noChangeArrowheads="1"/>
            </p:cNvSpPr>
            <p:nvPr/>
          </p:nvSpPr>
          <p:spPr bwMode="auto">
            <a:xfrm>
              <a:off x="534" y="841"/>
              <a:ext cx="756" cy="1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统计</a:t>
              </a:r>
              <a:endPara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推断</a:t>
              </a:r>
              <a:endPara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的</a:t>
              </a:r>
              <a:endPara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</a:t>
              </a:r>
              <a:endPara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问题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344" name="Group 11"/>
          <p:cNvGrpSpPr/>
          <p:nvPr/>
        </p:nvGrpSpPr>
        <p:grpSpPr bwMode="auto">
          <a:xfrm>
            <a:off x="8077200" y="6324600"/>
            <a:ext cx="914400" cy="381000"/>
            <a:chOff x="4992" y="4080"/>
            <a:chExt cx="576" cy="240"/>
          </a:xfrm>
        </p:grpSpPr>
        <p:sp>
          <p:nvSpPr>
            <p:cNvPr id="14346" name="AutoShape 12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992" y="4080"/>
              <a:ext cx="288" cy="240"/>
            </a:xfrm>
            <a:prstGeom prst="actionButtonBackPrevious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4347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4080"/>
              <a:ext cx="288" cy="240"/>
            </a:xfrm>
            <a:prstGeom prst="actionButtonForwardNex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4345" name="Text Box 14"/>
          <p:cNvSpPr txBox="1">
            <a:spLocks noChangeArrowheads="1"/>
          </p:cNvSpPr>
          <p:nvPr/>
        </p:nvSpPr>
        <p:spPr bwMode="auto">
          <a:xfrm>
            <a:off x="8553450" y="0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</a:rPr>
              <a:t>7-2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 autoUpdateAnimBg="0"/>
      <p:bldP spid="208900" grpId="0" animBg="1" autoUpdateAnimBg="0"/>
      <p:bldP spid="208902" grpId="0" animBg="1" autoUpdateAnimBg="0"/>
      <p:bldP spid="20890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73063" y="238125"/>
            <a:ext cx="1909762" cy="519113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说明</a:t>
            </a:r>
            <a:endParaRPr lang="zh-CN" altLang="zh-CN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73063" y="833438"/>
          <a:ext cx="577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0045600" imgH="4876800" progId="Equation.DSMT4">
                  <p:embed/>
                </p:oleObj>
              </mc:Choice>
              <mc:Fallback>
                <p:oleObj name="" r:id="rId1" imgW="600456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833438"/>
                        <a:ext cx="577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84213" y="1374775"/>
          <a:ext cx="73914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3761600" imgH="21945600" progId="Equation.DSMT4">
                  <p:embed/>
                </p:oleObj>
              </mc:Choice>
              <mc:Fallback>
                <p:oleObj name="" r:id="rId3" imgW="73761600" imgH="2194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74775"/>
                        <a:ext cx="73914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74650" y="3733800"/>
          <a:ext cx="63611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64922400" imgH="4876800" progId="Equation.DSMT4">
                  <p:embed/>
                </p:oleObj>
              </mc:Choice>
              <mc:Fallback>
                <p:oleObj name="" r:id="rId5" imgW="64922400" imgH="487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733800"/>
                        <a:ext cx="63611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50850" y="4497388"/>
          <a:ext cx="81899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85344000" imgH="5486400" progId="Equation.DSMT4">
                  <p:embed/>
                </p:oleObj>
              </mc:Choice>
              <mc:Fallback>
                <p:oleObj name="" r:id="rId7" imgW="853440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497388"/>
                        <a:ext cx="81899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50850" y="5305425"/>
          <a:ext cx="48085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47853600" imgH="6400800" progId="Equation.DSMT4">
                  <p:embed/>
                </p:oleObj>
              </mc:Choice>
              <mc:Fallback>
                <p:oleObj name="" r:id="rId9" imgW="47853600" imgH="6400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305425"/>
                        <a:ext cx="48085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73063" y="223838"/>
            <a:ext cx="2735262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/>
          <a:lstStyle>
            <a:lvl1pPr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3200" dirty="0">
                <a:solidFill>
                  <a:srgbClr val="FF00FF"/>
                </a:solidFill>
              </a:rPr>
              <a:t>     </a:t>
            </a:r>
            <a:r>
              <a:rPr lang="zh-CN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2. </a:t>
            </a:r>
            <a:r>
              <a:rPr lang="zh-CN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有效性</a:t>
            </a:r>
            <a:endParaRPr lang="zh-CN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01638" y="757238"/>
          <a:ext cx="82915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5648800" imgH="12801600" progId="Equation.DSMT4">
                  <p:embed/>
                </p:oleObj>
              </mc:Choice>
              <mc:Fallback>
                <p:oleObj name="" r:id="rId1" imgW="85648800" imgH="1280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757238"/>
                        <a:ext cx="8291512" cy="1239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01638" y="2055813"/>
          <a:ext cx="8215312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5953600" imgH="28346400" progId="Equation.DSMT4">
                  <p:embed/>
                </p:oleObj>
              </mc:Choice>
              <mc:Fallback>
                <p:oleObj name="" r:id="rId3" imgW="85953600" imgH="2834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055813"/>
                        <a:ext cx="8215312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60375" y="4900613"/>
          <a:ext cx="1477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5849600" imgH="4572000" progId="Equation.DSMT4">
                  <p:embed/>
                </p:oleObj>
              </mc:Choice>
              <mc:Fallback>
                <p:oleObj name="" r:id="rId5" imgW="15849600" imgH="457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900613"/>
                        <a:ext cx="14779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938338" y="4802188"/>
          <a:ext cx="55959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8521600" imgH="5486400" progId="Equation.DSMT4">
                  <p:embed/>
                </p:oleObj>
              </mc:Choice>
              <mc:Fallback>
                <p:oleObj name="" r:id="rId7" imgW="585216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802188"/>
                        <a:ext cx="55959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978025" y="5260975"/>
          <a:ext cx="358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7490400" imgH="10363200" progId="Equation.DSMT4">
                  <p:embed/>
                </p:oleObj>
              </mc:Choice>
              <mc:Fallback>
                <p:oleObj name="" r:id="rId9" imgW="37490400" imgH="1036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260975"/>
                        <a:ext cx="3581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5564188" y="5260975"/>
          <a:ext cx="25939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7127200" imgH="10363200" progId="Equation.DSMT4">
                  <p:embed/>
                </p:oleObj>
              </mc:Choice>
              <mc:Fallback>
                <p:oleObj name="" r:id="rId11" imgW="271272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260975"/>
                        <a:ext cx="25939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572000" y="185738"/>
            <a:ext cx="4149725" cy="533400"/>
          </a:xfrm>
          <a:prstGeom prst="wedgeRoundRectCallout">
            <a:avLst>
              <a:gd name="adj1" fmla="val -86650"/>
              <a:gd name="adj2" fmla="val 16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</a:rPr>
              <a:t>取值更集中，方差越小越好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2"/>
          <p:cNvGraphicFramePr>
            <a:graphicFrameLocks noChangeAspect="1"/>
          </p:cNvGraphicFramePr>
          <p:nvPr/>
        </p:nvGraphicFramePr>
        <p:xfrm>
          <a:off x="401638" y="233363"/>
          <a:ext cx="8215312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5953600" imgH="28346400" progId="Equation.DSMT4">
                  <p:embed/>
                </p:oleObj>
              </mc:Choice>
              <mc:Fallback>
                <p:oleObj name="" r:id="rId1" imgW="85953600" imgH="2834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33363"/>
                        <a:ext cx="8215312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465138" y="3155950"/>
          <a:ext cx="14779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5849600" imgH="4572000" progId="Equation.DSMT4">
                  <p:embed/>
                </p:oleObj>
              </mc:Choice>
              <mc:Fallback>
                <p:oleObj name="" r:id="rId3" imgW="15849600" imgH="457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155950"/>
                        <a:ext cx="14779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289050" y="3124200"/>
          <a:ext cx="58118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60045600" imgH="4876800" progId="Equation.DSMT4">
                  <p:embed/>
                </p:oleObj>
              </mc:Choice>
              <mc:Fallback>
                <p:oleObj name="" r:id="rId5" imgW="600456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124200"/>
                        <a:ext cx="58118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183188" y="3613150"/>
          <a:ext cx="23590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4688800" imgH="10058400" progId="Equation.DSMT4">
                  <p:embed/>
                </p:oleObj>
              </mc:Choice>
              <mc:Fallback>
                <p:oleObj name="" r:id="rId7" imgW="24688800" imgH="10058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3613150"/>
                        <a:ext cx="23590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636838" y="4573588"/>
          <a:ext cx="20113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1031200" imgH="9753600" progId="Equation.DSMT4">
                  <p:embed/>
                </p:oleObj>
              </mc:Choice>
              <mc:Fallback>
                <p:oleObj name="" r:id="rId9" imgW="21031200" imgH="975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573588"/>
                        <a:ext cx="20113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183188" y="4573588"/>
          <a:ext cx="21828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2860000" imgH="10058400" progId="Equation.DSMT4">
                  <p:embed/>
                </p:oleObj>
              </mc:Choice>
              <mc:Fallback>
                <p:oleObj name="" r:id="rId11" imgW="22860000" imgH="1005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4573588"/>
                        <a:ext cx="21828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50850" y="5646738"/>
          <a:ext cx="4926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50901600" imgH="5486400" progId="Equation.DSMT4">
                  <p:embed/>
                </p:oleObj>
              </mc:Choice>
              <mc:Fallback>
                <p:oleObj name="" r:id="rId13" imgW="509016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646738"/>
                        <a:ext cx="49260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195513" y="3644900"/>
          <a:ext cx="2971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31089600" imgH="9753600" progId="">
                  <p:embed/>
                </p:oleObj>
              </mc:Choice>
              <mc:Fallback>
                <p:oleObj name="" r:id="rId15" imgW="31089600" imgH="9753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44900"/>
                        <a:ext cx="29718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304800" y="3003550"/>
            <a:ext cx="86106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EX: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设            分别为取自总体X的容量为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8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2800" b="1" baseline="-250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的两个样本的样本均值，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求证：对任意实数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a&gt;0,b&gt;0,a+b=1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统计量                       都是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）的无偏估计，</a:t>
            </a:r>
            <a:endParaRPr lang="en-US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）并求</a:t>
            </a:r>
            <a:r>
              <a:rPr lang="en-US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a,b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为多少时，使所得统计量最有效。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36899" name="Object 3"/>
          <p:cNvGraphicFramePr>
            <a:graphicFrameLocks noChangeAspect="1"/>
          </p:cNvGraphicFramePr>
          <p:nvPr/>
        </p:nvGraphicFramePr>
        <p:xfrm>
          <a:off x="1295400" y="3079750"/>
          <a:ext cx="1066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11582400" imgH="5486400" progId="Equation.3">
                  <p:embed/>
                </p:oleObj>
              </mc:Choice>
              <mc:Fallback>
                <p:oleObj name="公式" r:id="rId2" imgW="11582400" imgH="548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79750"/>
                        <a:ext cx="1066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1692275" y="4673600"/>
          <a:ext cx="1752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4" imgW="17678400" imgH="5181600" progId="Equation.3">
                  <p:embed/>
                </p:oleObj>
              </mc:Choice>
              <mc:Fallback>
                <p:oleObj name="公式" r:id="rId4" imgW="176784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73600"/>
                        <a:ext cx="1752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63813" y="1268413"/>
            <a:ext cx="4392612" cy="100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         业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73063" y="223838"/>
            <a:ext cx="2747962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/>
          <a:lstStyle>
            <a:lvl1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隶书" panose="02010800040101010101" pitchFamily="2" charset="-122"/>
              </a:rPr>
              <a:t>3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.</a:t>
            </a:r>
            <a:r>
              <a:rPr lang="en-US" altLang="zh-CN" sz="3200">
                <a:solidFill>
                  <a:srgbClr val="0000FF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相合性</a:t>
            </a:r>
            <a:endParaRPr lang="zh-CN" altLang="en-US" sz="32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438150" y="833438"/>
          <a:ext cx="8255000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83820000" imgH="25298400" progId="Equation.DSMT4">
                  <p:embed/>
                </p:oleObj>
              </mc:Choice>
              <mc:Fallback>
                <p:oleObj name="Equation" r:id="rId1" imgW="83820000" imgH="252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833438"/>
                        <a:ext cx="8255000" cy="2490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450850" y="3338513"/>
          <a:ext cx="83200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5039200" imgH="11887200" progId="Equation.DSMT4">
                  <p:embed/>
                </p:oleObj>
              </mc:Choice>
              <mc:Fallback>
                <p:oleObj name="Equation" r:id="rId3" imgW="85039200" imgH="1188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338513"/>
                        <a:ext cx="83200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450850" y="4497388"/>
          <a:ext cx="8232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84124800" imgH="5791200" progId="Equation.DSMT4">
                  <p:embed/>
                </p:oleObj>
              </mc:Choice>
              <mc:Fallback>
                <p:oleObj name="Equation" r:id="rId5" imgW="841248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497388"/>
                        <a:ext cx="8232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6" name="Object 8"/>
          <p:cNvGraphicFramePr>
            <a:graphicFrameLocks noChangeAspect="1"/>
          </p:cNvGraphicFramePr>
          <p:nvPr/>
        </p:nvGraphicFramePr>
        <p:xfrm>
          <a:off x="493713" y="5108575"/>
          <a:ext cx="5757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58826400" imgH="4876800" progId="Equation.DSMT4">
                  <p:embed/>
                </p:oleObj>
              </mc:Choice>
              <mc:Fallback>
                <p:oleObj name="Equation" r:id="rId7" imgW="588264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5108575"/>
                        <a:ext cx="57578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7" name="Object 9"/>
          <p:cNvGraphicFramePr>
            <a:graphicFrameLocks noChangeAspect="1"/>
          </p:cNvGraphicFramePr>
          <p:nvPr/>
        </p:nvGraphicFramePr>
        <p:xfrm>
          <a:off x="1109663" y="5638800"/>
          <a:ext cx="73548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74676000" imgH="7010400" progId="Equation.DSMT4">
                  <p:embed/>
                </p:oleObj>
              </mc:Choice>
              <mc:Fallback>
                <p:oleObj name="Equation" r:id="rId9" imgW="74676000" imgH="7010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638800"/>
                        <a:ext cx="73548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4067175" y="147638"/>
            <a:ext cx="4897438" cy="609600"/>
          </a:xfrm>
          <a:prstGeom prst="wedgeRoundRectCallout">
            <a:avLst>
              <a:gd name="adj1" fmla="val -73738"/>
              <a:gd name="adj2" fmla="val 13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样本容量无限增大时，估计量接近真值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5930" y="2153920"/>
            <a:ext cx="207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利用大数定律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373063" y="223838"/>
          <a:ext cx="82597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84429600" imgH="11582400" progId="Equation.DSMT4">
                  <p:embed/>
                </p:oleObj>
              </mc:Choice>
              <mc:Fallback>
                <p:oleObj name="Equation" r:id="rId1" imgW="84429600" imgH="115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23838"/>
                        <a:ext cx="825976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/>
        </p:nvGraphicFramePr>
        <p:xfrm>
          <a:off x="373063" y="1466850"/>
          <a:ext cx="83502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5344000" imgH="16154400" progId="Equation.DSMT4">
                  <p:embed/>
                </p:oleObj>
              </mc:Choice>
              <mc:Fallback>
                <p:oleObj name="Equation" r:id="rId3" imgW="85344000" imgH="1615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466850"/>
                        <a:ext cx="835025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365125" y="3124200"/>
          <a:ext cx="61150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62484000" imgH="4876800" progId="Equation.DSMT4">
                  <p:embed/>
                </p:oleObj>
              </mc:Choice>
              <mc:Fallback>
                <p:oleObj name="Equation" r:id="rId5" imgW="624840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124200"/>
                        <a:ext cx="61150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1060450" y="3810000"/>
          <a:ext cx="25225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5603200" imgH="5486400" progId="Equation.DSMT4">
                  <p:embed/>
                </p:oleObj>
              </mc:Choice>
              <mc:Fallback>
                <p:oleObj name="Equation" r:id="rId7" imgW="256032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810000"/>
                        <a:ext cx="25225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Object 11"/>
          <p:cNvGraphicFramePr>
            <a:graphicFrameLocks noChangeAspect="1"/>
          </p:cNvGraphicFramePr>
          <p:nvPr/>
        </p:nvGraphicFramePr>
        <p:xfrm>
          <a:off x="3579813" y="4421188"/>
          <a:ext cx="11112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1277600" imgH="10058400" progId="Equation.DSMT4">
                  <p:embed/>
                </p:oleObj>
              </mc:Choice>
              <mc:Fallback>
                <p:oleObj name="Equation" r:id="rId9" imgW="11277600" imgH="10058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4421188"/>
                        <a:ext cx="11112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/>
          <p:cNvGraphicFramePr>
            <a:graphicFrameLocks noChangeAspect="1"/>
          </p:cNvGraphicFramePr>
          <p:nvPr/>
        </p:nvGraphicFramePr>
        <p:xfrm>
          <a:off x="3579813" y="3810000"/>
          <a:ext cx="30622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31089600" imgH="5486400" progId="Equation.DSMT4">
                  <p:embed/>
                </p:oleObj>
              </mc:Choice>
              <mc:Fallback>
                <p:oleObj name="Equation" r:id="rId11" imgW="310896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3810000"/>
                        <a:ext cx="30622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/>
          <p:cNvGraphicFramePr>
            <a:graphicFrameLocks noChangeAspect="1"/>
          </p:cNvGraphicFramePr>
          <p:nvPr/>
        </p:nvGraphicFramePr>
        <p:xfrm>
          <a:off x="4648200" y="4344988"/>
          <a:ext cx="17414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17678400" imgH="10668000" progId="Equation.DSMT4">
                  <p:embed/>
                </p:oleObj>
              </mc:Choice>
              <mc:Fallback>
                <p:oleObj name="Equation" r:id="rId13" imgW="17678400" imgH="1066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4988"/>
                        <a:ext cx="17414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8" name="Object 14"/>
          <p:cNvGraphicFramePr>
            <a:graphicFrameLocks noChangeAspect="1"/>
          </p:cNvGraphicFramePr>
          <p:nvPr/>
        </p:nvGraphicFramePr>
        <p:xfrm>
          <a:off x="6403975" y="4627563"/>
          <a:ext cx="1651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16764000" imgH="4876800" progId="Equation.DSMT4">
                  <p:embed/>
                </p:oleObj>
              </mc:Choice>
              <mc:Fallback>
                <p:oleObj name="Equation" r:id="rId15" imgW="167640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4627563"/>
                        <a:ext cx="16510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9" name="Object 15"/>
          <p:cNvGraphicFramePr>
            <a:graphicFrameLocks noChangeAspect="1"/>
          </p:cNvGraphicFramePr>
          <p:nvPr/>
        </p:nvGraphicFramePr>
        <p:xfrm>
          <a:off x="446088" y="5564188"/>
          <a:ext cx="7637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78028800" imgH="5486400" progId="Equation.DSMT4">
                  <p:embed/>
                </p:oleObj>
              </mc:Choice>
              <mc:Fallback>
                <p:oleObj name="Equation" r:id="rId17" imgW="78028800" imgH="548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5564188"/>
                        <a:ext cx="7637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569913" y="1196975"/>
          <a:ext cx="7735887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0713600" imgH="11582400" progId="Equation.3">
                  <p:embed/>
                </p:oleObj>
              </mc:Choice>
              <mc:Fallback>
                <p:oleObj name="Equation" r:id="rId1" imgW="70713600" imgH="115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196975"/>
                        <a:ext cx="7735887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3" imgW="10096500" imgH="24765" progId="Photoshop.Image.5">
                  <p:embed/>
                </p:oleObj>
              </mc:Choice>
              <mc:Fallback>
                <p:oleObj name="Image" r:id="rId3" imgW="10096500" imgH="24765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7127875" y="188913"/>
            <a:ext cx="15652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§2  </a:t>
            </a:r>
            <a:r>
              <a:rPr lang="zh-CN" altLang="en-US" sz="1800">
                <a:latin typeface="Times New Roman" panose="02020603050405020304" pitchFamily="18" charset="0"/>
              </a:rPr>
              <a:t>估计标准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609600" y="685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三、相合性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417513" y="32702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11" name="Object 11"/>
          <p:cNvGraphicFramePr>
            <a:graphicFrameLocks noChangeAspect="1"/>
          </p:cNvGraphicFramePr>
          <p:nvPr/>
        </p:nvGraphicFramePr>
        <p:xfrm>
          <a:off x="611188" y="3308350"/>
          <a:ext cx="739775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67056000" imgH="10363200" progId="Equation.DSMT4">
                  <p:embed/>
                </p:oleObj>
              </mc:Choice>
              <mc:Fallback>
                <p:oleObj name="Equation" r:id="rId6" imgW="670560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08350"/>
                        <a:ext cx="739775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685800" y="4508500"/>
          <a:ext cx="45100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42976800" imgH="5181600" progId="Equation.3">
                  <p:embed/>
                </p:oleObj>
              </mc:Choice>
              <mc:Fallback>
                <p:oleObj name="Equation" r:id="rId8" imgW="4297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08500"/>
                        <a:ext cx="45100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5" name="Object 15"/>
          <p:cNvGraphicFramePr>
            <a:graphicFrameLocks noChangeAspect="1"/>
          </p:cNvGraphicFramePr>
          <p:nvPr/>
        </p:nvGraphicFramePr>
        <p:xfrm>
          <a:off x="2855913" y="3860800"/>
          <a:ext cx="37322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33832800" imgH="4876800" progId="Equation.3">
                  <p:embed/>
                </p:oleObj>
              </mc:Choice>
              <mc:Fallback>
                <p:oleObj name="Equation" r:id="rId10" imgW="33832800" imgH="4876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860800"/>
                        <a:ext cx="37322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6" name="AutoShape 26"/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5851" name="Text Box 27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04831" name="AutoShape 31"/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4832" name="AutoShape 32"/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5854" name="Text Box 34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55" name="Text Box 3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04836" name="AutoShape 36"/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5857" name="Text Box 37">
            <a:hlinkClick r:id="rId12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35858" name="Group 42"/>
          <p:cNvGrpSpPr/>
          <p:nvPr/>
        </p:nvGrpSpPr>
        <p:grpSpPr bwMode="auto">
          <a:xfrm>
            <a:off x="539750" y="2349500"/>
            <a:ext cx="6616700" cy="576263"/>
            <a:chOff x="340" y="1480"/>
            <a:chExt cx="4168" cy="363"/>
          </a:xfrm>
        </p:grpSpPr>
        <p:graphicFrame>
          <p:nvGraphicFramePr>
            <p:cNvPr id="35859" name="Object 38"/>
            <p:cNvGraphicFramePr>
              <a:graphicFrameLocks noChangeAspect="1"/>
            </p:cNvGraphicFramePr>
            <p:nvPr/>
          </p:nvGraphicFramePr>
          <p:xfrm>
            <a:off x="884" y="1480"/>
            <a:ext cx="63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3" imgW="9448800" imgH="6096000" progId="Equation.DSMT4">
                    <p:embed/>
                  </p:oleObj>
                </mc:Choice>
                <mc:Fallback>
                  <p:oleObj name="Equation" r:id="rId13" imgW="9448800" imgH="60960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480"/>
                          <a:ext cx="63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0" name="Text Box 39"/>
            <p:cNvSpPr txBox="1">
              <a:spLocks noChangeArrowheads="1"/>
            </p:cNvSpPr>
            <p:nvPr/>
          </p:nvSpPr>
          <p:spPr bwMode="auto">
            <a:xfrm>
              <a:off x="340" y="1480"/>
              <a:ext cx="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则称</a:t>
              </a:r>
              <a:endParaRPr lang="zh-CN" altLang="en-US" sz="2800" b="1"/>
            </a:p>
          </p:txBody>
        </p:sp>
        <p:sp>
          <p:nvSpPr>
            <p:cNvPr id="35861" name="Text Box 40"/>
            <p:cNvSpPr txBox="1">
              <a:spLocks noChangeArrowheads="1"/>
            </p:cNvSpPr>
            <p:nvPr/>
          </p:nvSpPr>
          <p:spPr bwMode="auto">
            <a:xfrm>
              <a:off x="1474" y="1515"/>
              <a:ext cx="3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的相合估计</a:t>
              </a:r>
              <a:r>
                <a:rPr lang="en-US" altLang="zh-CN" sz="2800" b="1"/>
                <a:t>(</a:t>
              </a:r>
              <a:r>
                <a:rPr lang="zh-CN" altLang="en-US" sz="2800" b="1"/>
                <a:t>一致估计</a:t>
              </a:r>
              <a:r>
                <a:rPr lang="en-US" altLang="zh-CN" sz="2800" b="1"/>
                <a:t>).</a:t>
              </a:r>
              <a:endParaRPr lang="en-US" altLang="zh-CN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127875" y="115888"/>
            <a:ext cx="15652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§2  </a:t>
            </a:r>
            <a:r>
              <a:rPr lang="zh-CN" altLang="en-US" sz="1800">
                <a:latin typeface="Times New Roman" panose="02020603050405020304" pitchFamily="18" charset="0"/>
              </a:rPr>
              <a:t>估计标准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685800" y="2708275"/>
          <a:ext cx="60626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60655200" imgH="11582400" progId="Equation.3">
                  <p:embed/>
                </p:oleObj>
              </mc:Choice>
              <mc:Fallback>
                <p:oleObj name="Equation" r:id="rId4" imgW="60655200" imgH="115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08275"/>
                        <a:ext cx="60626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609600" y="3765550"/>
          <a:ext cx="75692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71628000" imgH="15240000" progId="Equation.DSMT4">
                  <p:embed/>
                </p:oleObj>
              </mc:Choice>
              <mc:Fallback>
                <p:oleObj name="Equation" r:id="rId6" imgW="71628000" imgH="15240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65550"/>
                        <a:ext cx="75692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42" name="AutoShape 18"/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7895" name="Text Box 19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05847" name="AutoShape 23"/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848" name="AutoShape 24"/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7898" name="Text Box 2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7899" name="Text Box 2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05852" name="AutoShape 28"/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7901" name="Text Box 29">
            <a:hlinkClick r:id="rId8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205854" name="Object 30"/>
          <p:cNvGraphicFramePr>
            <a:graphicFrameLocks noChangeAspect="1"/>
          </p:cNvGraphicFramePr>
          <p:nvPr/>
        </p:nvGraphicFramePr>
        <p:xfrm>
          <a:off x="1619250" y="765175"/>
          <a:ext cx="50863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46329600" imgH="11582400" progId="Equation.3">
                  <p:embed/>
                </p:oleObj>
              </mc:Choice>
              <mc:Fallback>
                <p:oleObj name="Equation" r:id="rId9" imgW="46329600" imgH="1158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765175"/>
                        <a:ext cx="50863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5" name="Object 31"/>
          <p:cNvGraphicFramePr>
            <a:graphicFrameLocks noChangeAspect="1"/>
          </p:cNvGraphicFramePr>
          <p:nvPr/>
        </p:nvGraphicFramePr>
        <p:xfrm>
          <a:off x="685800" y="2057400"/>
          <a:ext cx="7821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77724000" imgH="5486400" progId="Equation.DSMT4">
                  <p:embed/>
                </p:oleObj>
              </mc:Choice>
              <mc:Fallback>
                <p:oleObj name="Equation" r:id="rId11" imgW="77724000" imgH="5486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8216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7" name="Object 2"/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468313" y="620713"/>
            <a:ext cx="432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替换原理和矩估计法</a:t>
            </a: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539750" y="21478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样本的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zh-CN" altLang="en-US" sz="2800" b="1">
                <a:latin typeface="宋体" panose="02010600030101010101" pitchFamily="2" charset="-122"/>
              </a:rPr>
              <a:t>阶原点矩</a:t>
            </a:r>
            <a:r>
              <a:rPr lang="en-US" altLang="zh-CN" sz="2800" b="1">
                <a:latin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3768725" y="2003425"/>
          <a:ext cx="2603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29260800" imgH="10363200" progId="Equation.DSMT4">
                  <p:embed/>
                </p:oleObj>
              </mc:Choice>
              <mc:Fallback>
                <p:oleObj name="Equation" r:id="rId4" imgW="292608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003425"/>
                        <a:ext cx="26035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539750" y="1341438"/>
            <a:ext cx="8158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总体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宋体" panose="02010600030101010101" pitchFamily="2" charset="-122"/>
              </a:rPr>
              <a:t>是一个随机变量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要</a:t>
            </a:r>
            <a:r>
              <a:rPr lang="zh-CN" altLang="en-US" sz="2800" b="1"/>
              <a:t>估计它的</a:t>
            </a:r>
            <a:r>
              <a:rPr lang="en-US" altLang="zh-CN" sz="2800" b="1" i="1">
                <a:latin typeface="Times New Roman" panose="02020603050405020304" pitchFamily="18" charset="0"/>
              </a:rPr>
              <a:t>k</a:t>
            </a:r>
            <a:r>
              <a:rPr lang="zh-CN" altLang="en-US" sz="2800" b="1"/>
              <a:t>阶原点矩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):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457200" y="2997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矩法原理：</a:t>
            </a:r>
            <a:r>
              <a:rPr lang="zh-CN" altLang="en-US" sz="2800" b="1"/>
              <a:t>由辛钦大数定律知</a:t>
            </a:r>
            <a:endParaRPr lang="zh-CN" altLang="en-US" sz="2800" b="1"/>
          </a:p>
        </p:txBody>
      </p:sp>
      <p:graphicFrame>
        <p:nvGraphicFramePr>
          <p:cNvPr id="244745" name="Object 9"/>
          <p:cNvGraphicFramePr>
            <a:graphicFrameLocks noChangeAspect="1"/>
          </p:cNvGraphicFramePr>
          <p:nvPr/>
        </p:nvGraphicFramePr>
        <p:xfrm>
          <a:off x="957263" y="3716338"/>
          <a:ext cx="21907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1640800" imgH="10363200" progId="Equation.DSMT4">
                  <p:embed/>
                </p:oleObj>
              </mc:Choice>
              <mc:Fallback>
                <p:oleObj name="Equation" r:id="rId6" imgW="216408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716338"/>
                        <a:ext cx="21907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6" name="Object 10"/>
          <p:cNvGraphicFramePr>
            <a:graphicFrameLocks noChangeAspect="1"/>
          </p:cNvGraphicFramePr>
          <p:nvPr/>
        </p:nvGraphicFramePr>
        <p:xfrm>
          <a:off x="3059113" y="3859213"/>
          <a:ext cx="1485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10058400" imgH="4876800" progId="Equation.3">
                  <p:embed/>
                </p:oleObj>
              </mc:Choice>
              <mc:Fallback>
                <p:oleObj name="Equation" r:id="rId8" imgW="10058400" imgH="487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59213"/>
                        <a:ext cx="1485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7" name="Object 11"/>
          <p:cNvGraphicFramePr>
            <a:graphicFrameLocks noChangeAspect="1"/>
          </p:cNvGraphicFramePr>
          <p:nvPr/>
        </p:nvGraphicFramePr>
        <p:xfrm>
          <a:off x="4500563" y="4005263"/>
          <a:ext cx="1517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15849600" imgH="5791200" progId="Equation.DSMT4">
                  <p:embed/>
                </p:oleObj>
              </mc:Choice>
              <mc:Fallback>
                <p:oleObj name="Equation" r:id="rId10" imgW="15849600" imgH="579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15176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4748" name="Group 12"/>
          <p:cNvGrpSpPr/>
          <p:nvPr/>
        </p:nvGrpSpPr>
        <p:grpSpPr bwMode="auto">
          <a:xfrm>
            <a:off x="611188" y="4868863"/>
            <a:ext cx="7705725" cy="576262"/>
            <a:chOff x="385" y="3067"/>
            <a:chExt cx="4854" cy="363"/>
          </a:xfrm>
        </p:grpSpPr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385" y="3067"/>
              <a:ext cx="4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/>
                <a:t>所以我们用样本矩       作为总体矩      的估计量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39948" name="Object 14"/>
            <p:cNvGraphicFramePr>
              <a:graphicFrameLocks noChangeAspect="1"/>
            </p:cNvGraphicFramePr>
            <p:nvPr/>
          </p:nvGraphicFramePr>
          <p:xfrm>
            <a:off x="2290" y="3067"/>
            <a:ext cx="32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2" imgW="4876800" imgH="5486400" progId="Equation.DSMT4">
                    <p:embed/>
                  </p:oleObj>
                </mc:Choice>
                <mc:Fallback>
                  <p:oleObj name="Equation" r:id="rId12" imgW="4876800" imgH="5486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067"/>
                          <a:ext cx="32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5"/>
            <p:cNvGraphicFramePr>
              <a:graphicFrameLocks noChangeAspect="1"/>
            </p:cNvGraphicFramePr>
            <p:nvPr/>
          </p:nvGraphicFramePr>
          <p:xfrm>
            <a:off x="3892" y="3067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4" imgW="4572000" imgH="5486400" progId="Equation.DSMT4">
                    <p:embed/>
                  </p:oleObj>
                </mc:Choice>
                <mc:Fallback>
                  <p:oleObj name="Equation" r:id="rId14" imgW="4572000" imgH="5486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3067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73063" y="223838"/>
            <a:ext cx="34353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隶书" panose="02010800040101010101" pitchFamily="2" charset="-122"/>
              </a:rPr>
              <a:t>      </a:t>
            </a:r>
            <a:r>
              <a:rPr lang="zh-CN" altLang="en-US" sz="2800" b="1">
                <a:ea typeface="黑体" panose="02010609060101010101" pitchFamily="49" charset="-122"/>
              </a:rPr>
              <a:t>二、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矩法估计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22275" y="1847850"/>
          <a:ext cx="8197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7172800" imgH="10058400" progId="">
                  <p:embed/>
                </p:oleObj>
              </mc:Choice>
              <mc:Fallback>
                <p:oleObj name="" r:id="rId2" imgW="87172800" imgH="10058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847850"/>
                        <a:ext cx="8197850" cy="946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19100" y="1292225"/>
          <a:ext cx="83042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88392000" imgH="5181600" progId="">
                  <p:embed/>
                </p:oleObj>
              </mc:Choice>
              <mc:Fallback>
                <p:oleObj name="" r:id="rId4" imgW="88392000" imgH="5181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292225"/>
                        <a:ext cx="83042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74650" y="3425825"/>
          <a:ext cx="6988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73456800" imgH="5486400" progId="">
                  <p:embed/>
                </p:oleObj>
              </mc:Choice>
              <mc:Fallback>
                <p:oleObj name="" r:id="rId6" imgW="73456800" imgH="548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425825"/>
                        <a:ext cx="69881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47675" y="3965575"/>
          <a:ext cx="800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81991200" imgH="5486400" progId="">
                  <p:embed/>
                </p:oleObj>
              </mc:Choice>
              <mc:Fallback>
                <p:oleObj name="" r:id="rId8" imgW="81991200" imgH="5486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965575"/>
                        <a:ext cx="800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212975" y="4651375"/>
          <a:ext cx="1355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14630400" imgH="5486400" progId="">
                  <p:embed/>
                </p:oleObj>
              </mc:Choice>
              <mc:Fallback>
                <p:oleObj name="" r:id="rId10" imgW="14630400" imgH="5486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651375"/>
                        <a:ext cx="1355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93700" y="2943225"/>
          <a:ext cx="802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85344000" imgH="4876800" progId="">
                  <p:embed/>
                </p:oleObj>
              </mc:Choice>
              <mc:Fallback>
                <p:oleObj name="" r:id="rId12" imgW="85344000" imgH="4876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43225"/>
                        <a:ext cx="802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581150" y="5529263"/>
          <a:ext cx="20018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21640800" imgH="5791200" progId="">
                  <p:embed/>
                </p:oleObj>
              </mc:Choice>
              <mc:Fallback>
                <p:oleObj name="" r:id="rId14" imgW="21640800" imgH="5791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529263"/>
                        <a:ext cx="20018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503613" y="5337175"/>
          <a:ext cx="32432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35052000" imgH="10363200" progId="">
                  <p:embed/>
                </p:oleObj>
              </mc:Choice>
              <mc:Fallback>
                <p:oleObj name="" r:id="rId16" imgW="35052000" imgH="10363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5337175"/>
                        <a:ext cx="324326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77825" y="717550"/>
            <a:ext cx="496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隶书" panose="02010800040101010101" pitchFamily="2" charset="-122"/>
                <a:ea typeface="华文隶书" panose="02010800040101010101" pitchFamily="2" charset="-122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1.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矩法的基本思想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505200" y="4422775"/>
          <a:ext cx="22002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23774400" imgH="10363200" progId="">
                  <p:embed/>
                </p:oleObj>
              </mc:Choice>
              <mc:Fallback>
                <p:oleObj name="" r:id="rId18" imgW="23774400" imgH="103632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22775"/>
                        <a:ext cx="22002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2"/>
          <p:cNvGraphicFramePr>
            <a:graphicFrameLocks noChangeAspect="1"/>
          </p:cNvGraphicFramePr>
          <p:nvPr/>
        </p:nvGraphicFramePr>
        <p:xfrm>
          <a:off x="7019925" y="4652963"/>
          <a:ext cx="10810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20" imgW="12496800" imgH="5486400" progId="Equation.3">
                  <p:embed/>
                </p:oleObj>
              </mc:Choice>
              <mc:Fallback>
                <p:oleObj name="公式" r:id="rId20" imgW="12496800" imgH="54864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652963"/>
                        <a:ext cx="10810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对象 3"/>
          <p:cNvGraphicFramePr>
            <a:graphicFrameLocks noChangeAspect="1"/>
          </p:cNvGraphicFramePr>
          <p:nvPr/>
        </p:nvGraphicFramePr>
        <p:xfrm>
          <a:off x="7105650" y="5445125"/>
          <a:ext cx="1054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公式" r:id="rId22" imgW="12192000" imgH="5486400" progId="Equation.3">
                  <p:embed/>
                </p:oleObj>
              </mc:Choice>
              <mc:Fallback>
                <p:oleObj name="公式" r:id="rId22" imgW="12192000" imgH="54864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5445125"/>
                        <a:ext cx="1054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362200" y="260350"/>
            <a:ext cx="544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D60093"/>
                </a:solidFill>
                <a:latin typeface="Times New Roman" panose="02020603050405020304" pitchFamily="18" charset="0"/>
              </a:rPr>
              <a:t>什么是参数估计？</a:t>
            </a:r>
            <a:endParaRPr lang="zh-CN" altLang="en-US" b="1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971550" y="1196975"/>
            <a:ext cx="640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参数是刻画总体某方面概率特性的数量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900113" y="1835150"/>
            <a:ext cx="7559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当此数量未知时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从总体抽出一个样本，用某种方法对这个未知参数进行估计就是参数估计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971550" y="2874963"/>
            <a:ext cx="380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例如，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 ~N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 , 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09926" name="Group 6"/>
          <p:cNvGrpSpPr/>
          <p:nvPr/>
        </p:nvGrpSpPr>
        <p:grpSpPr bwMode="auto">
          <a:xfrm>
            <a:off x="2187575" y="4202113"/>
            <a:ext cx="1447800" cy="1314450"/>
            <a:chOff x="1413" y="3283"/>
            <a:chExt cx="1104" cy="999"/>
          </a:xfrm>
        </p:grpSpPr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1413" y="3283"/>
              <a:ext cx="841" cy="365"/>
            </a:xfrm>
            <a:prstGeom prst="rect">
              <a:avLst/>
            </a:prstGeom>
            <a:noFill/>
            <a:ln w="19050">
              <a:solidFill>
                <a:srgbClr val="6600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16396" name="Group 8"/>
            <p:cNvGrpSpPr/>
            <p:nvPr/>
          </p:nvGrpSpPr>
          <p:grpSpPr bwMode="auto">
            <a:xfrm>
              <a:off x="1552" y="3622"/>
              <a:ext cx="965" cy="660"/>
              <a:chOff x="1552" y="3552"/>
              <a:chExt cx="965" cy="660"/>
            </a:xfrm>
          </p:grpSpPr>
          <p:sp>
            <p:nvSpPr>
              <p:cNvPr id="16397" name="Line 9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660033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8" name="Text Box 10"/>
              <p:cNvSpPr txBox="1">
                <a:spLocks noChangeArrowheads="1"/>
              </p:cNvSpPr>
              <p:nvPr/>
            </p:nvSpPr>
            <p:spPr bwMode="auto">
              <a:xfrm>
                <a:off x="1552" y="3810"/>
                <a:ext cx="965" cy="4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6600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1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anose="02020603050405020304" pitchFamily="18" charset="0"/>
                    <a:ea typeface="楷体_GB2312" pitchFamily="49" charset="-122"/>
                  </a:rPr>
                  <a:t>点估计</a:t>
                </a:r>
                <a:endParaRPr lang="zh-CN" altLang="en-US" sz="28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209936" name="Group 16"/>
          <p:cNvGrpSpPr/>
          <p:nvPr/>
        </p:nvGrpSpPr>
        <p:grpSpPr bwMode="auto">
          <a:xfrm>
            <a:off x="3922713" y="4259263"/>
            <a:ext cx="2233612" cy="1238250"/>
            <a:chOff x="2046" y="2802"/>
            <a:chExt cx="1407" cy="780"/>
          </a:xfrm>
        </p:grpSpPr>
        <p:sp>
          <p:nvSpPr>
            <p:cNvPr id="16392" name="Rectangle 12"/>
            <p:cNvSpPr>
              <a:spLocks noChangeArrowheads="1"/>
            </p:cNvSpPr>
            <p:nvPr/>
          </p:nvSpPr>
          <p:spPr bwMode="auto">
            <a:xfrm>
              <a:off x="2046" y="2802"/>
              <a:ext cx="879" cy="250"/>
            </a:xfrm>
            <a:prstGeom prst="rect">
              <a:avLst/>
            </a:prstGeom>
            <a:noFill/>
            <a:ln w="19050">
              <a:solidFill>
                <a:srgbClr val="6600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6393" name="Line 13"/>
            <p:cNvSpPr>
              <a:spLocks noChangeShapeType="1"/>
            </p:cNvSpPr>
            <p:nvPr/>
          </p:nvSpPr>
          <p:spPr bwMode="auto">
            <a:xfrm>
              <a:off x="2426" y="3067"/>
              <a:ext cx="182" cy="182"/>
            </a:xfrm>
            <a:prstGeom prst="line">
              <a:avLst/>
            </a:prstGeom>
            <a:noFill/>
            <a:ln w="19050">
              <a:solidFill>
                <a:srgbClr val="660033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Text Box 14"/>
            <p:cNvSpPr txBox="1">
              <a:spLocks noChangeArrowheads="1"/>
            </p:cNvSpPr>
            <p:nvPr/>
          </p:nvSpPr>
          <p:spPr bwMode="auto">
            <a:xfrm>
              <a:off x="2336" y="3249"/>
              <a:ext cx="1117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6600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区间估计</a:t>
              </a:r>
              <a:endParaRPr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09935" name="Text Box 15"/>
          <p:cNvSpPr txBox="1">
            <a:spLocks noChangeArrowheads="1"/>
          </p:cNvSpPr>
          <p:nvPr/>
        </p:nvSpPr>
        <p:spPr bwMode="auto">
          <a:xfrm>
            <a:off x="827088" y="3648075"/>
            <a:ext cx="72739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zh-CN" altLang="en-US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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,  </a:t>
            </a:r>
            <a:r>
              <a:rPr lang="en-US" altLang="zh-CN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未知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通过构造样本的函数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给出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它们的估计值或取值范围就是参数估计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的内容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.</a:t>
            </a:r>
            <a:endParaRPr lang="en-US" altLang="zh-CN" b="1" baseline="30000">
              <a:latin typeface="Times New Roman" panose="02020603050405020304" pitchFamily="18" charset="0"/>
              <a:ea typeface="楷体_GB2312" pitchFamily="49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utoUpdateAnimBg="0"/>
      <p:bldP spid="209924" grpId="0" autoUpdateAnimBg="0"/>
      <p:bldP spid="209925" grpId="0" autoUpdateAnimBg="0"/>
      <p:bldP spid="2099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60363" y="838200"/>
          <a:ext cx="80343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5648800" imgH="10668000" progId="">
                  <p:embed/>
                </p:oleObj>
              </mc:Choice>
              <mc:Fallback>
                <p:oleObj name="" r:id="rId1" imgW="85648800" imgH="10668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838200"/>
                        <a:ext cx="80343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01638" y="1882775"/>
          <a:ext cx="6264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6751200" imgH="5181600" progId="">
                  <p:embed/>
                </p:oleObj>
              </mc:Choice>
              <mc:Fallback>
                <p:oleObj name="" r:id="rId3" imgW="66751200" imgH="5181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882775"/>
                        <a:ext cx="6264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747838" y="2457450"/>
          <a:ext cx="4316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6024800" imgH="5486400" progId="">
                  <p:embed/>
                </p:oleObj>
              </mc:Choice>
              <mc:Fallback>
                <p:oleObj name="" r:id="rId5" imgW="46024800" imgH="5486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457450"/>
                        <a:ext cx="43164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0850" y="3725863"/>
          <a:ext cx="7062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75285600" imgH="12192000" progId="">
                  <p:embed/>
                </p:oleObj>
              </mc:Choice>
              <mc:Fallback>
                <p:oleObj name="" r:id="rId7" imgW="75285600" imgH="12192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725863"/>
                        <a:ext cx="70627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50850" y="5662613"/>
          <a:ext cx="7578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80772000" imgH="5791200" progId="">
                  <p:embed/>
                </p:oleObj>
              </mc:Choice>
              <mc:Fallback>
                <p:oleObj name="" r:id="rId9" imgW="80772000" imgH="579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662613"/>
                        <a:ext cx="7578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77825" y="260350"/>
            <a:ext cx="496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隶书" panose="02010800040101010101" pitchFamily="2" charset="-122"/>
                <a:ea typeface="华文隶书" panose="02010800040101010101" pitchFamily="2" charset="-122"/>
              </a:rPr>
              <a:t>     </a:t>
            </a:r>
            <a:r>
              <a:rPr lang="zh-CN" altLang="en-US" b="1">
                <a:ea typeface="华文隶书" panose="02010800040101010101" pitchFamily="2" charset="-122"/>
              </a:rPr>
              <a:t>2</a:t>
            </a:r>
            <a:r>
              <a:rPr lang="zh-CN" altLang="en-US" sz="2800" b="1">
                <a:ea typeface="华文楷体" panose="02010600040101010101" pitchFamily="2" charset="-122"/>
              </a:rPr>
              <a:t>.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矩估计的求法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04838" y="3024188"/>
          <a:ext cx="577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61569600" imgH="5791200" progId="">
                  <p:embed/>
                </p:oleObj>
              </mc:Choice>
              <mc:Fallback>
                <p:oleObj name="" r:id="rId12" imgW="61569600" imgH="5791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24188"/>
                        <a:ext cx="57753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55638" y="4979988"/>
          <a:ext cx="423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45110400" imgH="5791200" progId="">
                  <p:embed/>
                </p:oleObj>
              </mc:Choice>
              <mc:Fallback>
                <p:oleObj name="" r:id="rId14" imgW="45110400" imgH="5791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979988"/>
                        <a:ext cx="423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矩估计得基本思想</a:t>
            </a:r>
            <a:endParaRPr lang="zh-CN" altLang="en-US" b="1"/>
          </a:p>
        </p:txBody>
      </p:sp>
      <p:sp>
        <p:nvSpPr>
          <p:cNvPr id="44034" name="内容占位符 2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r>
              <a:rPr lang="zh-CN" altLang="en-US" b="1"/>
              <a:t>基本思想：用样本矩估计总体矩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要求：总体分布的类型已知或未知均可</a:t>
            </a:r>
            <a:endParaRPr lang="zh-CN" altLang="en-US" b="1"/>
          </a:p>
        </p:txBody>
      </p:sp>
      <p:sp>
        <p:nvSpPr>
          <p:cNvPr id="44035" name="矩形 3"/>
          <p:cNvSpPr>
            <a:spLocks noChangeArrowheads="1"/>
          </p:cNvSpPr>
          <p:nvPr/>
        </p:nvSpPr>
        <p:spPr bwMode="auto">
          <a:xfrm>
            <a:off x="1042988" y="4149725"/>
            <a:ext cx="71294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不足：</a:t>
            </a:r>
            <a:endParaRPr lang="en-US" altLang="zh-CN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没有利用总体分布，效果不一定理想？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7870825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设从某灯泡厂某天生产的灯泡中随机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抽取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只灯泡，测得其寿命为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单位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小时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1050,   1100,   1080,   1120,   1200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1250,   1040,   1130,   1300,   1200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试用矩法估计该厂这天生产的灯泡的平均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寿命及寿命分布的方差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539750" y="3573463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3600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051050" y="3500438"/>
          <a:ext cx="48244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805940" imgH="364490" progId="Equation.DSMT4">
                  <p:embed/>
                </p:oleObj>
              </mc:Choice>
              <mc:Fallback>
                <p:oleObj name="Equation" r:id="rId2" imgW="1805940" imgH="3644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00438"/>
                        <a:ext cx="48244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1908175" y="4724400"/>
          <a:ext cx="51847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2187575" imgH="364490" progId="Equation.DSMT4">
                  <p:embed/>
                </p:oleObj>
              </mc:Choice>
              <mc:Fallback>
                <p:oleObj name="Equation" r:id="rId4" imgW="2187575" imgH="3644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51847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 build="p"/>
      <p:bldP spid="25190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09600" y="576263"/>
            <a:ext cx="8102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服从二项分布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~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m,p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，样本容量为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求参数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zh-CN" altLang="en-US" b="1">
                <a:latin typeface="Times New Roman" panose="02020603050405020304" pitchFamily="18" charset="0"/>
              </a:rPr>
              <a:t>的矩估计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684213" y="2057400"/>
            <a:ext cx="1223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解：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1476375" y="1860550"/>
          <a:ext cx="64087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62484000" imgH="10363200" progId="Equation.DSMT4">
                  <p:embed/>
                </p:oleObj>
              </mc:Choice>
              <mc:Fallback>
                <p:oleObj name="Equation" r:id="rId2" imgW="624840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60550"/>
                        <a:ext cx="640873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2" name="Object 10"/>
          <p:cNvGraphicFramePr>
            <a:graphicFrameLocks noChangeAspect="1"/>
          </p:cNvGraphicFramePr>
          <p:nvPr/>
        </p:nvGraphicFramePr>
        <p:xfrm>
          <a:off x="395288" y="3141663"/>
          <a:ext cx="83089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74371200" imgH="15240000" progId="Equation.DSMT4">
                  <p:embed/>
                </p:oleObj>
              </mc:Choice>
              <mc:Fallback>
                <p:oleObj name="Equation" r:id="rId4" imgW="74371200" imgH="15240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830897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/>
      <p:bldP spid="25395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828675" y="549275"/>
            <a:ext cx="734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服从泊松分布，求参数的矩估计。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900113" y="1484313"/>
            <a:ext cx="1223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解：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297990" name="Object 6"/>
          <p:cNvGraphicFramePr>
            <a:graphicFrameLocks noChangeAspect="1"/>
          </p:cNvGraphicFramePr>
          <p:nvPr/>
        </p:nvGraphicFramePr>
        <p:xfrm>
          <a:off x="1979613" y="1608138"/>
          <a:ext cx="1790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5544800" imgH="4572000" progId="Equation.DSMT4">
                  <p:embed/>
                </p:oleObj>
              </mc:Choice>
              <mc:Fallback>
                <p:oleObj name="Equation" r:id="rId2" imgW="155448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08138"/>
                        <a:ext cx="17907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1" name="Object 7"/>
          <p:cNvGraphicFramePr>
            <a:graphicFrameLocks noChangeAspect="1"/>
          </p:cNvGraphicFramePr>
          <p:nvPr/>
        </p:nvGraphicFramePr>
        <p:xfrm>
          <a:off x="1189038" y="2708275"/>
          <a:ext cx="5543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50901600" imgH="5486400" progId="Equation.DSMT4">
                  <p:embed/>
                </p:oleObj>
              </mc:Choice>
              <mc:Fallback>
                <p:oleObj name="Equation" r:id="rId4" imgW="509016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5543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8"/>
          <p:cNvGraphicFramePr>
            <a:graphicFrameLocks noChangeAspect="1"/>
          </p:cNvGraphicFramePr>
          <p:nvPr/>
        </p:nvGraphicFramePr>
        <p:xfrm>
          <a:off x="1116013" y="3597275"/>
          <a:ext cx="3311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8956000" imgH="9448800" progId="Equation.DSMT4">
                  <p:embed/>
                </p:oleObj>
              </mc:Choice>
              <mc:Fallback>
                <p:oleObj name="Equation" r:id="rId6" imgW="289560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97275"/>
                        <a:ext cx="33115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9"/>
          <p:cNvGraphicFramePr>
            <a:graphicFrameLocks noChangeAspect="1"/>
          </p:cNvGraphicFramePr>
          <p:nvPr/>
        </p:nvGraphicFramePr>
        <p:xfrm>
          <a:off x="3779838" y="1268413"/>
          <a:ext cx="35290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30784800" imgH="10363200" progId="Equation.DSMT4">
                  <p:embed/>
                </p:oleObj>
              </mc:Choice>
              <mc:Fallback>
                <p:oleObj name="Equation" r:id="rId8" imgW="307848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268413"/>
                        <a:ext cx="35290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utoUpdateAnimBg="0"/>
      <p:bldP spid="29798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1116013" y="257175"/>
          <a:ext cx="7559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9552800" imgH="5486400" progId="Equation.3">
                  <p:embed/>
                </p:oleObj>
              </mc:Choice>
              <mc:Fallback>
                <p:oleObj name="Equation" r:id="rId1" imgW="79552800" imgH="548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7175"/>
                        <a:ext cx="75596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539750" y="833438"/>
          <a:ext cx="3168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3832800" imgH="5181600" progId="Equation.3">
                  <p:embed/>
                </p:oleObj>
              </mc:Choice>
              <mc:Fallback>
                <p:oleObj name="Equation" r:id="rId3" imgW="338328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3438"/>
                        <a:ext cx="3168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/>
        </p:nvGraphicFramePr>
        <p:xfrm>
          <a:off x="1258888" y="1316038"/>
          <a:ext cx="37449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1148000" imgH="10058400" progId="Equation.DSMT4">
                  <p:embed/>
                </p:oleObj>
              </mc:Choice>
              <mc:Fallback>
                <p:oleObj name="Equation" r:id="rId5" imgW="411480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16038"/>
                        <a:ext cx="37449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457200" y="1889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484188" y="15446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7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56008" name="Object 8"/>
          <p:cNvGraphicFramePr>
            <a:graphicFrameLocks noChangeAspect="1"/>
          </p:cNvGraphicFramePr>
          <p:nvPr/>
        </p:nvGraphicFramePr>
        <p:xfrm>
          <a:off x="1042988" y="2252663"/>
          <a:ext cx="5041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57607200" imgH="10668000" progId="Equation.DSMT4">
                  <p:embed/>
                </p:oleObj>
              </mc:Choice>
              <mc:Fallback>
                <p:oleObj name="Equation" r:id="rId8" imgW="57607200" imgH="1066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52663"/>
                        <a:ext cx="5041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684213" y="3260725"/>
          <a:ext cx="35274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39319200" imgH="11582400" progId="Equation.DSMT4">
                  <p:embed/>
                </p:oleObj>
              </mc:Choice>
              <mc:Fallback>
                <p:oleObj name="Equation" r:id="rId10" imgW="39319200" imgH="115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60725"/>
                        <a:ext cx="35274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4427538" y="3189288"/>
          <a:ext cx="38893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39014400" imgH="11582400" progId="Equation.DSMT4">
                  <p:embed/>
                </p:oleObj>
              </mc:Choice>
              <mc:Fallback>
                <p:oleObj name="Equation" r:id="rId12" imgW="39014400" imgH="115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189288"/>
                        <a:ext cx="38893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2" name="Object 12"/>
          <p:cNvGraphicFramePr>
            <a:graphicFrameLocks noChangeAspect="1"/>
          </p:cNvGraphicFramePr>
          <p:nvPr/>
        </p:nvGraphicFramePr>
        <p:xfrm>
          <a:off x="468313" y="4340225"/>
          <a:ext cx="84597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110947200" imgH="12801600" progId="Equation.DSMT4">
                  <p:embed/>
                </p:oleObj>
              </mc:Choice>
              <mc:Fallback>
                <p:oleObj name="Equation" r:id="rId14" imgW="110947200" imgH="12801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40225"/>
                        <a:ext cx="84597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755650" y="5373688"/>
          <a:ext cx="2952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35052000" imgH="10668000" progId="Equation.DSMT4">
                  <p:embed/>
                </p:oleObj>
              </mc:Choice>
              <mc:Fallback>
                <p:oleObj name="Equation" r:id="rId16" imgW="35052000" imgH="1066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29527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4" name="Object 14"/>
          <p:cNvGraphicFramePr>
            <a:graphicFrameLocks noChangeAspect="1"/>
          </p:cNvGraphicFramePr>
          <p:nvPr/>
        </p:nvGraphicFramePr>
        <p:xfrm>
          <a:off x="4067175" y="5373688"/>
          <a:ext cx="33845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36271200" imgH="10668000" progId="Equation.DSMT4">
                  <p:embed/>
                </p:oleObj>
              </mc:Choice>
              <mc:Fallback>
                <p:oleObj name="Equation" r:id="rId18" imgW="36271200" imgH="1066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3688"/>
                        <a:ext cx="338455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4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187450" y="692150"/>
          <a:ext cx="7358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2905600" imgH="5791200" progId="Equation.DSMT4">
                  <p:embed/>
                </p:oleObj>
              </mc:Choice>
              <mc:Fallback>
                <p:oleObj name="Equation" r:id="rId3" imgW="82905600" imgH="579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7358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539750" y="1268413"/>
          <a:ext cx="3455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6271200" imgH="5486400" progId="Equation.3">
                  <p:embed/>
                </p:oleObj>
              </mc:Choice>
              <mc:Fallback>
                <p:oleObj name="Equation" r:id="rId5" imgW="36271200" imgH="548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3455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533400" y="2001838"/>
          <a:ext cx="1028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29565" imgH="161925" progId="Equation.3">
                  <p:embed/>
                </p:oleObj>
              </mc:Choice>
              <mc:Fallback>
                <p:oleObj name="Equation" r:id="rId7" imgW="329565" imgH="1619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01838"/>
                        <a:ext cx="10287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1258888" y="1844675"/>
          <a:ext cx="3889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2367200" imgH="10363200" progId="Equation.DSMT4">
                  <p:embed/>
                </p:oleObj>
              </mc:Choice>
              <mc:Fallback>
                <p:oleObj name="Equation" r:id="rId9" imgW="423672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38893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457200" y="685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1187450" y="2924175"/>
          <a:ext cx="6072188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66141600" imgH="26822400" progId="Equation.DSMT4">
                  <p:embed/>
                </p:oleObj>
              </mc:Choice>
              <mc:Fallback>
                <p:oleObj name="Equation" r:id="rId12" imgW="66141600" imgH="2682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6072188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60363" y="838200"/>
          <a:ext cx="80343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5648800" imgH="10668000" progId="">
                  <p:embed/>
                </p:oleObj>
              </mc:Choice>
              <mc:Fallback>
                <p:oleObj name="" r:id="rId1" imgW="85648800" imgH="10668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838200"/>
                        <a:ext cx="80343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01638" y="1882775"/>
          <a:ext cx="6264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6751200" imgH="5181600" progId="">
                  <p:embed/>
                </p:oleObj>
              </mc:Choice>
              <mc:Fallback>
                <p:oleObj name="" r:id="rId3" imgW="66751200" imgH="5181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882775"/>
                        <a:ext cx="6264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747838" y="2457450"/>
          <a:ext cx="4316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6024800" imgH="5486400" progId="">
                  <p:embed/>
                </p:oleObj>
              </mc:Choice>
              <mc:Fallback>
                <p:oleObj name="" r:id="rId5" imgW="46024800" imgH="5486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457450"/>
                        <a:ext cx="43164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50850" y="3725863"/>
          <a:ext cx="7062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75285600" imgH="12192000" progId="">
                  <p:embed/>
                </p:oleObj>
              </mc:Choice>
              <mc:Fallback>
                <p:oleObj name="" r:id="rId7" imgW="75285600" imgH="12192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725863"/>
                        <a:ext cx="70627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50850" y="5662613"/>
          <a:ext cx="7578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80772000" imgH="5791200" progId="">
                  <p:embed/>
                </p:oleObj>
              </mc:Choice>
              <mc:Fallback>
                <p:oleObj name="" r:id="rId9" imgW="80772000" imgH="579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662613"/>
                        <a:ext cx="7578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77825" y="260350"/>
            <a:ext cx="496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隶书" panose="02010800040101010101" pitchFamily="2" charset="-122"/>
                <a:ea typeface="华文隶书" panose="02010800040101010101" pitchFamily="2" charset="-122"/>
              </a:rPr>
              <a:t>     </a:t>
            </a:r>
            <a:r>
              <a:rPr lang="zh-CN" altLang="en-US" b="1">
                <a:ea typeface="华文隶书" panose="02010800040101010101" pitchFamily="2" charset="-122"/>
              </a:rPr>
              <a:t>2</a:t>
            </a:r>
            <a:r>
              <a:rPr lang="zh-CN" altLang="en-US" sz="2800" b="1">
                <a:ea typeface="华文楷体" panose="02010600040101010101" pitchFamily="2" charset="-122"/>
              </a:rPr>
              <a:t>.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矩估计的求法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604838" y="3024188"/>
          <a:ext cx="577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61569600" imgH="5791200" progId="">
                  <p:embed/>
                </p:oleObj>
              </mc:Choice>
              <mc:Fallback>
                <p:oleObj name="" r:id="rId12" imgW="61569600" imgH="5791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24188"/>
                        <a:ext cx="57753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55638" y="4979988"/>
          <a:ext cx="423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45110400" imgH="5791200" progId="">
                  <p:embed/>
                </p:oleObj>
              </mc:Choice>
              <mc:Fallback>
                <p:oleObj name="" r:id="rId14" imgW="45110400" imgH="5791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979988"/>
                        <a:ext cx="423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611188" y="461963"/>
          <a:ext cx="748982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78638400" imgH="14325600" progId="Equation.3">
                  <p:embed/>
                </p:oleObj>
              </mc:Choice>
              <mc:Fallback>
                <p:oleObj name="Equation" r:id="rId1" imgW="78638400" imgH="143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1963"/>
                        <a:ext cx="748982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1403350" y="1908175"/>
          <a:ext cx="37433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5052000" imgH="5181600" progId="Equation.3">
                  <p:embed/>
                </p:oleObj>
              </mc:Choice>
              <mc:Fallback>
                <p:oleObj name="Equation" r:id="rId3" imgW="350520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08175"/>
                        <a:ext cx="37433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1" name="Object 5"/>
          <p:cNvGraphicFramePr>
            <a:graphicFrameLocks noChangeAspect="1"/>
          </p:cNvGraphicFramePr>
          <p:nvPr/>
        </p:nvGraphicFramePr>
        <p:xfrm>
          <a:off x="4932363" y="1654175"/>
          <a:ext cx="32400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6880800" imgH="11582400" progId="Equation.3">
                  <p:embed/>
                </p:oleObj>
              </mc:Choice>
              <mc:Fallback>
                <p:oleObj name="Equation" r:id="rId5" imgW="36880800" imgH="115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54175"/>
                        <a:ext cx="32400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2" name="Object 6"/>
          <p:cNvGraphicFramePr>
            <a:graphicFrameLocks noChangeAspect="1"/>
          </p:cNvGraphicFramePr>
          <p:nvPr/>
        </p:nvGraphicFramePr>
        <p:xfrm>
          <a:off x="677863" y="1849438"/>
          <a:ext cx="6302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91135" imgH="156210" progId="Equation.3">
                  <p:embed/>
                </p:oleObj>
              </mc:Choice>
              <mc:Fallback>
                <p:oleObj name="Equation" r:id="rId7" imgW="191135" imgH="15621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849438"/>
                        <a:ext cx="6302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611188" y="420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766763" y="2595563"/>
          <a:ext cx="357346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36880800" imgH="11277600" progId="Equation.3">
                  <p:embed/>
                </p:oleObj>
              </mc:Choice>
              <mc:Fallback>
                <p:oleObj name="Equation" r:id="rId10" imgW="36880800" imgH="11277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595563"/>
                        <a:ext cx="357346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5" name="Object 9"/>
          <p:cNvGraphicFramePr>
            <a:graphicFrameLocks noChangeAspect="1"/>
          </p:cNvGraphicFramePr>
          <p:nvPr/>
        </p:nvGraphicFramePr>
        <p:xfrm>
          <a:off x="4314825" y="2595563"/>
          <a:ext cx="23415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23774400" imgH="11582400" progId="Equation.3">
                  <p:embed/>
                </p:oleObj>
              </mc:Choice>
              <mc:Fallback>
                <p:oleObj name="Equation" r:id="rId12" imgW="23774400" imgH="115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2595563"/>
                        <a:ext cx="23415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6" name="Object 10"/>
          <p:cNvGraphicFramePr>
            <a:graphicFrameLocks noChangeAspect="1"/>
          </p:cNvGraphicFramePr>
          <p:nvPr/>
        </p:nvGraphicFramePr>
        <p:xfrm>
          <a:off x="6659563" y="2667000"/>
          <a:ext cx="644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7010400" imgH="9448800" progId="Equation.3">
                  <p:embed/>
                </p:oleObj>
              </mc:Choice>
              <mc:Fallback>
                <p:oleObj name="Equation" r:id="rId14" imgW="7010400" imgH="944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667000"/>
                        <a:ext cx="644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7" name="Object 11"/>
          <p:cNvGraphicFramePr>
            <a:graphicFrameLocks noChangeAspect="1"/>
          </p:cNvGraphicFramePr>
          <p:nvPr/>
        </p:nvGraphicFramePr>
        <p:xfrm>
          <a:off x="1403350" y="3522663"/>
          <a:ext cx="1350963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12496800" imgH="9448800" progId="Equation.3">
                  <p:embed/>
                </p:oleObj>
              </mc:Choice>
              <mc:Fallback>
                <p:oleObj name="Equation" r:id="rId16" imgW="12496800" imgH="944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22663"/>
                        <a:ext cx="1350963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8" name="Object 12"/>
          <p:cNvGraphicFramePr>
            <a:graphicFrameLocks noChangeAspect="1"/>
          </p:cNvGraphicFramePr>
          <p:nvPr/>
        </p:nvGraphicFramePr>
        <p:xfrm>
          <a:off x="755650" y="3738563"/>
          <a:ext cx="479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4876800" imgH="4876800" progId="Equation.3">
                  <p:embed/>
                </p:oleObj>
              </mc:Choice>
              <mc:Fallback>
                <p:oleObj name="Equation" r:id="rId18" imgW="4876800" imgH="487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38563"/>
                        <a:ext cx="479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9" name="Object 13"/>
          <p:cNvGraphicFramePr>
            <a:graphicFrameLocks noChangeAspect="1"/>
          </p:cNvGraphicFramePr>
          <p:nvPr/>
        </p:nvGraphicFramePr>
        <p:xfrm>
          <a:off x="2698750" y="3819525"/>
          <a:ext cx="37099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37490400" imgH="5181600" progId="Equation.3">
                  <p:embed/>
                </p:oleObj>
              </mc:Choice>
              <mc:Fallback>
                <p:oleObj name="Equation" r:id="rId20" imgW="37490400" imgH="5181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819525"/>
                        <a:ext cx="37099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0" name="Object 14"/>
          <p:cNvGraphicFramePr>
            <a:graphicFrameLocks noChangeAspect="1"/>
          </p:cNvGraphicFramePr>
          <p:nvPr/>
        </p:nvGraphicFramePr>
        <p:xfrm>
          <a:off x="6227763" y="3532188"/>
          <a:ext cx="13874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12801600" imgH="9448800" progId="Equation.3">
                  <p:embed/>
                </p:oleObj>
              </mc:Choice>
              <mc:Fallback>
                <p:oleObj name="Equation" r:id="rId22" imgW="12801600" imgH="9448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532188"/>
                        <a:ext cx="13874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2" name="Object 16"/>
          <p:cNvGraphicFramePr>
            <a:graphicFrameLocks noChangeAspect="1"/>
          </p:cNvGraphicFramePr>
          <p:nvPr/>
        </p:nvGraphicFramePr>
        <p:xfrm>
          <a:off x="660400" y="4684713"/>
          <a:ext cx="70659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80772000" imgH="14020800" progId="Equation.DSMT4">
                  <p:embed/>
                </p:oleObj>
              </mc:Choice>
              <mc:Fallback>
                <p:oleObj name="Equation" r:id="rId24" imgW="80772000" imgH="14020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684713"/>
                        <a:ext cx="70659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1880640" y="3336840"/>
              <a:ext cx="5578560" cy="5518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880640" y="3336840"/>
                <a:ext cx="5578560" cy="5518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1319213" y="598488"/>
          <a:ext cx="36337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8709600" imgH="5181600" progId="Equation.3">
                  <p:embed/>
                </p:oleObj>
              </mc:Choice>
              <mc:Fallback>
                <p:oleObj name="Equation" r:id="rId3" imgW="387096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598488"/>
                        <a:ext cx="36337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49" name="Object 5"/>
          <p:cNvGraphicFramePr>
            <a:graphicFrameLocks noChangeAspect="1"/>
          </p:cNvGraphicFramePr>
          <p:nvPr/>
        </p:nvGraphicFramePr>
        <p:xfrm>
          <a:off x="1752600" y="1260475"/>
          <a:ext cx="44942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7548800" imgH="11582400" progId="Equation.3">
                  <p:embed/>
                </p:oleObj>
              </mc:Choice>
              <mc:Fallback>
                <p:oleObj name="Equation" r:id="rId5" imgW="47548800" imgH="115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60475"/>
                        <a:ext cx="449421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608013" y="2420938"/>
          <a:ext cx="7469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74980800" imgH="5181600" progId="Equation.3">
                  <p:embed/>
                </p:oleObj>
              </mc:Choice>
              <mc:Fallback>
                <p:oleObj name="Equation" r:id="rId7" imgW="74980800" imgH="518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420938"/>
                        <a:ext cx="7469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609600" y="3284538"/>
          <a:ext cx="685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91135" imgH="156210" progId="Equation.3">
                  <p:embed/>
                </p:oleObj>
              </mc:Choice>
              <mc:Fallback>
                <p:oleObj name="Equation" r:id="rId9" imgW="191135" imgH="1562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84538"/>
                        <a:ext cx="685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1323975" y="3030538"/>
          <a:ext cx="25987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25908000" imgH="11277600" progId="Equation.3">
                  <p:embed/>
                </p:oleObj>
              </mc:Choice>
              <mc:Fallback>
                <p:oleObj name="Equation" r:id="rId11" imgW="25908000" imgH="11277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030538"/>
                        <a:ext cx="25987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3922713" y="3052763"/>
          <a:ext cx="26384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28651200" imgH="11582400" progId="Equation.3">
                  <p:embed/>
                </p:oleObj>
              </mc:Choice>
              <mc:Fallback>
                <p:oleObj name="Equation" r:id="rId13" imgW="28651200" imgH="115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3052763"/>
                        <a:ext cx="26384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4" name="Object 10"/>
          <p:cNvGraphicFramePr>
            <a:graphicFrameLocks noChangeAspect="1"/>
          </p:cNvGraphicFramePr>
          <p:nvPr/>
        </p:nvGraphicFramePr>
        <p:xfrm>
          <a:off x="6589713" y="3106738"/>
          <a:ext cx="1295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12496800" imgH="9448800" progId="Equation.3">
                  <p:embed/>
                </p:oleObj>
              </mc:Choice>
              <mc:Fallback>
                <p:oleObj name="Equation" r:id="rId15" imgW="12496800" imgH="944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3106738"/>
                        <a:ext cx="12954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5" name="Object 11"/>
          <p:cNvGraphicFramePr>
            <a:graphicFrameLocks noChangeAspect="1"/>
          </p:cNvGraphicFramePr>
          <p:nvPr/>
        </p:nvGraphicFramePr>
        <p:xfrm>
          <a:off x="1106488" y="4297363"/>
          <a:ext cx="5127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4876800" imgH="4876800" progId="Equation.3">
                  <p:embed/>
                </p:oleObj>
              </mc:Choice>
              <mc:Fallback>
                <p:oleObj name="Equation" r:id="rId17" imgW="4876800" imgH="4876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4297363"/>
                        <a:ext cx="5127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6" name="Object 12"/>
          <p:cNvGraphicFramePr>
            <a:graphicFrameLocks noChangeAspect="1"/>
          </p:cNvGraphicFramePr>
          <p:nvPr/>
        </p:nvGraphicFramePr>
        <p:xfrm>
          <a:off x="1766888" y="4081463"/>
          <a:ext cx="17145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6764000" imgH="9448800" progId="Equation.3">
                  <p:embed/>
                </p:oleObj>
              </mc:Choice>
              <mc:Fallback>
                <p:oleObj name="Equation" r:id="rId19" imgW="16764000" imgH="944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4081463"/>
                        <a:ext cx="17145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7" name="Object 13"/>
          <p:cNvGraphicFramePr>
            <a:graphicFrameLocks noChangeAspect="1"/>
          </p:cNvGraphicFramePr>
          <p:nvPr/>
        </p:nvGraphicFramePr>
        <p:xfrm>
          <a:off x="685800" y="5238750"/>
          <a:ext cx="38560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1" imgW="37795200" imgH="5181600" progId="Equation.3">
                  <p:embed/>
                </p:oleObj>
              </mc:Choice>
              <mc:Fallback>
                <p:oleObj name="Equation" r:id="rId21" imgW="37795200" imgH="5181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38750"/>
                        <a:ext cx="38560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4"/>
          <p:cNvSpPr txBox="1">
            <a:spLocks noChangeArrowheads="1"/>
          </p:cNvSpPr>
          <p:nvPr/>
        </p:nvSpPr>
        <p:spPr bwMode="auto">
          <a:xfrm>
            <a:off x="520700" y="5492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2159" name="Object 15"/>
          <p:cNvGraphicFramePr>
            <a:graphicFrameLocks noChangeAspect="1"/>
          </p:cNvGraphicFramePr>
          <p:nvPr/>
        </p:nvGraphicFramePr>
        <p:xfrm>
          <a:off x="4495800" y="5018088"/>
          <a:ext cx="19907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19507200" imgH="9753600" progId="Equation.3">
                  <p:embed/>
                </p:oleObj>
              </mc:Choice>
              <mc:Fallback>
                <p:oleObj name="Equation" r:id="rId24" imgW="19507200" imgH="975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18088"/>
                        <a:ext cx="19907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1440360" y="2914200"/>
              <a:ext cx="6017040" cy="12927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440360" y="2914200"/>
                <a:ext cx="6017040" cy="129276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2268538" y="333375"/>
            <a:ext cx="3671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参数估计的类型</a:t>
            </a:r>
            <a:endParaRPr lang="zh-CN" altLang="en-US" sz="36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838200" y="1655763"/>
            <a:ext cx="6326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点估计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估计未知参数的值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55650" y="2554288"/>
            <a:ext cx="734536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区间估计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估计未知参数的取值范围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并使此范围包含未知参数真值的概率为给定的值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utoUpdateAnimBg="0"/>
      <p:bldP spid="210947" grpId="0" autoUpdateAnimBg="0"/>
      <p:bldP spid="21094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3" name="Object 2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334963" y="1484313"/>
            <a:ext cx="87185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我班某</a:t>
            </a:r>
            <a:r>
              <a:rPr lang="zh-CN" altLang="en-US" sz="2800" b="1">
                <a:latin typeface="宋体" panose="02010600030101010101" pitchFamily="2" charset="-122"/>
              </a:rPr>
              <a:t>同学与一位神枪手一同进行实弹射击，两人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同打一个靶子，每人各打一发，结果仅中一发，问认为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这一发是谁打中的较为合理</a:t>
            </a:r>
            <a:r>
              <a:rPr lang="en-US" altLang="zh-CN" sz="2800" b="1">
                <a:latin typeface="Times New Roman" panose="02020603050405020304" pitchFamily="18" charset="0"/>
              </a:rPr>
              <a:t>?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为什么</a:t>
            </a:r>
            <a:r>
              <a:rPr lang="en-US" altLang="zh-CN" sz="2800" b="1">
                <a:latin typeface="Times New Roman" panose="02020603050405020304" pitchFamily="18" charset="0"/>
              </a:rPr>
              <a:t>?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468313" y="3068638"/>
            <a:ext cx="8280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/>
              <a:t>有两个外表相同的箱子，一号箱子装有</a:t>
            </a:r>
            <a:r>
              <a:rPr lang="en-US" altLang="zh-CN" sz="2800" b="1">
                <a:latin typeface="Times New Roman" panose="02020603050405020304" pitchFamily="18" charset="0"/>
              </a:rPr>
              <a:t>99</a:t>
            </a:r>
            <a:r>
              <a:rPr lang="zh-CN" altLang="en-US" sz="2800" b="1"/>
              <a:t>个白球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/>
              <a:t>个黑球，二号箱子装有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/>
              <a:t>个白球</a:t>
            </a:r>
            <a:r>
              <a:rPr lang="en-US" altLang="zh-CN" sz="2800" b="1">
                <a:latin typeface="Times New Roman" panose="02020603050405020304" pitchFamily="18" charset="0"/>
              </a:rPr>
              <a:t>99</a:t>
            </a:r>
            <a:r>
              <a:rPr lang="zh-CN" altLang="en-US" sz="2800" b="1"/>
              <a:t>个黑球。任取一个箱子，并从其中任取一个球，发现是个白球。</a:t>
            </a:r>
            <a:endParaRPr lang="zh-CN" altLang="en-US" sz="28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请你猜测取的是哪只箱子。</a:t>
            </a:r>
            <a:endParaRPr lang="zh-CN" altLang="en-US" sz="2800" b="1"/>
          </a:p>
        </p:txBody>
      </p:sp>
      <p:sp>
        <p:nvSpPr>
          <p:cNvPr id="264199" name="Text Box 7"/>
          <p:cNvSpPr txBox="1">
            <a:spLocks noChangeArrowheads="1"/>
          </p:cNvSpPr>
          <p:nvPr/>
        </p:nvSpPr>
        <p:spPr bwMode="auto">
          <a:xfrm>
            <a:off x="611188" y="765175"/>
            <a:ext cx="3335337" cy="6413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zh-CN" sz="360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极大似然法 </a:t>
            </a:r>
            <a:endParaRPr lang="zh-CN" altLang="en-US" sz="3600" b="1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/>
      <p:bldP spid="26419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73063" y="257175"/>
            <a:ext cx="8231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>
                <a:solidFill>
                  <a:schemeClr val="accent2"/>
                </a:solidFill>
                <a:ea typeface="华文隶书" panose="02010800040101010101" pitchFamily="2" charset="-122"/>
              </a:rPr>
              <a:t>  </a:t>
            </a:r>
            <a:r>
              <a:rPr lang="zh-CN" altLang="zh-CN" b="1">
                <a:ea typeface="黑体" panose="02010609060101010101" pitchFamily="49" charset="-122"/>
              </a:rPr>
              <a:t>一、</a:t>
            </a:r>
            <a:r>
              <a:rPr lang="zh-CN" altLang="zh-CN" b="1">
                <a:solidFill>
                  <a:srgbClr val="0000FF"/>
                </a:solidFill>
                <a:ea typeface="黑体" panose="02010609060101010101" pitchFamily="49" charset="-122"/>
              </a:rPr>
              <a:t>最大似然估计</a:t>
            </a:r>
            <a:endParaRPr lang="zh-CN" altLang="zh-CN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60363" y="876300"/>
            <a:ext cx="3132137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1. 基本思想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09575" y="1536700"/>
            <a:ext cx="2003425" cy="5175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华文中宋" panose="02010600040101010101" pitchFamily="2" charset="-122"/>
              </a:rPr>
              <a:t>引例</a:t>
            </a:r>
            <a:endParaRPr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华文中宋" panose="02010600040101010101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15925" y="2074863"/>
            <a:ext cx="8188325" cy="1806575"/>
          </a:xfrm>
          <a:prstGeom prst="rect">
            <a:avLst/>
          </a:prstGeom>
          <a:noFill/>
          <a:ln w="9525">
            <a:solidFill>
              <a:schemeClr val="tx2"/>
            </a:solidFill>
            <a:beve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华文楷体" panose="02010600040101010101" pitchFamily="2" charset="-122"/>
              </a:rPr>
              <a:t>       一天, 一个枪法娴熟的老猎手和一个初出茅庐的</a:t>
            </a:r>
            <a:endParaRPr lang="zh-CN" altLang="en-US" sz="2800" b="1"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华文楷体" panose="02010600040101010101" pitchFamily="2" charset="-122"/>
              </a:rPr>
              <a:t>小猎手一同去打猎.只听得: 砰砰两声枪响, 一只飞鸟</a:t>
            </a:r>
            <a:endParaRPr lang="zh-CN" altLang="en-US" sz="2800" b="1"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华文楷体" panose="02010600040101010101" pitchFamily="2" charset="-122"/>
              </a:rPr>
              <a:t>从天而降.  两位猎手上前查看, 结果发现这鸟只中了</a:t>
            </a:r>
            <a:endParaRPr lang="zh-CN" altLang="en-US" sz="2800" b="1"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华文楷体" panose="02010600040101010101" pitchFamily="2" charset="-122"/>
              </a:rPr>
              <a:t>一枪, 你估计这鸟是谁击中的？</a:t>
            </a:r>
            <a:endParaRPr lang="zh-CN" altLang="en-US" sz="2800" b="1">
              <a:ea typeface="华文楷体" panose="02010600040101010101" pitchFamily="2" charset="-122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15925" y="3951288"/>
            <a:ext cx="2392363" cy="519112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直观分析</a:t>
            </a:r>
            <a:endParaRPr lang="zh-CN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90525" y="4530725"/>
            <a:ext cx="83026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华文楷体" panose="02010600040101010101" pitchFamily="2" charset="-122"/>
              </a:rPr>
              <a:t>      根据题目情景，老猎手一枪击落飞鸟的可能性相比于小猎手更大. 所以我们估计击中者是</a:t>
            </a:r>
            <a:r>
              <a:rPr lang="zh-CN" altLang="en-US" sz="2800" b="1">
                <a:solidFill>
                  <a:srgbClr val="0000FF"/>
                </a:solidFill>
                <a:ea typeface="华文楷体" panose="02010600040101010101" pitchFamily="2" charset="-122"/>
              </a:rPr>
              <a:t>老猎手</a:t>
            </a:r>
            <a:r>
              <a:rPr lang="zh-CN" altLang="en-US" sz="2800" b="1">
                <a:ea typeface="华文楷体" panose="02010600040101010101" pitchFamily="2" charset="-122"/>
              </a:rPr>
              <a:t>.</a:t>
            </a:r>
            <a:endParaRPr lang="zh-CN" altLang="en-US" sz="2800" b="1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 autoUpdateAnimBg="0"/>
      <p:bldP spid="6147" grpId="0" bldLvl="0" animBg="1" autoUpdateAnimBg="0"/>
      <p:bldP spid="6148" grpId="0" bldLvl="0" animBg="1" autoUpdateAnimBg="0"/>
      <p:bldP spid="6149" grpId="0" bldLvl="0" animBg="1" autoUpdateAnimBg="0"/>
      <p:bldP spid="6150" grpId="0" bldLvl="0" animBg="1" autoUpdateAnimBg="0"/>
      <p:bldP spid="61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8775" y="246063"/>
            <a:ext cx="2700338" cy="519112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数学分析</a:t>
            </a:r>
            <a:endParaRPr lang="zh-CN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88938" y="809625"/>
          <a:ext cx="82423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5648800" imgH="16459200" progId="">
                  <p:embed/>
                </p:oleObj>
              </mc:Choice>
              <mc:Fallback>
                <p:oleObj name="" r:id="rId1" imgW="85648800" imgH="16459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809625"/>
                        <a:ext cx="82423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98463" y="2389188"/>
          <a:ext cx="6981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2542400" imgH="5791200" progId="">
                  <p:embed/>
                </p:oleObj>
              </mc:Choice>
              <mc:Fallback>
                <p:oleObj name="" r:id="rId3" imgW="72542400" imgH="579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389188"/>
                        <a:ext cx="69818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96875" y="3036888"/>
          <a:ext cx="7302500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5895200" imgH="23164800" progId="">
                  <p:embed/>
                </p:oleObj>
              </mc:Choice>
              <mc:Fallback>
                <p:oleObj name="" r:id="rId5" imgW="75895200" imgH="23164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036888"/>
                        <a:ext cx="7302500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54025" y="5695950"/>
          <a:ext cx="7834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81381600" imgH="4876800" progId="">
                  <p:embed/>
                </p:oleObj>
              </mc:Choice>
              <mc:Fallback>
                <p:oleObj name="" r:id="rId7" imgW="81381600" imgH="4876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695950"/>
                        <a:ext cx="7834313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beve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9" name="Object 2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1524000" y="1524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7426325" y="309563"/>
            <a:ext cx="13366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§1  </a:t>
            </a:r>
            <a:r>
              <a:rPr lang="zh-CN" altLang="en-US" sz="1800">
                <a:latin typeface="Times New Roman" panose="02020603050405020304" pitchFamily="18" charset="0"/>
              </a:rPr>
              <a:t>点估计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685800" y="8509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600200" y="836613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如果一个射手击中目标的概率可能是</a:t>
            </a:r>
            <a:endParaRPr lang="zh-CN" altLang="en-US" sz="2800" b="1"/>
          </a:p>
        </p:txBody>
      </p:sp>
      <p:graphicFrame>
        <p:nvGraphicFramePr>
          <p:cNvPr id="263175" name="Object 7"/>
          <p:cNvGraphicFramePr>
            <a:graphicFrameLocks noChangeAspect="1"/>
          </p:cNvGraphicFramePr>
          <p:nvPr/>
        </p:nvGraphicFramePr>
        <p:xfrm>
          <a:off x="2743200" y="1370013"/>
          <a:ext cx="2286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21945600" imgH="9448800" progId="Equation.3">
                  <p:embed/>
                </p:oleObj>
              </mc:Choice>
              <mc:Fallback>
                <p:oleObj name="Equation" r:id="rId4" imgW="21945600" imgH="944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70013"/>
                        <a:ext cx="2286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611188" y="2517775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现在让他打三发子弹，在不同的命中目标的次数下，我们应该如何取 </a:t>
            </a:r>
            <a:r>
              <a:rPr lang="en-US" altLang="zh-CN" sz="2800" b="1" i="1">
                <a:latin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</a:rPr>
              <a:t>的估计值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3177" name="Object 9"/>
          <p:cNvGraphicFramePr>
            <a:graphicFrameLocks noChangeAspect="1"/>
          </p:cNvGraphicFramePr>
          <p:nvPr/>
        </p:nvGraphicFramePr>
        <p:xfrm>
          <a:off x="5791200" y="2971800"/>
          <a:ext cx="5953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5791200" imgH="5181600" progId="Equation.3">
                  <p:embed/>
                </p:oleObj>
              </mc:Choice>
              <mc:Fallback>
                <p:oleObj name="Equation" r:id="rId6" imgW="5791200" imgH="5181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971800"/>
                        <a:ext cx="5953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8" name="Object 10"/>
          <p:cNvGraphicFramePr>
            <a:graphicFrameLocks noChangeAspect="1"/>
          </p:cNvGraphicFramePr>
          <p:nvPr/>
        </p:nvGraphicFramePr>
        <p:xfrm>
          <a:off x="685800" y="3679825"/>
          <a:ext cx="609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191135" imgH="156210" progId="Equation.3">
                  <p:embed/>
                </p:oleObj>
              </mc:Choice>
              <mc:Fallback>
                <p:oleObj name="Equation" r:id="rId8" imgW="191135" imgH="15621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79825"/>
                        <a:ext cx="609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1524000" y="365601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用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表示命中目标的次数，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5791200" y="36560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en-US" altLang="zh-CN" sz="2800" b="1">
                <a:latin typeface="Times New Roman" panose="02020603050405020304" pitchFamily="18" charset="0"/>
              </a:rPr>
              <a:t>~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(3,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),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63181" name="Object 13"/>
          <p:cNvGraphicFramePr>
            <a:graphicFrameLocks noChangeAspect="1"/>
          </p:cNvGraphicFramePr>
          <p:nvPr/>
        </p:nvGraphicFramePr>
        <p:xfrm>
          <a:off x="1444625" y="4394200"/>
          <a:ext cx="5641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59740800" imgH="5791200" progId="Equation.3">
                  <p:embed/>
                </p:oleObj>
              </mc:Choice>
              <mc:Fallback>
                <p:oleObj name="Equation" r:id="rId10" imgW="59740800" imgH="579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394200"/>
                        <a:ext cx="56419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1371600" y="5027613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计算结果列表如下：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63183" name="AutoShape 15"/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3503" name="Text Box 16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63185" name="AutoShape 17"/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3186" name="AutoShape 18"/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3506" name="Text Box 19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3507" name="Text Box 2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63189" name="AutoShape 21"/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3509" name="Text Box 22">
            <a:hlinkClick r:id="rId12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utoUpdateAnimBg="0"/>
      <p:bldP spid="263174" grpId="0" autoUpdateAnimBg="0"/>
      <p:bldP spid="263176" grpId="0" autoUpdateAnimBg="0"/>
      <p:bldP spid="263179" grpId="0" autoUpdateAnimBg="0"/>
      <p:bldP spid="263180" grpId="0" autoUpdateAnimBg="0"/>
      <p:bldP spid="26318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7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7426325" y="188913"/>
            <a:ext cx="13366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§1  </a:t>
            </a:r>
            <a:r>
              <a:rPr lang="zh-CN" altLang="en-US" sz="1800">
                <a:latin typeface="Times New Roman" panose="02020603050405020304" pitchFamily="18" charset="0"/>
              </a:rPr>
              <a:t>点估计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226309" name="Group 5"/>
          <p:cNvGrpSpPr/>
          <p:nvPr/>
        </p:nvGrpSpPr>
        <p:grpSpPr bwMode="auto">
          <a:xfrm>
            <a:off x="1808163" y="620713"/>
            <a:ext cx="5334000" cy="2759075"/>
            <a:chOff x="672" y="672"/>
            <a:chExt cx="3360" cy="1738"/>
          </a:xfrm>
        </p:grpSpPr>
        <p:sp>
          <p:nvSpPr>
            <p:cNvPr id="65566" name="Line 6"/>
            <p:cNvSpPr>
              <a:spLocks noChangeShapeType="1"/>
            </p:cNvSpPr>
            <p:nvPr/>
          </p:nvSpPr>
          <p:spPr bwMode="auto">
            <a:xfrm>
              <a:off x="768" y="67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7" name="Line 7"/>
            <p:cNvSpPr>
              <a:spLocks noChangeShapeType="1"/>
            </p:cNvSpPr>
            <p:nvPr/>
          </p:nvSpPr>
          <p:spPr bwMode="auto">
            <a:xfrm>
              <a:off x="768" y="96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8" name="Line 8"/>
            <p:cNvSpPr>
              <a:spLocks noChangeShapeType="1"/>
            </p:cNvSpPr>
            <p:nvPr/>
          </p:nvSpPr>
          <p:spPr bwMode="auto">
            <a:xfrm>
              <a:off x="768" y="146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9" name="Line 9"/>
            <p:cNvSpPr>
              <a:spLocks noChangeShapeType="1"/>
            </p:cNvSpPr>
            <p:nvPr/>
          </p:nvSpPr>
          <p:spPr bwMode="auto">
            <a:xfrm>
              <a:off x="768" y="192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0" name="Line 10"/>
            <p:cNvSpPr>
              <a:spLocks noChangeShapeType="1"/>
            </p:cNvSpPr>
            <p:nvPr/>
          </p:nvSpPr>
          <p:spPr bwMode="auto">
            <a:xfrm>
              <a:off x="768" y="241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1" name="Line 11"/>
            <p:cNvSpPr>
              <a:spLocks noChangeShapeType="1"/>
            </p:cNvSpPr>
            <p:nvPr/>
          </p:nvSpPr>
          <p:spPr bwMode="auto">
            <a:xfrm>
              <a:off x="1536" y="67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2" name="Line 12"/>
            <p:cNvSpPr>
              <a:spLocks noChangeShapeType="1"/>
            </p:cNvSpPr>
            <p:nvPr/>
          </p:nvSpPr>
          <p:spPr bwMode="auto">
            <a:xfrm>
              <a:off x="2208" y="67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3" name="Line 13"/>
            <p:cNvSpPr>
              <a:spLocks noChangeShapeType="1"/>
            </p:cNvSpPr>
            <p:nvPr/>
          </p:nvSpPr>
          <p:spPr bwMode="auto">
            <a:xfrm>
              <a:off x="2880" y="67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4" name="Line 14"/>
            <p:cNvSpPr>
              <a:spLocks noChangeShapeType="1"/>
            </p:cNvSpPr>
            <p:nvPr/>
          </p:nvSpPr>
          <p:spPr bwMode="auto">
            <a:xfrm>
              <a:off x="3552" y="67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5575" name="Object 15"/>
            <p:cNvGraphicFramePr>
              <a:graphicFrameLocks noChangeAspect="1"/>
            </p:cNvGraphicFramePr>
            <p:nvPr/>
          </p:nvGraphicFramePr>
          <p:xfrm>
            <a:off x="672" y="720"/>
            <a:ext cx="84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4" imgW="19202400" imgH="5181600" progId="Equation.3">
                    <p:embed/>
                  </p:oleObj>
                </mc:Choice>
                <mc:Fallback>
                  <p:oleObj name="Equation" r:id="rId4" imgW="19202400" imgH="5181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20"/>
                          <a:ext cx="84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6" name="Object 16"/>
            <p:cNvGraphicFramePr>
              <a:graphicFrameLocks noChangeAspect="1"/>
            </p:cNvGraphicFramePr>
            <p:nvPr/>
          </p:nvGraphicFramePr>
          <p:xfrm>
            <a:off x="1824" y="720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6" imgW="3048000" imgH="4267200" progId="Equation.3">
                    <p:embed/>
                  </p:oleObj>
                </mc:Choice>
                <mc:Fallback>
                  <p:oleObj name="Equation" r:id="rId6" imgW="3048000" imgH="426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20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7" name="Object 17"/>
            <p:cNvGraphicFramePr>
              <a:graphicFrameLocks noChangeAspect="1"/>
            </p:cNvGraphicFramePr>
            <p:nvPr/>
          </p:nvGraphicFramePr>
          <p:xfrm>
            <a:off x="2424" y="710"/>
            <a:ext cx="15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8" imgW="2743200" imgH="3962400" progId="Equation.3">
                    <p:embed/>
                  </p:oleObj>
                </mc:Choice>
                <mc:Fallback>
                  <p:oleObj name="Equation" r:id="rId8" imgW="2743200" imgH="396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710"/>
                          <a:ext cx="15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8" name="Object 18"/>
            <p:cNvGraphicFramePr>
              <a:graphicFrameLocks noChangeAspect="1"/>
            </p:cNvGraphicFramePr>
            <p:nvPr/>
          </p:nvGraphicFramePr>
          <p:xfrm>
            <a:off x="3135" y="710"/>
            <a:ext cx="17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0" imgW="3048000" imgH="3962400" progId="Equation.3">
                    <p:embed/>
                  </p:oleObj>
                </mc:Choice>
                <mc:Fallback>
                  <p:oleObj name="Equation" r:id="rId10" imgW="3048000" imgH="3962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710"/>
                          <a:ext cx="17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9" name="Object 19"/>
            <p:cNvGraphicFramePr>
              <a:graphicFrameLocks noChangeAspect="1"/>
            </p:cNvGraphicFramePr>
            <p:nvPr/>
          </p:nvGraphicFramePr>
          <p:xfrm>
            <a:off x="3711" y="720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2" imgW="3048000" imgH="4267200" progId="Equation.3">
                    <p:embed/>
                  </p:oleObj>
                </mc:Choice>
                <mc:Fallback>
                  <p:oleObj name="Equation" r:id="rId12" imgW="3048000" imgH="426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720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0" name="Object 20"/>
            <p:cNvGraphicFramePr>
              <a:graphicFrameLocks noChangeAspect="1"/>
            </p:cNvGraphicFramePr>
            <p:nvPr/>
          </p:nvGraphicFramePr>
          <p:xfrm>
            <a:off x="824" y="1004"/>
            <a:ext cx="57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4" imgW="12496800" imgH="9448800" progId="Equation.3">
                    <p:embed/>
                  </p:oleObj>
                </mc:Choice>
                <mc:Fallback>
                  <p:oleObj name="Equation" r:id="rId14" imgW="12496800" imgH="9448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1004"/>
                          <a:ext cx="57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1" name="Object 21"/>
            <p:cNvGraphicFramePr>
              <a:graphicFrameLocks noChangeAspect="1"/>
            </p:cNvGraphicFramePr>
            <p:nvPr/>
          </p:nvGraphicFramePr>
          <p:xfrm>
            <a:off x="781" y="1456"/>
            <a:ext cx="64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6" imgW="14020800" imgH="9448800" progId="Equation.3">
                    <p:embed/>
                  </p:oleObj>
                </mc:Choice>
                <mc:Fallback>
                  <p:oleObj name="Equation" r:id="rId16" imgW="14020800" imgH="9448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456"/>
                          <a:ext cx="64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2" name="Object 22"/>
            <p:cNvGraphicFramePr>
              <a:graphicFrameLocks noChangeAspect="1"/>
            </p:cNvGraphicFramePr>
            <p:nvPr/>
          </p:nvGraphicFramePr>
          <p:xfrm>
            <a:off x="816" y="1964"/>
            <a:ext cx="57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8" imgW="12496800" imgH="9448800" progId="Equation.3">
                    <p:embed/>
                  </p:oleObj>
                </mc:Choice>
                <mc:Fallback>
                  <p:oleObj name="Equation" r:id="rId18" imgW="12496800" imgH="9448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964"/>
                          <a:ext cx="57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27" name="Object 23"/>
          <p:cNvGraphicFramePr>
            <a:graphicFrameLocks noChangeAspect="1"/>
          </p:cNvGraphicFramePr>
          <p:nvPr/>
        </p:nvGraphicFramePr>
        <p:xfrm>
          <a:off x="3408363" y="115411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312420" imgH="329565" progId="Equation.3">
                  <p:embed/>
                </p:oleObj>
              </mc:Choice>
              <mc:Fallback>
                <p:oleObj name="Equation" r:id="rId20" imgW="312420" imgH="32956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115411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8" name="Object 24"/>
          <p:cNvGraphicFramePr>
            <a:graphicFrameLocks noChangeAspect="1"/>
          </p:cNvGraphicFramePr>
          <p:nvPr/>
        </p:nvGraphicFramePr>
        <p:xfrm>
          <a:off x="4378325" y="1154113"/>
          <a:ext cx="706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312420" imgH="329565" progId="Equation.3">
                  <p:embed/>
                </p:oleObj>
              </mc:Choice>
              <mc:Fallback>
                <p:oleObj name="Equation" r:id="rId22" imgW="312420" imgH="32956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154113"/>
                        <a:ext cx="7064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9" name="Object 25"/>
          <p:cNvGraphicFramePr>
            <a:graphicFrameLocks noChangeAspect="1"/>
          </p:cNvGraphicFramePr>
          <p:nvPr/>
        </p:nvGraphicFramePr>
        <p:xfrm>
          <a:off x="5465763" y="115411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312420" imgH="329565" progId="Equation.3">
                  <p:embed/>
                </p:oleObj>
              </mc:Choice>
              <mc:Fallback>
                <p:oleObj name="Equation" r:id="rId24" imgW="312420" imgH="32956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115411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0" name="Object 26"/>
          <p:cNvGraphicFramePr>
            <a:graphicFrameLocks noChangeAspect="1"/>
          </p:cNvGraphicFramePr>
          <p:nvPr/>
        </p:nvGraphicFramePr>
        <p:xfrm>
          <a:off x="6456363" y="115411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6" imgW="312420" imgH="329565" progId="Equation.3">
                  <p:embed/>
                </p:oleObj>
              </mc:Choice>
              <mc:Fallback>
                <p:oleObj name="Equation" r:id="rId26" imgW="312420" imgH="32956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115411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1" name="Object 27"/>
          <p:cNvGraphicFramePr>
            <a:graphicFrameLocks noChangeAspect="1"/>
          </p:cNvGraphicFramePr>
          <p:nvPr/>
        </p:nvGraphicFramePr>
        <p:xfrm>
          <a:off x="3408363" y="187166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8" imgW="312420" imgH="329565" progId="Equation.3">
                  <p:embed/>
                </p:oleObj>
              </mc:Choice>
              <mc:Fallback>
                <p:oleObj name="Equation" r:id="rId28" imgW="312420" imgH="32956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187166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4398963" y="187166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30" imgW="312420" imgH="329565" progId="Equation.3">
                  <p:embed/>
                </p:oleObj>
              </mc:Choice>
              <mc:Fallback>
                <p:oleObj name="Equation" r:id="rId30" imgW="312420" imgH="32956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187166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3" name="Object 29"/>
          <p:cNvGraphicFramePr>
            <a:graphicFrameLocks noChangeAspect="1"/>
          </p:cNvGraphicFramePr>
          <p:nvPr/>
        </p:nvGraphicFramePr>
        <p:xfrm>
          <a:off x="5521325" y="1871663"/>
          <a:ext cx="706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32" imgW="312420" imgH="329565" progId="Equation.3">
                  <p:embed/>
                </p:oleObj>
              </mc:Choice>
              <mc:Fallback>
                <p:oleObj name="Equation" r:id="rId32" imgW="312420" imgH="32956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1871663"/>
                        <a:ext cx="7064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4" name="Object 30"/>
          <p:cNvGraphicFramePr>
            <a:graphicFrameLocks noChangeAspect="1"/>
          </p:cNvGraphicFramePr>
          <p:nvPr/>
        </p:nvGraphicFramePr>
        <p:xfrm>
          <a:off x="6435725" y="1884363"/>
          <a:ext cx="706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34" imgW="312420" imgH="329565" progId="Equation.3">
                  <p:embed/>
                </p:oleObj>
              </mc:Choice>
              <mc:Fallback>
                <p:oleObj name="Equation" r:id="rId34" imgW="312420" imgH="32956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1884363"/>
                        <a:ext cx="7064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5" name="Object 31"/>
          <p:cNvGraphicFramePr>
            <a:graphicFrameLocks noChangeAspect="1"/>
          </p:cNvGraphicFramePr>
          <p:nvPr/>
        </p:nvGraphicFramePr>
        <p:xfrm>
          <a:off x="3408363" y="264636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36" imgW="312420" imgH="329565" progId="Equation.3">
                  <p:embed/>
                </p:oleObj>
              </mc:Choice>
              <mc:Fallback>
                <p:oleObj name="Equation" r:id="rId36" imgW="312420" imgH="32956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264636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6" name="Object 32"/>
          <p:cNvGraphicFramePr>
            <a:graphicFrameLocks noChangeAspect="1"/>
          </p:cNvGraphicFramePr>
          <p:nvPr/>
        </p:nvGraphicFramePr>
        <p:xfrm>
          <a:off x="4394200" y="2646363"/>
          <a:ext cx="7064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38" imgW="312420" imgH="329565" progId="Equation.3">
                  <p:embed/>
                </p:oleObj>
              </mc:Choice>
              <mc:Fallback>
                <p:oleObj name="Equation" r:id="rId38" imgW="312420" imgH="32956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646363"/>
                        <a:ext cx="7064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7" name="Object 33"/>
          <p:cNvGraphicFramePr>
            <a:graphicFrameLocks noChangeAspect="1"/>
          </p:cNvGraphicFramePr>
          <p:nvPr/>
        </p:nvGraphicFramePr>
        <p:xfrm>
          <a:off x="5465763" y="2633663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40" imgW="312420" imgH="329565" progId="Equation.3">
                  <p:embed/>
                </p:oleObj>
              </mc:Choice>
              <mc:Fallback>
                <p:oleObj name="Equation" r:id="rId40" imgW="312420" imgH="32956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633663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8" name="Object 34"/>
          <p:cNvGraphicFramePr>
            <a:graphicFrameLocks noChangeAspect="1"/>
          </p:cNvGraphicFramePr>
          <p:nvPr/>
        </p:nvGraphicFramePr>
        <p:xfrm>
          <a:off x="6456363" y="2617788"/>
          <a:ext cx="706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42" imgW="312420" imgH="329565" progId="Equation.3">
                  <p:embed/>
                </p:oleObj>
              </mc:Choice>
              <mc:Fallback>
                <p:oleObj name="Equation" r:id="rId42" imgW="312420" imgH="32956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617788"/>
                        <a:ext cx="706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39" name="Object 35"/>
          <p:cNvGraphicFramePr>
            <a:graphicFrameLocks noChangeAspect="1"/>
          </p:cNvGraphicFramePr>
          <p:nvPr/>
        </p:nvGraphicFramePr>
        <p:xfrm>
          <a:off x="838200" y="3378200"/>
          <a:ext cx="45783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44" imgW="51511200" imgH="9448800" progId="Equation.3">
                  <p:embed/>
                </p:oleObj>
              </mc:Choice>
              <mc:Fallback>
                <p:oleObj name="Equation" r:id="rId44" imgW="51511200" imgH="9448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78200"/>
                        <a:ext cx="45783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0" name="Object 36"/>
          <p:cNvGraphicFramePr>
            <a:graphicFrameLocks noChangeAspect="1"/>
          </p:cNvGraphicFramePr>
          <p:nvPr/>
        </p:nvGraphicFramePr>
        <p:xfrm>
          <a:off x="762000" y="4318000"/>
          <a:ext cx="1193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46" imgW="13411200" imgH="4876800" progId="Equation.3">
                  <p:embed/>
                </p:oleObj>
              </mc:Choice>
              <mc:Fallback>
                <p:oleObj name="Equation" r:id="rId46" imgW="13411200" imgH="4876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8000"/>
                        <a:ext cx="1193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1" name="Object 37"/>
          <p:cNvGraphicFramePr>
            <a:graphicFrameLocks noChangeAspect="1"/>
          </p:cNvGraphicFramePr>
          <p:nvPr/>
        </p:nvGraphicFramePr>
        <p:xfrm>
          <a:off x="1952625" y="4119563"/>
          <a:ext cx="72199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48" imgW="76200000" imgH="9448800" progId="Equation.3">
                  <p:embed/>
                </p:oleObj>
              </mc:Choice>
              <mc:Fallback>
                <p:oleObj name="Equation" r:id="rId48" imgW="76200000" imgH="9448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119563"/>
                        <a:ext cx="72199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42" name="Text Box 38"/>
          <p:cNvSpPr txBox="1">
            <a:spLocks noChangeArrowheads="1"/>
          </p:cNvSpPr>
          <p:nvPr/>
        </p:nvSpPr>
        <p:spPr bwMode="auto">
          <a:xfrm>
            <a:off x="685800" y="4979988"/>
            <a:ext cx="3598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由实际推断原理知，</a:t>
            </a:r>
            <a:endParaRPr lang="zh-CN" altLang="en-US" sz="2800" b="1"/>
          </a:p>
        </p:txBody>
      </p:sp>
      <p:graphicFrame>
        <p:nvGraphicFramePr>
          <p:cNvPr id="226343" name="Object 39"/>
          <p:cNvGraphicFramePr>
            <a:graphicFrameLocks noChangeAspect="1"/>
          </p:cNvGraphicFramePr>
          <p:nvPr/>
        </p:nvGraphicFramePr>
        <p:xfrm>
          <a:off x="4013200" y="4846638"/>
          <a:ext cx="2540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50" imgW="26822400" imgH="9448800" progId="Equation.3">
                  <p:embed/>
                </p:oleObj>
              </mc:Choice>
              <mc:Fallback>
                <p:oleObj name="Equation" r:id="rId50" imgW="26822400" imgH="9448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846638"/>
                        <a:ext cx="2540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45" name="AutoShape 41"/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5559" name="Text Box 42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26347" name="AutoShape 43"/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26348" name="AutoShape 44"/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5562" name="Text Box 45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5563" name="Text Box 4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26351" name="AutoShape 47"/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5565" name="Text Box 48">
            <a:hlinkClick r:id="rId52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500"/>
                            </p:stCondLst>
                            <p:childTnLst>
                              <p:par>
                                <p:cTn id="79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23" presetClass="entr" presetSubtype="52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4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5" name="Object 2"/>
          <p:cNvGraphicFramePr>
            <a:graphicFrameLocks noChangeAspect="1"/>
          </p:cNvGraphicFramePr>
          <p:nvPr/>
        </p:nvGraphicFramePr>
        <p:xfrm>
          <a:off x="785813" y="530225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30225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971550" y="24765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227333" name="Group 5"/>
          <p:cNvGrpSpPr/>
          <p:nvPr/>
        </p:nvGrpSpPr>
        <p:grpSpPr bwMode="auto">
          <a:xfrm>
            <a:off x="1905000" y="585788"/>
            <a:ext cx="5354638" cy="2787650"/>
            <a:chOff x="672" y="528"/>
            <a:chExt cx="3373" cy="1756"/>
          </a:xfrm>
        </p:grpSpPr>
        <p:sp>
          <p:nvSpPr>
            <p:cNvPr id="67603" name="Line 6"/>
            <p:cNvSpPr>
              <a:spLocks noChangeShapeType="1"/>
            </p:cNvSpPr>
            <p:nvPr/>
          </p:nvSpPr>
          <p:spPr bwMode="auto">
            <a:xfrm>
              <a:off x="768" y="52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Line 7"/>
            <p:cNvSpPr>
              <a:spLocks noChangeShapeType="1"/>
            </p:cNvSpPr>
            <p:nvPr/>
          </p:nvSpPr>
          <p:spPr bwMode="auto">
            <a:xfrm>
              <a:off x="768" y="8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5" name="Line 8"/>
            <p:cNvSpPr>
              <a:spLocks noChangeShapeType="1"/>
            </p:cNvSpPr>
            <p:nvPr/>
          </p:nvSpPr>
          <p:spPr bwMode="auto">
            <a:xfrm>
              <a:off x="768" y="131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6" name="Line 9"/>
            <p:cNvSpPr>
              <a:spLocks noChangeShapeType="1"/>
            </p:cNvSpPr>
            <p:nvPr/>
          </p:nvSpPr>
          <p:spPr bwMode="auto">
            <a:xfrm>
              <a:off x="768" y="177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7" name="Line 10"/>
            <p:cNvSpPr>
              <a:spLocks noChangeShapeType="1"/>
            </p:cNvSpPr>
            <p:nvPr/>
          </p:nvSpPr>
          <p:spPr bwMode="auto">
            <a:xfrm>
              <a:off x="768" y="2266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8" name="Line 11"/>
            <p:cNvSpPr>
              <a:spLocks noChangeShapeType="1"/>
            </p:cNvSpPr>
            <p:nvPr/>
          </p:nvSpPr>
          <p:spPr bwMode="auto">
            <a:xfrm>
              <a:off x="1536" y="52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9" name="Line 12"/>
            <p:cNvSpPr>
              <a:spLocks noChangeShapeType="1"/>
            </p:cNvSpPr>
            <p:nvPr/>
          </p:nvSpPr>
          <p:spPr bwMode="auto">
            <a:xfrm>
              <a:off x="2208" y="52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0" name="Line 13"/>
            <p:cNvSpPr>
              <a:spLocks noChangeShapeType="1"/>
            </p:cNvSpPr>
            <p:nvPr/>
          </p:nvSpPr>
          <p:spPr bwMode="auto">
            <a:xfrm>
              <a:off x="2880" y="52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11" name="Line 14"/>
            <p:cNvSpPr>
              <a:spLocks noChangeShapeType="1"/>
            </p:cNvSpPr>
            <p:nvPr/>
          </p:nvSpPr>
          <p:spPr bwMode="auto">
            <a:xfrm>
              <a:off x="3552" y="52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7612" name="Object 15"/>
            <p:cNvGraphicFramePr>
              <a:graphicFrameLocks noChangeAspect="1"/>
            </p:cNvGraphicFramePr>
            <p:nvPr/>
          </p:nvGraphicFramePr>
          <p:xfrm>
            <a:off x="672" y="576"/>
            <a:ext cx="84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4" imgW="19202400" imgH="5181600" progId="Equation.3">
                    <p:embed/>
                  </p:oleObj>
                </mc:Choice>
                <mc:Fallback>
                  <p:oleObj name="Equation" r:id="rId4" imgW="19202400" imgH="5181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576"/>
                          <a:ext cx="84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3" name="Object 16"/>
            <p:cNvGraphicFramePr>
              <a:graphicFrameLocks noChangeAspect="1"/>
            </p:cNvGraphicFramePr>
            <p:nvPr/>
          </p:nvGraphicFramePr>
          <p:xfrm>
            <a:off x="1824" y="576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6" imgW="3048000" imgH="4267200" progId="Equation.3">
                    <p:embed/>
                  </p:oleObj>
                </mc:Choice>
                <mc:Fallback>
                  <p:oleObj name="Equation" r:id="rId6" imgW="3048000" imgH="426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576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4" name="Object 17"/>
            <p:cNvGraphicFramePr>
              <a:graphicFrameLocks noChangeAspect="1"/>
            </p:cNvGraphicFramePr>
            <p:nvPr/>
          </p:nvGraphicFramePr>
          <p:xfrm>
            <a:off x="2424" y="566"/>
            <a:ext cx="15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8" imgW="2743200" imgH="3962400" progId="Equation.3">
                    <p:embed/>
                  </p:oleObj>
                </mc:Choice>
                <mc:Fallback>
                  <p:oleObj name="Equation" r:id="rId8" imgW="2743200" imgH="396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566"/>
                          <a:ext cx="15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5" name="Object 18"/>
            <p:cNvGraphicFramePr>
              <a:graphicFrameLocks noChangeAspect="1"/>
            </p:cNvGraphicFramePr>
            <p:nvPr/>
          </p:nvGraphicFramePr>
          <p:xfrm>
            <a:off x="3135" y="566"/>
            <a:ext cx="17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0" imgW="3048000" imgH="3962400" progId="Equation.3">
                    <p:embed/>
                  </p:oleObj>
                </mc:Choice>
                <mc:Fallback>
                  <p:oleObj name="Equation" r:id="rId10" imgW="3048000" imgH="3962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566"/>
                          <a:ext cx="17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6" name="Object 19"/>
            <p:cNvGraphicFramePr>
              <a:graphicFrameLocks noChangeAspect="1"/>
            </p:cNvGraphicFramePr>
            <p:nvPr/>
          </p:nvGraphicFramePr>
          <p:xfrm>
            <a:off x="3711" y="576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2" imgW="3048000" imgH="4267200" progId="Equation.3">
                    <p:embed/>
                  </p:oleObj>
                </mc:Choice>
                <mc:Fallback>
                  <p:oleObj name="Equation" r:id="rId12" imgW="3048000" imgH="426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576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7" name="Object 20"/>
            <p:cNvGraphicFramePr>
              <a:graphicFrameLocks noChangeAspect="1"/>
            </p:cNvGraphicFramePr>
            <p:nvPr/>
          </p:nvGraphicFramePr>
          <p:xfrm>
            <a:off x="824" y="860"/>
            <a:ext cx="57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4" imgW="12496800" imgH="9448800" progId="Equation.3">
                    <p:embed/>
                  </p:oleObj>
                </mc:Choice>
                <mc:Fallback>
                  <p:oleObj name="Equation" r:id="rId14" imgW="12496800" imgH="9448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860"/>
                          <a:ext cx="57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8" name="Object 21"/>
            <p:cNvGraphicFramePr>
              <a:graphicFrameLocks noChangeAspect="1"/>
            </p:cNvGraphicFramePr>
            <p:nvPr/>
          </p:nvGraphicFramePr>
          <p:xfrm>
            <a:off x="781" y="1312"/>
            <a:ext cx="64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6" imgW="14020800" imgH="9448800" progId="Equation.3">
                    <p:embed/>
                  </p:oleObj>
                </mc:Choice>
                <mc:Fallback>
                  <p:oleObj name="Equation" r:id="rId16" imgW="14020800" imgH="9448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312"/>
                          <a:ext cx="64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9" name="Object 22"/>
            <p:cNvGraphicFramePr>
              <a:graphicFrameLocks noChangeAspect="1"/>
            </p:cNvGraphicFramePr>
            <p:nvPr/>
          </p:nvGraphicFramePr>
          <p:xfrm>
            <a:off x="816" y="1820"/>
            <a:ext cx="57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8" imgW="12496800" imgH="9448800" progId="Equation.3">
                    <p:embed/>
                  </p:oleObj>
                </mc:Choice>
                <mc:Fallback>
                  <p:oleObj name="Equation" r:id="rId18" imgW="12496800" imgH="9448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0"/>
                          <a:ext cx="57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23"/>
            <p:cNvGraphicFramePr>
              <a:graphicFrameLocks noChangeAspect="1"/>
            </p:cNvGraphicFramePr>
            <p:nvPr/>
          </p:nvGraphicFramePr>
          <p:xfrm>
            <a:off x="1680" y="86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20" imgW="312420" imgH="329565" progId="Equation.3">
                    <p:embed/>
                  </p:oleObj>
                </mc:Choice>
                <mc:Fallback>
                  <p:oleObj name="Equation" r:id="rId20" imgW="312420" imgH="32956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1" name="Object 24"/>
            <p:cNvGraphicFramePr>
              <a:graphicFrameLocks noChangeAspect="1"/>
            </p:cNvGraphicFramePr>
            <p:nvPr/>
          </p:nvGraphicFramePr>
          <p:xfrm>
            <a:off x="2291" y="86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22" imgW="312420" imgH="329565" progId="Equation.3">
                    <p:embed/>
                  </p:oleObj>
                </mc:Choice>
                <mc:Fallback>
                  <p:oleObj name="Equation" r:id="rId22" imgW="312420" imgH="32956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86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2" name="Object 25"/>
            <p:cNvGraphicFramePr>
              <a:graphicFrameLocks noChangeAspect="1"/>
            </p:cNvGraphicFramePr>
            <p:nvPr/>
          </p:nvGraphicFramePr>
          <p:xfrm>
            <a:off x="2976" y="86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24" imgW="312420" imgH="329565" progId="Equation.3">
                    <p:embed/>
                  </p:oleObj>
                </mc:Choice>
                <mc:Fallback>
                  <p:oleObj name="Equation" r:id="rId24" imgW="312420" imgH="32956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6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3" name="Object 26"/>
            <p:cNvGraphicFramePr>
              <a:graphicFrameLocks noChangeAspect="1"/>
            </p:cNvGraphicFramePr>
            <p:nvPr/>
          </p:nvGraphicFramePr>
          <p:xfrm>
            <a:off x="3600" y="86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26" imgW="312420" imgH="329565" progId="Equation.3">
                    <p:embed/>
                  </p:oleObj>
                </mc:Choice>
                <mc:Fallback>
                  <p:oleObj name="Equation" r:id="rId26" imgW="312420" imgH="32956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86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4" name="Object 27"/>
            <p:cNvGraphicFramePr>
              <a:graphicFrameLocks noChangeAspect="1"/>
            </p:cNvGraphicFramePr>
            <p:nvPr/>
          </p:nvGraphicFramePr>
          <p:xfrm>
            <a:off x="1680" y="1316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28" imgW="312420" imgH="329565" progId="Equation.3">
                    <p:embed/>
                  </p:oleObj>
                </mc:Choice>
                <mc:Fallback>
                  <p:oleObj name="Equation" r:id="rId28" imgW="312420" imgH="32956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316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5" name="Object 28"/>
            <p:cNvGraphicFramePr>
              <a:graphicFrameLocks noChangeAspect="1"/>
            </p:cNvGraphicFramePr>
            <p:nvPr/>
          </p:nvGraphicFramePr>
          <p:xfrm>
            <a:off x="2304" y="1316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30" imgW="312420" imgH="329565" progId="Equation.3">
                    <p:embed/>
                  </p:oleObj>
                </mc:Choice>
                <mc:Fallback>
                  <p:oleObj name="Equation" r:id="rId30" imgW="312420" imgH="32956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16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6" name="Object 29"/>
            <p:cNvGraphicFramePr>
              <a:graphicFrameLocks noChangeAspect="1"/>
            </p:cNvGraphicFramePr>
            <p:nvPr/>
          </p:nvGraphicFramePr>
          <p:xfrm>
            <a:off x="3011" y="1316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32" imgW="312420" imgH="329565" progId="Equation.3">
                    <p:embed/>
                  </p:oleObj>
                </mc:Choice>
                <mc:Fallback>
                  <p:oleObj name="Equation" r:id="rId32" imgW="312420" imgH="32956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316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30"/>
            <p:cNvGraphicFramePr>
              <a:graphicFrameLocks noChangeAspect="1"/>
            </p:cNvGraphicFramePr>
            <p:nvPr/>
          </p:nvGraphicFramePr>
          <p:xfrm>
            <a:off x="3587" y="132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34" imgW="312420" imgH="329565" progId="Equation.3">
                    <p:embed/>
                  </p:oleObj>
                </mc:Choice>
                <mc:Fallback>
                  <p:oleObj name="Equation" r:id="rId34" imgW="312420" imgH="32956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32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8" name="Object 31"/>
            <p:cNvGraphicFramePr>
              <a:graphicFrameLocks noChangeAspect="1"/>
            </p:cNvGraphicFramePr>
            <p:nvPr/>
          </p:nvGraphicFramePr>
          <p:xfrm>
            <a:off x="1680" y="182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Equation" r:id="rId36" imgW="312420" imgH="329565" progId="Equation.3">
                    <p:embed/>
                  </p:oleObj>
                </mc:Choice>
                <mc:Fallback>
                  <p:oleObj name="Equation" r:id="rId36" imgW="312420" imgH="32956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9" name="Object 32"/>
            <p:cNvGraphicFramePr>
              <a:graphicFrameLocks noChangeAspect="1"/>
            </p:cNvGraphicFramePr>
            <p:nvPr/>
          </p:nvGraphicFramePr>
          <p:xfrm>
            <a:off x="2291" y="1824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Equation" r:id="rId38" imgW="312420" imgH="329565" progId="Equation.3">
                    <p:embed/>
                  </p:oleObj>
                </mc:Choice>
                <mc:Fallback>
                  <p:oleObj name="Equation" r:id="rId38" imgW="312420" imgH="32956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1824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33"/>
            <p:cNvGraphicFramePr>
              <a:graphicFrameLocks noChangeAspect="1"/>
            </p:cNvGraphicFramePr>
            <p:nvPr/>
          </p:nvGraphicFramePr>
          <p:xfrm>
            <a:off x="2976" y="1796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40" imgW="312420" imgH="329565" progId="Equation.3">
                    <p:embed/>
                  </p:oleObj>
                </mc:Choice>
                <mc:Fallback>
                  <p:oleObj name="Equation" r:id="rId40" imgW="312420" imgH="32956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796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1" name="Object 34"/>
            <p:cNvGraphicFramePr>
              <a:graphicFrameLocks noChangeAspect="1"/>
            </p:cNvGraphicFramePr>
            <p:nvPr/>
          </p:nvGraphicFramePr>
          <p:xfrm>
            <a:off x="3600" y="1776"/>
            <a:ext cx="44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42" imgW="312420" imgH="329565" progId="Equation.3">
                    <p:embed/>
                  </p:oleObj>
                </mc:Choice>
                <mc:Fallback>
                  <p:oleObj name="Equation" r:id="rId42" imgW="312420" imgH="32956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76"/>
                          <a:ext cx="44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63" name="Text Box 35"/>
          <p:cNvSpPr txBox="1">
            <a:spLocks noChangeArrowheads="1"/>
          </p:cNvSpPr>
          <p:nvPr/>
        </p:nvSpPr>
        <p:spPr bwMode="auto">
          <a:xfrm>
            <a:off x="273050" y="337343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因此，由上表可得下面的结论：</a:t>
            </a:r>
            <a:endParaRPr lang="zh-CN" altLang="en-US" sz="2800" b="1"/>
          </a:p>
        </p:txBody>
      </p:sp>
      <p:sp>
        <p:nvSpPr>
          <p:cNvPr id="227364" name="Text Box 36"/>
          <p:cNvSpPr txBox="1">
            <a:spLocks noChangeArrowheads="1"/>
          </p:cNvSpPr>
          <p:nvPr/>
        </p:nvSpPr>
        <p:spPr bwMode="auto">
          <a:xfrm>
            <a:off x="228600" y="390683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打三发命中次数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=1 </a:t>
            </a:r>
            <a:r>
              <a:rPr lang="zh-CN" altLang="en-US" sz="2800" b="1">
                <a:latin typeface="Times New Roman" panose="02020603050405020304" pitchFamily="18" charset="0"/>
              </a:rPr>
              <a:t>时，命中率 </a:t>
            </a:r>
            <a:r>
              <a:rPr lang="en-US" altLang="zh-CN" sz="2800" b="1" i="1">
                <a:latin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</a:rPr>
              <a:t>的合理估计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27365" name="Object 37"/>
          <p:cNvGraphicFramePr>
            <a:graphicFrameLocks noChangeAspect="1"/>
          </p:cNvGraphicFramePr>
          <p:nvPr/>
        </p:nvGraphicFramePr>
        <p:xfrm>
          <a:off x="7466013" y="3754438"/>
          <a:ext cx="10683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44" imgW="11277600" imgH="9448800" progId="Equation.3">
                  <p:embed/>
                </p:oleObj>
              </mc:Choice>
              <mc:Fallback>
                <p:oleObj name="Equation" r:id="rId44" imgW="11277600" imgH="9448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013" y="3754438"/>
                        <a:ext cx="10683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228600" y="466883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打三发命中次数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=2 </a:t>
            </a:r>
            <a:r>
              <a:rPr lang="zh-CN" altLang="en-US" sz="2800" b="1">
                <a:latin typeface="Times New Roman" panose="02020603050405020304" pitchFamily="18" charset="0"/>
              </a:rPr>
              <a:t>时，命中率 </a:t>
            </a:r>
            <a:r>
              <a:rPr lang="en-US" altLang="zh-CN" sz="2800" b="1" i="1">
                <a:latin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</a:rPr>
              <a:t>的合理估计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27367" name="Object 39"/>
          <p:cNvGraphicFramePr>
            <a:graphicFrameLocks noChangeAspect="1"/>
          </p:cNvGraphicFramePr>
          <p:nvPr/>
        </p:nvGraphicFramePr>
        <p:xfrm>
          <a:off x="7394575" y="4516438"/>
          <a:ext cx="12112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46" imgW="12801600" imgH="9448800" progId="Equation.3">
                  <p:embed/>
                </p:oleObj>
              </mc:Choice>
              <mc:Fallback>
                <p:oleObj name="Equation" r:id="rId46" imgW="12801600" imgH="9448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4516438"/>
                        <a:ext cx="121126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228600" y="543083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打三发命中次数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=3 </a:t>
            </a:r>
            <a:r>
              <a:rPr lang="zh-CN" altLang="en-US" sz="2800" b="1">
                <a:latin typeface="Times New Roman" panose="02020603050405020304" pitchFamily="18" charset="0"/>
              </a:rPr>
              <a:t>时，命中率 </a:t>
            </a:r>
            <a:r>
              <a:rPr lang="en-US" altLang="zh-CN" sz="2800" b="1" i="1">
                <a:latin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</a:rPr>
              <a:t>的合理估计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27369" name="Object 41"/>
          <p:cNvGraphicFramePr>
            <a:graphicFrameLocks noChangeAspect="1"/>
          </p:cNvGraphicFramePr>
          <p:nvPr/>
        </p:nvGraphicFramePr>
        <p:xfrm>
          <a:off x="7480300" y="5270500"/>
          <a:ext cx="10398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48" imgW="10972800" imgH="9448800" progId="Equation.3">
                  <p:embed/>
                </p:oleObj>
              </mc:Choice>
              <mc:Fallback>
                <p:oleObj name="Equation" r:id="rId48" imgW="10972800" imgH="9448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5270500"/>
                        <a:ext cx="10398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71" name="AutoShape 43"/>
          <p:cNvSpPr>
            <a:spLocks noChangeArrowheads="1"/>
          </p:cNvSpPr>
          <p:nvPr/>
        </p:nvSpPr>
        <p:spPr bwMode="auto">
          <a:xfrm>
            <a:off x="8170863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7596" name="Text Box 44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27373" name="AutoShape 45"/>
          <p:cNvSpPr>
            <a:spLocks noChangeArrowheads="1"/>
          </p:cNvSpPr>
          <p:nvPr/>
        </p:nvSpPr>
        <p:spPr bwMode="auto">
          <a:xfrm>
            <a:off x="6283325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7239000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7599" name="Text Box 47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7600" name="Text Box 4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5327650" y="645953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7602" name="Text Box 50">
            <a:hlinkClick r:id="rId50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42778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63" grpId="0" autoUpdateAnimBg="0"/>
      <p:bldP spid="227364" grpId="0" autoUpdateAnimBg="0"/>
      <p:bldP spid="227366" grpId="0" autoUpdateAnimBg="0"/>
      <p:bldP spid="22736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96875" y="225425"/>
            <a:ext cx="23050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accent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   </a:t>
            </a: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隶书" panose="02010800040101010101" pitchFamily="2" charset="-122"/>
                <a:ea typeface="华文中宋" panose="02010600040101010101" pitchFamily="2" charset="-122"/>
              </a:rPr>
              <a:t>一般化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隶书" panose="020108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15925" y="803275"/>
          <a:ext cx="8477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8087200" imgH="5181600" progId="">
                  <p:embed/>
                </p:oleObj>
              </mc:Choice>
              <mc:Fallback>
                <p:oleObj name="" r:id="rId1" imgW="88087200" imgH="5181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03275"/>
                        <a:ext cx="84772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81000" y="1347788"/>
          <a:ext cx="72469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5285600" imgH="5181600" progId="">
                  <p:embed/>
                </p:oleObj>
              </mc:Choice>
              <mc:Fallback>
                <p:oleObj name="" r:id="rId3" imgW="75285600" imgH="5181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47788"/>
                        <a:ext cx="72469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00050" y="1925638"/>
          <a:ext cx="8507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8392000" imgH="10668000" progId="">
                  <p:embed/>
                </p:oleObj>
              </mc:Choice>
              <mc:Fallback>
                <p:oleObj name="" r:id="rId5" imgW="88392000" imgH="10668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925638"/>
                        <a:ext cx="85074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378075" y="2460625"/>
          <a:ext cx="56911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9131200" imgH="5486400" progId="">
                  <p:embed/>
                </p:oleObj>
              </mc:Choice>
              <mc:Fallback>
                <p:oleObj name="" r:id="rId7" imgW="59131200" imgH="5486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2460625"/>
                        <a:ext cx="56911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93713" y="3070225"/>
          <a:ext cx="7664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81381600" imgH="5486400" progId="">
                  <p:embed/>
                </p:oleObj>
              </mc:Choice>
              <mc:Fallback>
                <p:oleObj name="" r:id="rId9" imgW="81381600" imgH="54864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070225"/>
                        <a:ext cx="7664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959225" y="3536950"/>
          <a:ext cx="18097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9202400" imgH="10363200" progId="">
                  <p:embed/>
                </p:oleObj>
              </mc:Choice>
              <mc:Fallback>
                <p:oleObj name="" r:id="rId11" imgW="19202400" imgH="10363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536950"/>
                        <a:ext cx="18097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867025" y="3825875"/>
          <a:ext cx="1060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1277600" imgH="4876800" progId="">
                  <p:embed/>
                </p:oleObj>
              </mc:Choice>
              <mc:Fallback>
                <p:oleObj name="" r:id="rId13" imgW="11277600" imgH="4876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825875"/>
                        <a:ext cx="10604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729288" y="3825875"/>
          <a:ext cx="977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0363200" imgH="4267200" progId="">
                  <p:embed/>
                </p:oleObj>
              </mc:Choice>
              <mc:Fallback>
                <p:oleObj name="" r:id="rId15" imgW="10363200" imgH="4267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3825875"/>
                        <a:ext cx="977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514350" y="4548188"/>
          <a:ext cx="7835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83210400" imgH="5181600" progId="">
                  <p:embed/>
                </p:oleObj>
              </mc:Choice>
              <mc:Fallback>
                <p:oleObj name="" r:id="rId17" imgW="83210400" imgH="5181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548188"/>
                        <a:ext cx="7835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952875" y="5046663"/>
          <a:ext cx="17795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8897600" imgH="10363200" progId="">
                  <p:embed/>
                </p:oleObj>
              </mc:Choice>
              <mc:Fallback>
                <p:oleObj name="" r:id="rId19" imgW="18897600" imgH="103632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5046663"/>
                        <a:ext cx="177958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2922588" y="5340350"/>
          <a:ext cx="10620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11277600" imgH="4876800" progId="">
                  <p:embed/>
                </p:oleObj>
              </mc:Choice>
              <mc:Fallback>
                <p:oleObj name="" r:id="rId21" imgW="11277600" imgH="48768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5340350"/>
                        <a:ext cx="10620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5749925" y="5340350"/>
          <a:ext cx="977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2" imgW="10363200" imgH="4267200" progId="">
                  <p:embed/>
                </p:oleObj>
              </mc:Choice>
              <mc:Fallback>
                <p:oleObj name="" r:id="rId22" imgW="10363200" imgH="42672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5340350"/>
                        <a:ext cx="9779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59" name="Object 3"/>
          <p:cNvGraphicFramePr>
            <a:graphicFrameLocks noChangeAspect="1"/>
          </p:cNvGraphicFramePr>
          <p:nvPr/>
        </p:nvGraphicFramePr>
        <p:xfrm>
          <a:off x="304800" y="692150"/>
          <a:ext cx="80168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76200000" imgH="9753600" progId="Equation.3">
                  <p:embed/>
                </p:oleObj>
              </mc:Choice>
              <mc:Fallback>
                <p:oleObj name="Equation" r:id="rId3" imgW="76200000" imgH="975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92150"/>
                        <a:ext cx="80168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2" name="Object 6"/>
          <p:cNvGraphicFramePr>
            <a:graphicFrameLocks noChangeAspect="1"/>
          </p:cNvGraphicFramePr>
          <p:nvPr/>
        </p:nvGraphicFramePr>
        <p:xfrm>
          <a:off x="304800" y="3357563"/>
          <a:ext cx="83058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77419200" imgH="14935200" progId="Equation.3">
                  <p:embed/>
                </p:oleObj>
              </mc:Choice>
              <mc:Fallback>
                <p:oleObj name="Equation" r:id="rId5" imgW="77419200" imgH="1493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7563"/>
                        <a:ext cx="83058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838200" y="4797425"/>
          <a:ext cx="26781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5298400" imgH="10363200" progId="Equation.3">
                  <p:embed/>
                </p:oleObj>
              </mc:Choice>
              <mc:Fallback>
                <p:oleObj name="Equation" r:id="rId7" imgW="25298400" imgH="1036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97425"/>
                        <a:ext cx="26781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464" name="Group 8"/>
          <p:cNvGrpSpPr/>
          <p:nvPr/>
        </p:nvGrpSpPr>
        <p:grpSpPr bwMode="auto">
          <a:xfrm>
            <a:off x="3806825" y="4797425"/>
            <a:ext cx="2133600" cy="1600200"/>
            <a:chOff x="3888" y="3168"/>
            <a:chExt cx="1296" cy="972"/>
          </a:xfrm>
        </p:grpSpPr>
        <p:grpSp>
          <p:nvGrpSpPr>
            <p:cNvPr id="71688" name="Group 9"/>
            <p:cNvGrpSpPr/>
            <p:nvPr/>
          </p:nvGrpSpPr>
          <p:grpSpPr bwMode="auto">
            <a:xfrm>
              <a:off x="3888" y="3264"/>
              <a:ext cx="1296" cy="768"/>
              <a:chOff x="3888" y="3264"/>
              <a:chExt cx="1296" cy="768"/>
            </a:xfrm>
          </p:grpSpPr>
          <p:sp>
            <p:nvSpPr>
              <p:cNvPr id="71691" name="Line 10"/>
              <p:cNvSpPr>
                <a:spLocks noChangeShapeType="1"/>
              </p:cNvSpPr>
              <p:nvPr/>
            </p:nvSpPr>
            <p:spPr bwMode="auto">
              <a:xfrm>
                <a:off x="3888" y="388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2" name="Line 11"/>
              <p:cNvSpPr>
                <a:spLocks noChangeShapeType="1"/>
              </p:cNvSpPr>
              <p:nvPr/>
            </p:nvSpPr>
            <p:spPr bwMode="auto">
              <a:xfrm flipV="1">
                <a:off x="4272" y="3264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3" name="Freeform 12"/>
              <p:cNvSpPr/>
              <p:nvPr/>
            </p:nvSpPr>
            <p:spPr bwMode="auto">
              <a:xfrm>
                <a:off x="3984" y="3264"/>
                <a:ext cx="1200" cy="528"/>
              </a:xfrm>
              <a:custGeom>
                <a:avLst/>
                <a:gdLst>
                  <a:gd name="T0" fmla="*/ 0 w 1392"/>
                  <a:gd name="T1" fmla="*/ 167 h 640"/>
                  <a:gd name="T2" fmla="*/ 102 w 1392"/>
                  <a:gd name="T3" fmla="*/ 142 h 640"/>
                  <a:gd name="T4" fmla="*/ 203 w 1392"/>
                  <a:gd name="T5" fmla="*/ 17 h 640"/>
                  <a:gd name="T6" fmla="*/ 272 w 1392"/>
                  <a:gd name="T7" fmla="*/ 41 h 640"/>
                  <a:gd name="T8" fmla="*/ 357 w 1392"/>
                  <a:gd name="T9" fmla="*/ 129 h 640"/>
                  <a:gd name="T10" fmla="*/ 492 w 1392"/>
                  <a:gd name="T11" fmla="*/ 167 h 6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2" h="640">
                    <a:moveTo>
                      <a:pt x="0" y="640"/>
                    </a:moveTo>
                    <a:cubicBezTo>
                      <a:pt x="96" y="640"/>
                      <a:pt x="192" y="640"/>
                      <a:pt x="288" y="544"/>
                    </a:cubicBezTo>
                    <a:cubicBezTo>
                      <a:pt x="384" y="448"/>
                      <a:pt x="496" y="128"/>
                      <a:pt x="576" y="64"/>
                    </a:cubicBezTo>
                    <a:cubicBezTo>
                      <a:pt x="656" y="0"/>
                      <a:pt x="696" y="88"/>
                      <a:pt x="768" y="160"/>
                    </a:cubicBezTo>
                    <a:cubicBezTo>
                      <a:pt x="840" y="232"/>
                      <a:pt x="904" y="416"/>
                      <a:pt x="1008" y="496"/>
                    </a:cubicBezTo>
                    <a:cubicBezTo>
                      <a:pt x="1112" y="576"/>
                      <a:pt x="1328" y="616"/>
                      <a:pt x="1392" y="640"/>
                    </a:cubicBezTo>
                  </a:path>
                </a:pathLst>
              </a:custGeom>
              <a:noFill/>
              <a:ln w="1905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4" name="Line 13"/>
              <p:cNvSpPr>
                <a:spLocks noChangeShapeType="1"/>
              </p:cNvSpPr>
              <p:nvPr/>
            </p:nvSpPr>
            <p:spPr bwMode="auto">
              <a:xfrm>
                <a:off x="4752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5" name="Line 14"/>
              <p:cNvSpPr>
                <a:spLocks noChangeShapeType="1"/>
              </p:cNvSpPr>
              <p:nvPr/>
            </p:nvSpPr>
            <p:spPr bwMode="auto">
              <a:xfrm>
                <a:off x="4656" y="34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6" name="Line 15"/>
              <p:cNvSpPr>
                <a:spLocks noChangeShapeType="1"/>
              </p:cNvSpPr>
              <p:nvPr/>
            </p:nvSpPr>
            <p:spPr bwMode="auto">
              <a:xfrm>
                <a:off x="4656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7" name="Line 16"/>
              <p:cNvSpPr>
                <a:spLocks noChangeShapeType="1"/>
              </p:cNvSpPr>
              <p:nvPr/>
            </p:nvSpPr>
            <p:spPr bwMode="auto">
              <a:xfrm>
                <a:off x="4656" y="364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98" name="Line 17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71689" name="Object 18"/>
            <p:cNvGraphicFramePr>
              <a:graphicFrameLocks noChangeAspect="1"/>
            </p:cNvGraphicFramePr>
            <p:nvPr/>
          </p:nvGraphicFramePr>
          <p:xfrm>
            <a:off x="4539" y="3833"/>
            <a:ext cx="23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4267200" imgH="5486400" progId="Equation.3">
                    <p:embed/>
                  </p:oleObj>
                </mc:Choice>
                <mc:Fallback>
                  <p:oleObj name="Equation" r:id="rId9" imgW="4267200" imgH="5486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3833"/>
                          <a:ext cx="23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19"/>
            <p:cNvGraphicFramePr>
              <a:graphicFrameLocks noChangeAspect="1"/>
            </p:cNvGraphicFramePr>
            <p:nvPr/>
          </p:nvGraphicFramePr>
          <p:xfrm>
            <a:off x="4560" y="3168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1" imgW="10058400" imgH="5486400" progId="Equation.3">
                    <p:embed/>
                  </p:oleObj>
                </mc:Choice>
                <mc:Fallback>
                  <p:oleObj name="Equation" r:id="rId11" imgW="10058400" imgH="5486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168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5477" name="Object 21"/>
          <p:cNvGraphicFramePr>
            <a:graphicFrameLocks noChangeAspect="1"/>
          </p:cNvGraphicFramePr>
          <p:nvPr/>
        </p:nvGraphicFramePr>
        <p:xfrm>
          <a:off x="1625600" y="1430338"/>
          <a:ext cx="61356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2239645" imgH="364490" progId="Equation.3">
                  <p:embed/>
                </p:oleObj>
              </mc:Choice>
              <mc:Fallback>
                <p:oleObj name="Equation" r:id="rId13" imgW="2239645" imgH="3644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430338"/>
                        <a:ext cx="61356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8" name="Object 22"/>
          <p:cNvGraphicFramePr>
            <a:graphicFrameLocks noChangeAspect="1"/>
          </p:cNvGraphicFramePr>
          <p:nvPr/>
        </p:nvGraphicFramePr>
        <p:xfrm>
          <a:off x="465138" y="2441575"/>
          <a:ext cx="76120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68884800" imgH="5181600" progId="Equation.3">
                  <p:embed/>
                </p:oleObj>
              </mc:Choice>
              <mc:Fallback>
                <p:oleObj name="Equation" r:id="rId15" imgW="68884800" imgH="5181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441575"/>
                        <a:ext cx="76120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490680" y="4702320"/>
              <a:ext cx="4768200" cy="136152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490680" y="4702320"/>
                <a:ext cx="4768200" cy="13615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603250" y="838200"/>
          <a:ext cx="83121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2905600" imgH="9753600" progId="Equation.3">
                  <p:embed/>
                </p:oleObj>
              </mc:Choice>
              <mc:Fallback>
                <p:oleObj name="Equation" r:id="rId3" imgW="82905600" imgH="975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838200"/>
                        <a:ext cx="83121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609600" y="2438400"/>
          <a:ext cx="7134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68884800" imgH="5181600" progId="Equation.3">
                  <p:embed/>
                </p:oleObj>
              </mc:Choice>
              <mc:Fallback>
                <p:oleObj name="Equation" r:id="rId5" imgW="688848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134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5" name="Object 5"/>
          <p:cNvGraphicFramePr>
            <a:graphicFrameLocks noChangeAspect="1"/>
          </p:cNvGraphicFramePr>
          <p:nvPr/>
        </p:nvGraphicFramePr>
        <p:xfrm>
          <a:off x="3113088" y="1196975"/>
          <a:ext cx="29178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925830" imgH="364490" progId="Equation.3">
                  <p:embed/>
                </p:oleObj>
              </mc:Choice>
              <mc:Fallback>
                <p:oleObj name="Equation" r:id="rId7" imgW="925830" imgH="3644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196975"/>
                        <a:ext cx="291782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468313" y="3141663"/>
          <a:ext cx="57848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56083200" imgH="8229600" progId="Equation.3">
                  <p:embed/>
                </p:oleObj>
              </mc:Choice>
              <mc:Fallback>
                <p:oleObj name="Equation" r:id="rId9" imgW="56083200" imgH="822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141663"/>
                        <a:ext cx="57848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8" name="Object 8"/>
          <p:cNvGraphicFramePr>
            <a:graphicFrameLocks noChangeAspect="1"/>
          </p:cNvGraphicFramePr>
          <p:nvPr/>
        </p:nvGraphicFramePr>
        <p:xfrm>
          <a:off x="1625600" y="3646488"/>
          <a:ext cx="61356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2239645" imgH="364490" progId="Equation.3">
                  <p:embed/>
                </p:oleObj>
              </mc:Choice>
              <mc:Fallback>
                <p:oleObj name="Equation" r:id="rId11" imgW="2239645" imgH="3644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646488"/>
                        <a:ext cx="61356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9" name="Object 9"/>
          <p:cNvGraphicFramePr>
            <a:graphicFrameLocks noChangeAspect="1"/>
          </p:cNvGraphicFramePr>
          <p:nvPr/>
        </p:nvGraphicFramePr>
        <p:xfrm>
          <a:off x="465138" y="4725988"/>
          <a:ext cx="76120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68884800" imgH="5181600" progId="Equation.DSMT4">
                  <p:embed/>
                </p:oleObj>
              </mc:Choice>
              <mc:Fallback>
                <p:oleObj name="Equation" r:id="rId13" imgW="68884800" imgH="518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725988"/>
                        <a:ext cx="761206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98725" y="1260475"/>
          <a:ext cx="41481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965525" imgH="7458075" progId="">
                  <p:embed/>
                </p:oleObj>
              </mc:Choice>
              <mc:Fallback>
                <p:oleObj name="" r:id="rId1" imgW="28965525" imgH="74580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260475"/>
                        <a:ext cx="41481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3700" y="211138"/>
            <a:ext cx="2701925" cy="517525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似然函数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15925" y="801688"/>
          <a:ext cx="8097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0559950" imgH="3514725" progId="">
                  <p:embed/>
                </p:oleObj>
              </mc:Choice>
              <mc:Fallback>
                <p:oleObj name="" r:id="rId3" imgW="60559950" imgH="35147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01688"/>
                        <a:ext cx="80978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23875" y="2325688"/>
          <a:ext cx="71294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3320950" imgH="3952875" progId="">
                  <p:embed/>
                </p:oleObj>
              </mc:Choice>
              <mc:Fallback>
                <p:oleObj name="" r:id="rId5" imgW="53320950" imgH="395287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325688"/>
                        <a:ext cx="71294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9263" y="3017838"/>
            <a:ext cx="2646362" cy="517525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基本思想</a:t>
            </a:r>
            <a:endParaRPr lang="zh-CN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50850" y="3541713"/>
          <a:ext cx="8329613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62322075" imgH="13820775" progId="">
                  <p:embed/>
                </p:oleObj>
              </mc:Choice>
              <mc:Fallback>
                <p:oleObj name="" r:id="rId7" imgW="62322075" imgH="1382077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541713"/>
                        <a:ext cx="8329613" cy="1849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beve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nimBg="1" autoUpdateAnimBg="0"/>
      <p:bldP spid="922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2341563" y="228600"/>
            <a:ext cx="4668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点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估计方法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517525" y="966788"/>
            <a:ext cx="3622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点估计的思想方法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517525" y="1628775"/>
            <a:ext cx="8245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设总体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的分布函数的形式已知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但含有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一个或多个未知参数：</a:t>
            </a:r>
            <a:r>
              <a:rPr lang="zh-CN" altLang="en-US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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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, ,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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2" charset="2"/>
              </a:rPr>
              <a:t>k</a:t>
            </a:r>
            <a:endParaRPr lang="en-US" altLang="zh-CN" b="1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2" charset="2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17525" y="2708275"/>
            <a:ext cx="608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zh-CN" altLang="en-US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,…,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为总体的一个样本</a:t>
            </a:r>
            <a:endParaRPr lang="zh-CN" altLang="en-US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517525" y="33575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构造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个统计量：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1752600" y="3933825"/>
          <a:ext cx="30607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2760345" imgH="2100580" progId="Equation.3">
                  <p:embed/>
                </p:oleObj>
              </mc:Choice>
              <mc:Fallback>
                <p:oleObj name="Equation" r:id="rId2" imgW="2760345" imgH="21005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33825"/>
                        <a:ext cx="30607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6" name="AutoShape 8"/>
          <p:cNvSpPr/>
          <p:nvPr/>
        </p:nvSpPr>
        <p:spPr bwMode="auto">
          <a:xfrm>
            <a:off x="5105400" y="4024313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5622925" y="4625975"/>
            <a:ext cx="1819275" cy="58896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随机变量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8553450" y="60325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</a:rPr>
              <a:t>7-5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90" name="Group 11"/>
          <p:cNvGrpSpPr/>
          <p:nvPr/>
        </p:nvGrpSpPr>
        <p:grpSpPr bwMode="auto">
          <a:xfrm>
            <a:off x="8077200" y="6400800"/>
            <a:ext cx="914400" cy="381000"/>
            <a:chOff x="4992" y="4080"/>
            <a:chExt cx="576" cy="240"/>
          </a:xfrm>
        </p:grpSpPr>
        <p:sp>
          <p:nvSpPr>
            <p:cNvPr id="20491" name="AutoShape 12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992" y="4080"/>
              <a:ext cx="288" cy="240"/>
            </a:xfrm>
            <a:prstGeom prst="actionButtonBackPrevious">
              <a:avLst/>
            </a:prstGeom>
            <a:solidFill>
              <a:srgbClr val="DB832B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492" name="AutoShape 1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4080"/>
              <a:ext cx="288" cy="240"/>
            </a:xfrm>
            <a:prstGeom prst="actionButtonForwardNext">
              <a:avLst/>
            </a:prstGeom>
            <a:solidFill>
              <a:srgbClr val="DB832B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211971" grpId="0" autoUpdateAnimBg="0"/>
      <p:bldP spid="211972" grpId="0" autoUpdateAnimBg="0"/>
      <p:bldP spid="211973" grpId="0" autoUpdateAnimBg="0"/>
      <p:bldP spid="211974" grpId="0" autoUpdateAnimBg="0"/>
      <p:bldP spid="21197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5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267270" name="Object 6"/>
          <p:cNvGraphicFramePr>
            <a:graphicFrameLocks noChangeAspect="1"/>
          </p:cNvGraphicFramePr>
          <p:nvPr/>
        </p:nvGraphicFramePr>
        <p:xfrm>
          <a:off x="455613" y="1397000"/>
          <a:ext cx="800258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79248000" imgH="10363200" progId="Equation.3">
                  <p:embed/>
                </p:oleObj>
              </mc:Choice>
              <mc:Fallback>
                <p:oleObj name="Equation" r:id="rId4" imgW="79248000" imgH="1036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397000"/>
                        <a:ext cx="800258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457200" y="809625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极大似然法原理：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77829" name="Rectangle 8"/>
          <p:cNvSpPr>
            <a:spLocks noChangeArrowheads="1"/>
          </p:cNvSpPr>
          <p:nvPr/>
        </p:nvSpPr>
        <p:spPr bwMode="auto">
          <a:xfrm>
            <a:off x="7426325" y="188913"/>
            <a:ext cx="13366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§1  </a:t>
            </a:r>
            <a:r>
              <a:rPr lang="zh-CN" altLang="en-US" sz="1800">
                <a:latin typeface="Times New Roman" panose="02020603050405020304" pitchFamily="18" charset="0"/>
              </a:rPr>
              <a:t>点估计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267274" name="Object 10"/>
          <p:cNvGraphicFramePr>
            <a:graphicFrameLocks noChangeAspect="1"/>
          </p:cNvGraphicFramePr>
          <p:nvPr/>
        </p:nvGraphicFramePr>
        <p:xfrm>
          <a:off x="711200" y="2463800"/>
          <a:ext cx="65071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181860" imgH="243205" progId="Equation.3">
                  <p:embed/>
                </p:oleObj>
              </mc:Choice>
              <mc:Fallback>
                <p:oleObj name="Equation" r:id="rId6" imgW="2181860" imgH="24320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463800"/>
                        <a:ext cx="65071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5" name="Object 11"/>
          <p:cNvGraphicFramePr>
            <a:graphicFrameLocks noChangeAspect="1"/>
          </p:cNvGraphicFramePr>
          <p:nvPr/>
        </p:nvGraphicFramePr>
        <p:xfrm>
          <a:off x="533400" y="3255963"/>
          <a:ext cx="65532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60960000" imgH="6096000" progId="Equation.3">
                  <p:embed/>
                </p:oleObj>
              </mc:Choice>
              <mc:Fallback>
                <p:oleObj name="Equation" r:id="rId8" imgW="60960000" imgH="6096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55963"/>
                        <a:ext cx="65532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6" name="Object 12"/>
          <p:cNvGraphicFramePr>
            <a:graphicFrameLocks noChangeAspect="1"/>
          </p:cNvGraphicFramePr>
          <p:nvPr/>
        </p:nvGraphicFramePr>
        <p:xfrm>
          <a:off x="468313" y="4065588"/>
          <a:ext cx="5638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53035200" imgH="5181600" progId="Equation.3">
                  <p:embed/>
                </p:oleObj>
              </mc:Choice>
              <mc:Fallback>
                <p:oleObj name="Equation" r:id="rId10" imgW="530352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65588"/>
                        <a:ext cx="56388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498725" y="1260475"/>
          <a:ext cx="41481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965525" imgH="7458075" progId="">
                  <p:embed/>
                </p:oleObj>
              </mc:Choice>
              <mc:Fallback>
                <p:oleObj name="" r:id="rId1" imgW="28965525" imgH="745807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260475"/>
                        <a:ext cx="41481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3700" y="211138"/>
            <a:ext cx="2701925" cy="517525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似然函数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15925" y="801688"/>
          <a:ext cx="8097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0559950" imgH="3514725" progId="">
                  <p:embed/>
                </p:oleObj>
              </mc:Choice>
              <mc:Fallback>
                <p:oleObj name="" r:id="rId3" imgW="60559950" imgH="351472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01688"/>
                        <a:ext cx="80978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23875" y="2325688"/>
          <a:ext cx="71294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3320950" imgH="3952875" progId="">
                  <p:embed/>
                </p:oleObj>
              </mc:Choice>
              <mc:Fallback>
                <p:oleObj name="" r:id="rId5" imgW="53320950" imgH="395287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325688"/>
                        <a:ext cx="71294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73063" y="2984500"/>
            <a:ext cx="1570037" cy="517525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示例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31800" y="3019425"/>
          <a:ext cx="82518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87477600" imgH="10972800" progId="">
                  <p:embed/>
                </p:oleObj>
              </mc:Choice>
              <mc:Fallback>
                <p:oleObj name="" r:id="rId7" imgW="87477600" imgH="10972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019425"/>
                        <a:ext cx="82518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95300" y="3983038"/>
          <a:ext cx="79533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84429600" imgH="10058400" progId="">
                  <p:embed/>
                </p:oleObj>
              </mc:Choice>
              <mc:Fallback>
                <p:oleObj name="" r:id="rId9" imgW="84429600" imgH="10058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983038"/>
                        <a:ext cx="795337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88950" y="5051425"/>
          <a:ext cx="367823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9014400" imgH="10363200" progId="">
                  <p:embed/>
                </p:oleObj>
              </mc:Choice>
              <mc:Fallback>
                <p:oleObj name="" r:id="rId11" imgW="39014400" imgH="10363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051425"/>
                        <a:ext cx="367823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4135438" y="5046663"/>
          <a:ext cx="39068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41452800" imgH="9753600" progId="">
                  <p:embed/>
                </p:oleObj>
              </mc:Choice>
              <mc:Fallback>
                <p:oleObj name="" r:id="rId13" imgW="41452800" imgH="97536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046663"/>
                        <a:ext cx="39068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2919960" y="4571280"/>
              <a:ext cx="4878000" cy="18316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2919960" y="4571280"/>
                <a:ext cx="4878000" cy="1831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 animBg="1" autoUpdateAnimBg="0"/>
      <p:bldP spid="23558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233363"/>
            <a:ext cx="3132137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2. 一般求法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96875" y="768350"/>
          <a:ext cx="82915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8392000" imgH="10668000" progId="">
                  <p:embed/>
                </p:oleObj>
              </mc:Choice>
              <mc:Fallback>
                <p:oleObj name="" r:id="rId1" imgW="88392000" imgH="10668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68350"/>
                        <a:ext cx="82915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38150" y="1919288"/>
          <a:ext cx="772318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296000" imgH="16154400" progId="">
                  <p:embed/>
                </p:oleObj>
              </mc:Choice>
              <mc:Fallback>
                <p:oleObj name="" r:id="rId3" imgW="82296000" imgH="16154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919288"/>
                        <a:ext cx="7723188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68313" y="3571875"/>
          <a:ext cx="66675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1018400" imgH="13716000" progId="">
                  <p:embed/>
                </p:oleObj>
              </mc:Choice>
              <mc:Fallback>
                <p:oleObj name="" r:id="rId5" imgW="71018400" imgH="13716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71875"/>
                        <a:ext cx="66675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9425" y="5553075"/>
          <a:ext cx="804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85648800" imgH="5791200" progId="">
                  <p:embed/>
                </p:oleObj>
              </mc:Choice>
              <mc:Fallback>
                <p:oleObj name="" r:id="rId7" imgW="85648800" imgH="579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5553075"/>
                        <a:ext cx="8042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044575" y="4867275"/>
          <a:ext cx="71262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75895200" imgH="6096000" progId="">
                  <p:embed/>
                </p:oleObj>
              </mc:Choice>
              <mc:Fallback>
                <p:oleObj name="" r:id="rId9" imgW="75895200" imgH="60960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867275"/>
                        <a:ext cx="71262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78960" y="2314080"/>
              <a:ext cx="7247160" cy="25412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78960" y="2314080"/>
                <a:ext cx="7247160" cy="2541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337927" name="Object 7"/>
          <p:cNvGraphicFramePr>
            <a:graphicFrameLocks noChangeAspect="1"/>
          </p:cNvGraphicFramePr>
          <p:nvPr/>
        </p:nvGraphicFramePr>
        <p:xfrm>
          <a:off x="1042988" y="620713"/>
          <a:ext cx="40814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40233600" imgH="5181600" progId="Equation.DSMT4">
                  <p:embed/>
                </p:oleObj>
              </mc:Choice>
              <mc:Fallback>
                <p:oleObj name="Equation" r:id="rId4" imgW="40233600" imgH="5181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0713"/>
                        <a:ext cx="40814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8"/>
          <p:cNvGraphicFramePr>
            <a:graphicFrameLocks noChangeAspect="1"/>
          </p:cNvGraphicFramePr>
          <p:nvPr/>
        </p:nvGraphicFramePr>
        <p:xfrm>
          <a:off x="1711325" y="1154113"/>
          <a:ext cx="2413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1640800" imgH="9448800" progId="Equation.3">
                  <p:embed/>
                </p:oleObj>
              </mc:Choice>
              <mc:Fallback>
                <p:oleObj name="Equation" r:id="rId6" imgW="21640800" imgH="944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154113"/>
                        <a:ext cx="24130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9" name="Object 9"/>
          <p:cNvGraphicFramePr>
            <a:graphicFrameLocks noChangeAspect="1"/>
          </p:cNvGraphicFramePr>
          <p:nvPr/>
        </p:nvGraphicFramePr>
        <p:xfrm>
          <a:off x="288925" y="2424113"/>
          <a:ext cx="85502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83515200" imgH="9753600" progId="Equation.3">
                  <p:embed/>
                </p:oleObj>
              </mc:Choice>
              <mc:Fallback>
                <p:oleObj name="Equation" r:id="rId8" imgW="83515200" imgH="975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2424113"/>
                        <a:ext cx="85502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0" name="Object 10"/>
          <p:cNvGraphicFramePr>
            <a:graphicFrameLocks noChangeAspect="1"/>
          </p:cNvGraphicFramePr>
          <p:nvPr/>
        </p:nvGraphicFramePr>
        <p:xfrm>
          <a:off x="1400175" y="3614738"/>
          <a:ext cx="25273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24688800" imgH="9448800" progId="Equation.3">
                  <p:embed/>
                </p:oleObj>
              </mc:Choice>
              <mc:Fallback>
                <p:oleObj name="Equation" r:id="rId10" imgW="24688800" imgH="944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614738"/>
                        <a:ext cx="25273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11"/>
          <p:cNvSpPr>
            <a:spLocks noChangeArrowheads="1"/>
          </p:cNvSpPr>
          <p:nvPr/>
        </p:nvSpPr>
        <p:spPr bwMode="auto">
          <a:xfrm>
            <a:off x="7426325" y="115888"/>
            <a:ext cx="13366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§1  </a:t>
            </a:r>
            <a:r>
              <a:rPr lang="zh-CN" altLang="en-US" sz="1800">
                <a:latin typeface="Times New Roman" panose="02020603050405020304" pitchFamily="18" charset="0"/>
              </a:rPr>
              <a:t>点估计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3959225" y="384333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对数似然方程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337933" name="Text Box 13"/>
          <p:cNvSpPr txBox="1">
            <a:spLocks noChangeArrowheads="1"/>
          </p:cNvSpPr>
          <p:nvPr/>
        </p:nvSpPr>
        <p:spPr bwMode="auto">
          <a:xfrm>
            <a:off x="4038600" y="138271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似然方程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337934" name="AutoShape 14"/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1931" name="Text Box 15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7936" name="AutoShape 16"/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37937" name="AutoShape 17"/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1934" name="Text Box 18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1935" name="Text Box 1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7940" name="AutoShape 20"/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1937" name="Text Box 21">
            <a:hlinkClick r:id="rId12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1062000" y="1216080"/>
              <a:ext cx="3020400" cy="3519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1062000" y="1216080"/>
                <a:ext cx="3020400" cy="3519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2" grpId="0" autoUpdateAnimBg="0"/>
      <p:bldP spid="33793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6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609600" y="638175"/>
          <a:ext cx="53308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50596800" imgH="4876800" progId="Equation.3">
                  <p:embed/>
                </p:oleObj>
              </mc:Choice>
              <mc:Fallback>
                <p:oleObj name="Equation" r:id="rId4" imgW="505968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38175"/>
                        <a:ext cx="53308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601663" y="1166813"/>
          <a:ext cx="4656137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43586400" imgH="10363200" progId="Equation.3">
                  <p:embed/>
                </p:oleObj>
              </mc:Choice>
              <mc:Fallback>
                <p:oleObj name="Equation" r:id="rId6" imgW="43586400" imgH="1036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166813"/>
                        <a:ext cx="4656137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539750" y="3500438"/>
          <a:ext cx="7550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72237600" imgH="5486400" progId="Equation.3">
                  <p:embed/>
                </p:oleObj>
              </mc:Choice>
              <mc:Fallback>
                <p:oleObj name="Equation" r:id="rId8" imgW="72237600" imgH="548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0438"/>
                        <a:ext cx="75501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1" name="Object 7"/>
          <p:cNvGraphicFramePr>
            <a:graphicFrameLocks noChangeAspect="1"/>
          </p:cNvGraphicFramePr>
          <p:nvPr/>
        </p:nvGraphicFramePr>
        <p:xfrm>
          <a:off x="539750" y="4149725"/>
          <a:ext cx="62595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55168800" imgH="5486400" progId="Equation.3">
                  <p:embed/>
                </p:oleObj>
              </mc:Choice>
              <mc:Fallback>
                <p:oleObj name="Equation" r:id="rId10" imgW="55168800" imgH="548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62595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611188" y="4797425"/>
          <a:ext cx="75326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2870835" imgH="335915" progId="Equation.3">
                  <p:embed/>
                </p:oleObj>
              </mc:Choice>
              <mc:Fallback>
                <p:oleObj name="Equation" r:id="rId12" imgW="2870835" imgH="3359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75326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7426325" y="620713"/>
            <a:ext cx="13366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§1  </a:t>
            </a:r>
            <a:r>
              <a:rPr lang="zh-CN" altLang="en-US" sz="1800">
                <a:latin typeface="Times New Roman" panose="02020603050405020304" pitchFamily="18" charset="0"/>
              </a:rPr>
              <a:t>点估计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333834" name="Object 10"/>
          <p:cNvGraphicFramePr>
            <a:graphicFrameLocks noChangeAspect="1"/>
          </p:cNvGraphicFramePr>
          <p:nvPr/>
        </p:nvGraphicFramePr>
        <p:xfrm>
          <a:off x="549275" y="2309813"/>
          <a:ext cx="36718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36271200" imgH="10363200" progId="Equation.3">
                  <p:embed/>
                </p:oleObj>
              </mc:Choice>
              <mc:Fallback>
                <p:oleObj name="Equation" r:id="rId14" imgW="36271200" imgH="1036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309813"/>
                        <a:ext cx="367188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4991100" y="2462213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对数似然方程组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5410200" y="14859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</a:rPr>
              <a:t>-----</a:t>
            </a:r>
            <a:r>
              <a:rPr lang="zh-CN" altLang="en-US" sz="2800" b="1">
                <a:solidFill>
                  <a:schemeClr val="accent2"/>
                </a:solidFill>
              </a:rPr>
              <a:t>似然方程组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333837" name="AutoShape 13"/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3981" name="Text Box 14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3839" name="AutoShape 15"/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33840" name="AutoShape 16"/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3984" name="Text Box 17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3985" name="Text Box 1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3843" name="AutoShape 19"/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3987" name="Text Box 20">
            <a:hlinkClick r:id="rId16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" name="墨迹 8"/>
              <p14:cNvContentPartPr/>
              <p14:nvPr/>
            </p14:nvContentPartPr>
            <p14:xfrm>
              <a:off x="980280" y="3312360"/>
              <a:ext cx="1371600" cy="45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980280" y="3312360"/>
                <a:ext cx="1371600" cy="45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5" grpId="0" autoUpdateAnimBg="0"/>
      <p:bldP spid="33383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7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609600" y="7620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极大似然法求估计量的步骤：</a:t>
            </a:r>
            <a:r>
              <a:rPr lang="en-US" altLang="zh-CN" sz="2800" b="1"/>
              <a:t>(</a:t>
            </a:r>
            <a:r>
              <a:rPr lang="zh-CN" altLang="en-US" sz="2800" b="1"/>
              <a:t>一般情况下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685800" y="1524000"/>
          <a:ext cx="3962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36576000" imgH="5181600" progId="Equation.3">
                  <p:embed/>
                </p:oleObj>
              </mc:Choice>
              <mc:Fallback>
                <p:oleObj name="Equation" r:id="rId4" imgW="365760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39624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631825" y="1981200"/>
          <a:ext cx="3841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41757600" imgH="10363200" progId="Equation.3">
                  <p:embed/>
                </p:oleObj>
              </mc:Choice>
              <mc:Fallback>
                <p:oleObj name="Equation" r:id="rId6" imgW="41757600" imgH="1036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981200"/>
                        <a:ext cx="3841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4724400" y="1928813"/>
          <a:ext cx="40386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42062400" imgH="10363200" progId="Equation.3">
                  <p:embed/>
                </p:oleObj>
              </mc:Choice>
              <mc:Fallback>
                <p:oleObj name="Equation" r:id="rId8" imgW="42062400" imgH="1036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28813"/>
                        <a:ext cx="403860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600075" y="2992438"/>
          <a:ext cx="35321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31089600" imgH="5181600" progId="Equation.3">
                  <p:embed/>
                </p:oleObj>
              </mc:Choice>
              <mc:Fallback>
                <p:oleObj name="Equation" r:id="rId10" imgW="31089600" imgH="5181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992438"/>
                        <a:ext cx="35321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/>
          <p:cNvGraphicFramePr>
            <a:graphicFrameLocks noChangeAspect="1"/>
          </p:cNvGraphicFramePr>
          <p:nvPr/>
        </p:nvGraphicFramePr>
        <p:xfrm>
          <a:off x="669925" y="3630613"/>
          <a:ext cx="3022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28041600" imgH="9448800" progId="Equation.3">
                  <p:embed/>
                </p:oleObj>
              </mc:Choice>
              <mc:Fallback>
                <p:oleObj name="Equation" r:id="rId12" imgW="28041600" imgH="944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630613"/>
                        <a:ext cx="3022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/>
          <p:cNvGraphicFramePr>
            <a:graphicFrameLocks noChangeAspect="1"/>
          </p:cNvGraphicFramePr>
          <p:nvPr/>
        </p:nvGraphicFramePr>
        <p:xfrm>
          <a:off x="685800" y="4648200"/>
          <a:ext cx="7162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63398400" imgH="5791200" progId="Equation.3">
                  <p:embed/>
                </p:oleObj>
              </mc:Choice>
              <mc:Fallback>
                <p:oleObj name="Equation" r:id="rId14" imgW="63398400" imgH="579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7162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4" name="Text Box 10"/>
          <p:cNvSpPr txBox="1">
            <a:spLocks noChangeArrowheads="1"/>
          </p:cNvSpPr>
          <p:nvPr/>
        </p:nvSpPr>
        <p:spPr bwMode="auto">
          <a:xfrm>
            <a:off x="611188" y="5373688"/>
            <a:ext cx="73802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说明：若似然方程（组）无解，或似然函数不可导， 此法失效，改用其它方法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86026" name="Rectangle 12"/>
          <p:cNvSpPr>
            <a:spLocks noChangeArrowheads="1"/>
          </p:cNvSpPr>
          <p:nvPr/>
        </p:nvSpPr>
        <p:spPr bwMode="auto">
          <a:xfrm>
            <a:off x="2514600" y="115888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327600" y="1620000"/>
              <a:ext cx="4874760" cy="36892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327600" y="1620000"/>
                <a:ext cx="4874760" cy="36892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1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73063" y="246063"/>
            <a:ext cx="1570037" cy="519112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例1</a:t>
            </a:r>
            <a:endParaRPr lang="zh-CN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95288" y="801688"/>
          <a:ext cx="81057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5953600" imgH="10972800" progId="">
                  <p:embed/>
                </p:oleObj>
              </mc:Choice>
              <mc:Fallback>
                <p:oleObj name="" r:id="rId1" imgW="85953600" imgH="10972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01688"/>
                        <a:ext cx="81057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95300" y="1884363"/>
          <a:ext cx="8153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6563200" imgH="10972800" progId="">
                  <p:embed/>
                </p:oleObj>
              </mc:Choice>
              <mc:Fallback>
                <p:oleObj name="" r:id="rId3" imgW="86563200" imgH="10972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884363"/>
                        <a:ext cx="8153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68325" y="3106738"/>
          <a:ext cx="8153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6868000" imgH="5486400" progId="">
                  <p:embed/>
                </p:oleObj>
              </mc:Choice>
              <mc:Fallback>
                <p:oleObj name="" r:id="rId5" imgW="86868000" imgH="548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106738"/>
                        <a:ext cx="8153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417638" y="3717925"/>
          <a:ext cx="3219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4137600" imgH="10363200" progId="">
                  <p:embed/>
                </p:oleObj>
              </mc:Choice>
              <mc:Fallback>
                <p:oleObj name="" r:id="rId7" imgW="34137600" imgH="10363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717925"/>
                        <a:ext cx="32194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572000" y="3725863"/>
          <a:ext cx="41687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44196000" imgH="10363200" progId="">
                  <p:embed/>
                </p:oleObj>
              </mc:Choice>
              <mc:Fallback>
                <p:oleObj name="" r:id="rId9" imgW="44196000" imgH="10363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25863"/>
                        <a:ext cx="41687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12775" y="5151438"/>
          <a:ext cx="5322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6692800" imgH="4876800" progId="">
                  <p:embed/>
                </p:oleObj>
              </mc:Choice>
              <mc:Fallback>
                <p:oleObj name="" r:id="rId11" imgW="56692800" imgH="4876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151438"/>
                        <a:ext cx="5322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1516680" y="927720"/>
              <a:ext cx="5745240" cy="39214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1516680" y="927720"/>
                <a:ext cx="5745240" cy="39214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74725" y="2390775"/>
          <a:ext cx="79930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4734400" imgH="4876800" progId="">
                  <p:embed/>
                </p:oleObj>
              </mc:Choice>
              <mc:Fallback>
                <p:oleObj name="" r:id="rId1" imgW="84734400" imgH="4876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390775"/>
                        <a:ext cx="79930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366838" y="2949575"/>
          <a:ext cx="7200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4429600" imgH="10972800" progId="">
                  <p:embed/>
                </p:oleObj>
              </mc:Choice>
              <mc:Fallback>
                <p:oleObj name="" r:id="rId3" imgW="84429600" imgH="10972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949575"/>
                        <a:ext cx="7200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4"/>
          <p:cNvGraphicFramePr>
            <a:graphicFrameLocks noChangeAspect="1"/>
          </p:cNvGraphicFramePr>
          <p:nvPr/>
        </p:nvGraphicFramePr>
        <p:xfrm>
          <a:off x="2190750" y="766763"/>
          <a:ext cx="49053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120800" imgH="10363200" progId="">
                  <p:embed/>
                </p:oleObj>
              </mc:Choice>
              <mc:Fallback>
                <p:oleObj name="" r:id="rId5" imgW="52120800" imgH="1036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766763"/>
                        <a:ext cx="49053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5"/>
          <p:cNvGraphicFramePr>
            <a:graphicFrameLocks noChangeAspect="1"/>
          </p:cNvGraphicFramePr>
          <p:nvPr/>
        </p:nvGraphicFramePr>
        <p:xfrm>
          <a:off x="387350" y="227013"/>
          <a:ext cx="8154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86868000" imgH="5486400" progId="">
                  <p:embed/>
                </p:oleObj>
              </mc:Choice>
              <mc:Fallback>
                <p:oleObj name="" r:id="rId7" imgW="86868000" imgH="548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27013"/>
                        <a:ext cx="81549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6"/>
          <p:cNvGraphicFramePr>
            <a:graphicFrameLocks noChangeAspect="1"/>
          </p:cNvGraphicFramePr>
          <p:nvPr/>
        </p:nvGraphicFramePr>
        <p:xfrm>
          <a:off x="431800" y="1774825"/>
          <a:ext cx="5322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6692800" imgH="4876800" progId="">
                  <p:embed/>
                </p:oleObj>
              </mc:Choice>
              <mc:Fallback>
                <p:oleObj name="" r:id="rId9" imgW="56692800" imgH="4876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774825"/>
                        <a:ext cx="5322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936625" y="3933825"/>
          <a:ext cx="5607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9436000" imgH="4876800" progId="">
                  <p:embed/>
                </p:oleObj>
              </mc:Choice>
              <mc:Fallback>
                <p:oleObj name="" r:id="rId11" imgW="59436000" imgH="4876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933825"/>
                        <a:ext cx="56070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628900" y="4438650"/>
          <a:ext cx="4341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50901600" imgH="10972800" progId="">
                  <p:embed/>
                </p:oleObj>
              </mc:Choice>
              <mc:Fallback>
                <p:oleObj name="" r:id="rId13" imgW="50901600" imgH="10972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438650"/>
                        <a:ext cx="43418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422275" y="5265738"/>
          <a:ext cx="42195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44805600" imgH="10363200" progId="">
                  <p:embed/>
                </p:oleObj>
              </mc:Choice>
              <mc:Fallback>
                <p:oleObj name="" r:id="rId15" imgW="44805600" imgH="10363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5265738"/>
                        <a:ext cx="42195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2607480" y="2841480"/>
              <a:ext cx="4846680" cy="34160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2607480" y="2841480"/>
                <a:ext cx="4846680" cy="3416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36625" y="1622425"/>
          <a:ext cx="5607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9436000" imgH="4876800" progId="">
                  <p:embed/>
                </p:oleObj>
              </mc:Choice>
              <mc:Fallback>
                <p:oleObj name="" r:id="rId1" imgW="59436000" imgH="4876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622425"/>
                        <a:ext cx="56070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79438" y="3613150"/>
          <a:ext cx="8010525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5039200" imgH="16154400" progId="">
                  <p:embed/>
                </p:oleObj>
              </mc:Choice>
              <mc:Fallback>
                <p:oleObj name="" r:id="rId3" imgW="85039200" imgH="16154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613150"/>
                        <a:ext cx="8010525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33450" y="2314575"/>
          <a:ext cx="5924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62788800" imgH="5181600" progId="">
                  <p:embed/>
                </p:oleObj>
              </mc:Choice>
              <mc:Fallback>
                <p:oleObj name="" r:id="rId5" imgW="62788800" imgH="5181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314575"/>
                        <a:ext cx="59245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04825" y="3044825"/>
          <a:ext cx="5380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7302400" imgH="4876800" progId="">
                  <p:embed/>
                </p:oleObj>
              </mc:Choice>
              <mc:Fallback>
                <p:oleObj name="" r:id="rId7" imgW="57302400" imgH="487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044825"/>
                        <a:ext cx="5380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74725" y="860425"/>
          <a:ext cx="79930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84734400" imgH="4876800" progId="">
                  <p:embed/>
                </p:oleObj>
              </mc:Choice>
              <mc:Fallback>
                <p:oleObj name="" r:id="rId9" imgW="84734400" imgH="4876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860425"/>
                        <a:ext cx="79930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31800" y="246063"/>
          <a:ext cx="5322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6692800" imgH="4876800" progId="">
                  <p:embed/>
                </p:oleObj>
              </mc:Choice>
              <mc:Fallback>
                <p:oleObj name="" r:id="rId11" imgW="56692800" imgH="4876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46063"/>
                        <a:ext cx="5322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76263" y="5229225"/>
          <a:ext cx="72659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77114400" imgH="5791200" progId="">
                  <p:embed/>
                </p:oleObj>
              </mc:Choice>
              <mc:Fallback>
                <p:oleObj name="" r:id="rId13" imgW="77114400" imgH="5791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229225"/>
                        <a:ext cx="72659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2"/>
          <p:cNvSpPr txBox="1">
            <a:spLocks noChangeArrowheads="1"/>
          </p:cNvSpPr>
          <p:nvPr/>
        </p:nvSpPr>
        <p:spPr bwMode="auto">
          <a:xfrm>
            <a:off x="539750" y="1341438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试求参数 </a:t>
            </a:r>
            <a:r>
              <a:rPr lang="en-US" altLang="zh-CN" sz="2800" b="1" i="1">
                <a:latin typeface="宋体" panose="02010600030101010101" pitchFamily="2" charset="-122"/>
              </a:rPr>
              <a:t>p </a:t>
            </a:r>
            <a:r>
              <a:rPr lang="zh-CN" altLang="en-US" sz="2800" b="1">
                <a:latin typeface="宋体" panose="02010600030101010101" pitchFamily="2" charset="-122"/>
              </a:rPr>
              <a:t>的极大似然估计量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91138" name="Object 3"/>
          <p:cNvGraphicFramePr>
            <a:graphicFrameLocks noChangeAspect="1"/>
          </p:cNvGraphicFramePr>
          <p:nvPr/>
        </p:nvGraphicFramePr>
        <p:xfrm>
          <a:off x="611188" y="2133600"/>
          <a:ext cx="520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91135" imgH="156210" progId="Equation.3">
                  <p:embed/>
                </p:oleObj>
              </mc:Choice>
              <mc:Fallback>
                <p:oleObj name="Equation" r:id="rId2" imgW="191135" imgH="1562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5207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0" name="Object 4"/>
          <p:cNvGraphicFramePr>
            <a:graphicFrameLocks noChangeAspect="1"/>
          </p:cNvGraphicFramePr>
          <p:nvPr/>
        </p:nvGraphicFramePr>
        <p:xfrm>
          <a:off x="3563938" y="2133600"/>
          <a:ext cx="51292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58216800" imgH="5791200" progId="Equation.DSMT4">
                  <p:embed/>
                </p:oleObj>
              </mc:Choice>
              <mc:Fallback>
                <p:oleObj name="Equation" r:id="rId4" imgW="582168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33600"/>
                        <a:ext cx="51292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539750" y="4930775"/>
          <a:ext cx="4743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53644800" imgH="5791200" progId="Equation.DSMT4">
                  <p:embed/>
                </p:oleObj>
              </mc:Choice>
              <mc:Fallback>
                <p:oleObj name="Equation" r:id="rId6" imgW="536448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30775"/>
                        <a:ext cx="4743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11188" y="6921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5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1142" name="Object 7"/>
          <p:cNvGraphicFramePr>
            <a:graphicFrameLocks noChangeAspect="1"/>
          </p:cNvGraphicFramePr>
          <p:nvPr/>
        </p:nvGraphicFramePr>
        <p:xfrm>
          <a:off x="1187450" y="2203450"/>
          <a:ext cx="392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4267200" imgH="3962400" progId="Equation.DSMT4">
                  <p:embed/>
                </p:oleObj>
              </mc:Choice>
              <mc:Fallback>
                <p:oleObj name="Equation" r:id="rId8" imgW="4267200" imgH="396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3450"/>
                        <a:ext cx="3921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8"/>
          <p:cNvGraphicFramePr>
            <a:graphicFrameLocks noChangeAspect="1"/>
          </p:cNvGraphicFramePr>
          <p:nvPr/>
        </p:nvGraphicFramePr>
        <p:xfrm>
          <a:off x="1403350" y="836613"/>
          <a:ext cx="15843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20116800" imgH="4876800" progId="Equation.DSMT4">
                  <p:embed/>
                </p:oleObj>
              </mc:Choice>
              <mc:Fallback>
                <p:oleObj name="Equation" r:id="rId10" imgW="201168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36613"/>
                        <a:ext cx="15843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Rectangle 9"/>
          <p:cNvSpPr>
            <a:spLocks noChangeArrowheads="1"/>
          </p:cNvSpPr>
          <p:nvPr/>
        </p:nvSpPr>
        <p:spPr bwMode="auto">
          <a:xfrm>
            <a:off x="1547813" y="20605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的分布列为：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91145" name="Object 10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Image" r:id="rId12" imgW="10096500" imgH="24765" progId="Photoshop.Image.5">
                  <p:embed/>
                </p:oleObj>
              </mc:Choice>
              <mc:Fallback>
                <p:oleObj name="Image" r:id="rId12" imgW="10096500" imgH="24765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2"/>
          <p:cNvGraphicFramePr>
            <a:graphicFrameLocks noChangeAspect="1"/>
          </p:cNvGraphicFramePr>
          <p:nvPr/>
        </p:nvGraphicFramePr>
        <p:xfrm>
          <a:off x="3132138" y="836613"/>
          <a:ext cx="3600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44805600" imgH="5486400" progId="Equation.DSMT4">
                  <p:embed/>
                </p:oleObj>
              </mc:Choice>
              <mc:Fallback>
                <p:oleObj name="Equation" r:id="rId14" imgW="448056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836613"/>
                        <a:ext cx="3600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1331913" y="2728913"/>
          <a:ext cx="4752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52120800" imgH="6096000" progId="Equation.DSMT4">
                  <p:embed/>
                </p:oleObj>
              </mc:Choice>
              <mc:Fallback>
                <p:oleObj name="Equation" r:id="rId16" imgW="52120800" imgH="6096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28913"/>
                        <a:ext cx="47529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0" name="Object 14"/>
          <p:cNvGraphicFramePr>
            <a:graphicFrameLocks noChangeAspect="1"/>
          </p:cNvGraphicFramePr>
          <p:nvPr/>
        </p:nvGraphicFramePr>
        <p:xfrm>
          <a:off x="539750" y="3365500"/>
          <a:ext cx="6445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69189600" imgH="6096000" progId="Equation.DSMT4">
                  <p:embed/>
                </p:oleObj>
              </mc:Choice>
              <mc:Fallback>
                <p:oleObj name="Equation" r:id="rId18" imgW="69189600" imgH="6096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65500"/>
                        <a:ext cx="6445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1" name="Object 15"/>
          <p:cNvGraphicFramePr>
            <a:graphicFrameLocks noChangeAspect="1"/>
          </p:cNvGraphicFramePr>
          <p:nvPr/>
        </p:nvGraphicFramePr>
        <p:xfrm>
          <a:off x="466725" y="4151313"/>
          <a:ext cx="8497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98145600" imgH="5791200" progId="Equation.DSMT4">
                  <p:embed/>
                </p:oleObj>
              </mc:Choice>
              <mc:Fallback>
                <p:oleObj name="Equation" r:id="rId20" imgW="98145600" imgH="579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151313"/>
                        <a:ext cx="8497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611188" y="5519738"/>
          <a:ext cx="29924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33832800" imgH="5486400" progId="Equation.DSMT4">
                  <p:embed/>
                </p:oleObj>
              </mc:Choice>
              <mc:Fallback>
                <p:oleObj name="Equation" r:id="rId22" imgW="338328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9738"/>
                        <a:ext cx="29924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818280" y="1258560"/>
              <a:ext cx="7247520" cy="48769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818280" y="1258560"/>
                <a:ext cx="7247520" cy="48769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517525" y="387350"/>
            <a:ext cx="7870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当测得样本值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,…,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代入上述统计量，即可得到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个数：</a:t>
            </a:r>
            <a:endParaRPr lang="zh-CN" altLang="en-US" b="1" i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971550" y="1625600"/>
          <a:ext cx="30607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2760345" imgH="2239645" progId="Equation.3">
                  <p:embed/>
                </p:oleObj>
              </mc:Choice>
              <mc:Fallback>
                <p:oleObj name="Equation" r:id="rId2" imgW="2760345" imgH="223964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5600"/>
                        <a:ext cx="30607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AutoShape 4"/>
          <p:cNvSpPr/>
          <p:nvPr/>
        </p:nvSpPr>
        <p:spPr bwMode="auto">
          <a:xfrm>
            <a:off x="3851275" y="1657350"/>
            <a:ext cx="201613" cy="2381250"/>
          </a:xfrm>
          <a:prstGeom prst="rightBrace">
            <a:avLst>
              <a:gd name="adj1" fmla="val 98425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995738" y="2349500"/>
            <a:ext cx="549275" cy="9556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数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值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2533" name="Group 6"/>
          <p:cNvGrpSpPr/>
          <p:nvPr/>
        </p:nvGrpSpPr>
        <p:grpSpPr bwMode="auto">
          <a:xfrm>
            <a:off x="571500" y="4537075"/>
            <a:ext cx="7947025" cy="652463"/>
            <a:chOff x="326" y="2613"/>
            <a:chExt cx="5006" cy="411"/>
          </a:xfrm>
        </p:grpSpPr>
        <p:sp>
          <p:nvSpPr>
            <p:cNvPr id="22546" name="Text Box 7"/>
            <p:cNvSpPr txBox="1">
              <a:spLocks noChangeArrowheads="1"/>
            </p:cNvSpPr>
            <p:nvPr/>
          </p:nvSpPr>
          <p:spPr bwMode="auto">
            <a:xfrm>
              <a:off x="326" y="261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称数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7" name="Object 8"/>
            <p:cNvGraphicFramePr>
              <a:graphicFrameLocks noChangeAspect="1"/>
            </p:cNvGraphicFramePr>
            <p:nvPr/>
          </p:nvGraphicFramePr>
          <p:xfrm>
            <a:off x="998" y="2620"/>
            <a:ext cx="102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4" imgW="434340" imgH="202565" progId="Equation.DSMT4">
                    <p:embed/>
                  </p:oleObj>
                </mc:Choice>
                <mc:Fallback>
                  <p:oleObj name="Equation" r:id="rId4" imgW="434340" imgH="20256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2620"/>
                          <a:ext cx="102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9"/>
            <p:cNvSpPr txBox="1">
              <a:spLocks noChangeArrowheads="1"/>
            </p:cNvSpPr>
            <p:nvPr/>
          </p:nvSpPr>
          <p:spPr bwMode="auto">
            <a:xfrm>
              <a:off x="2115" y="265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为未知参数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9" name="Object 10"/>
            <p:cNvGraphicFramePr>
              <a:graphicFrameLocks noChangeAspect="1"/>
            </p:cNvGraphicFramePr>
            <p:nvPr/>
          </p:nvGraphicFramePr>
          <p:xfrm>
            <a:off x="3456" y="2640"/>
            <a:ext cx="9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6" imgW="468630" imgH="173355" progId="Equation.DSMT4">
                    <p:embed/>
                  </p:oleObj>
                </mc:Choice>
                <mc:Fallback>
                  <p:oleObj name="Equation" r:id="rId6" imgW="468630" imgH="17335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640"/>
                          <a:ext cx="91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Text Box 11"/>
            <p:cNvSpPr txBox="1">
              <a:spLocks noChangeArrowheads="1"/>
            </p:cNvSpPr>
            <p:nvPr/>
          </p:nvSpPr>
          <p:spPr bwMode="auto">
            <a:xfrm>
              <a:off x="4320" y="263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2800" dirty="0">
                  <a:solidFill>
                    <a:schemeClr val="accent2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黑体" panose="02010609060101010101" pitchFamily="49" charset="-122"/>
                </a:rPr>
                <a:t>估计值</a:t>
              </a:r>
              <a:endParaRPr lang="zh-CN" altLang="en-US" sz="2800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5076825" y="2133600"/>
            <a:ext cx="307007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highlight>
                  <a:srgbClr val="808080"/>
                </a:highlight>
                <a:latin typeface="Times New Roman" panose="02020603050405020304" pitchFamily="18" charset="0"/>
              </a:rPr>
              <a:t>如何构造统计量？</a:t>
            </a:r>
            <a:endParaRPr lang="zh-CN" altLang="en-US" sz="2800" b="1" dirty="0">
              <a:highlight>
                <a:srgbClr val="80808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5076825" y="2782888"/>
            <a:ext cx="415209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highlight>
                  <a:srgbClr val="808080"/>
                </a:highlight>
                <a:latin typeface="Times New Roman" panose="02020603050405020304" pitchFamily="18" charset="0"/>
              </a:rPr>
              <a:t>如何评价估计量的好坏？</a:t>
            </a:r>
            <a:endParaRPr lang="zh-CN" altLang="en-US" sz="2800" b="1" dirty="0">
              <a:highlight>
                <a:srgbClr val="808080"/>
              </a:highlight>
              <a:latin typeface="Times New Roman" panose="02020603050405020304" pitchFamily="18" charset="0"/>
            </a:endParaRPr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8629650" y="0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Times New Roman" panose="02020603050405020304" pitchFamily="18" charset="0"/>
              </a:rPr>
              <a:t>7-6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7" name="Group 15"/>
          <p:cNvGrpSpPr/>
          <p:nvPr/>
        </p:nvGrpSpPr>
        <p:grpSpPr bwMode="auto">
          <a:xfrm>
            <a:off x="8077200" y="6400800"/>
            <a:ext cx="914400" cy="381000"/>
            <a:chOff x="4992" y="4080"/>
            <a:chExt cx="576" cy="240"/>
          </a:xfrm>
        </p:grpSpPr>
        <p:sp>
          <p:nvSpPr>
            <p:cNvPr id="22544" name="AutoShape 16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992" y="4080"/>
              <a:ext cx="288" cy="240"/>
            </a:xfrm>
            <a:prstGeom prst="actionButtonBackPrevious">
              <a:avLst/>
            </a:prstGeom>
            <a:solidFill>
              <a:srgbClr val="DB832B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545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5280" y="4080"/>
              <a:ext cx="288" cy="240"/>
            </a:xfrm>
            <a:prstGeom prst="actionButtonForwardNext">
              <a:avLst/>
            </a:prstGeom>
            <a:solidFill>
              <a:srgbClr val="DB832B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2538" name="Group 18"/>
          <p:cNvGrpSpPr/>
          <p:nvPr/>
        </p:nvGrpSpPr>
        <p:grpSpPr bwMode="auto">
          <a:xfrm>
            <a:off x="600075" y="5516563"/>
            <a:ext cx="6905625" cy="609600"/>
            <a:chOff x="1020" y="2976"/>
            <a:chExt cx="4350" cy="384"/>
          </a:xfrm>
        </p:grpSpPr>
        <p:sp>
          <p:nvSpPr>
            <p:cNvPr id="22540" name="Text Box 19"/>
            <p:cNvSpPr txBox="1">
              <a:spLocks noChangeArrowheads="1"/>
            </p:cNvSpPr>
            <p:nvPr/>
          </p:nvSpPr>
          <p:spPr bwMode="auto">
            <a:xfrm>
              <a:off x="1020" y="298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对应统计量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2541" name="Text Box 20"/>
            <p:cNvSpPr txBox="1">
              <a:spLocks noChangeArrowheads="1"/>
            </p:cNvSpPr>
            <p:nvPr/>
          </p:nvSpPr>
          <p:spPr bwMode="auto">
            <a:xfrm>
              <a:off x="2169" y="298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为未知参数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21"/>
            <p:cNvSpPr txBox="1">
              <a:spLocks noChangeArrowheads="1"/>
            </p:cNvSpPr>
            <p:nvPr/>
          </p:nvSpPr>
          <p:spPr bwMode="auto">
            <a:xfrm>
              <a:off x="4358" y="300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2800" dirty="0">
                  <a:solidFill>
                    <a:schemeClr val="accent2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黑体" panose="02010609060101010101" pitchFamily="49" charset="-122"/>
                </a:rPr>
                <a:t>估计量</a:t>
              </a:r>
              <a:endParaRPr lang="zh-CN" altLang="en-US" sz="2800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43" name="Object 22"/>
            <p:cNvGraphicFramePr>
              <a:graphicFrameLocks noChangeAspect="1"/>
            </p:cNvGraphicFramePr>
            <p:nvPr/>
          </p:nvGraphicFramePr>
          <p:xfrm>
            <a:off x="3456" y="2976"/>
            <a:ext cx="9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8" imgW="468630" imgH="173355" progId="Equation.DSMT4">
                    <p:embed/>
                  </p:oleObj>
                </mc:Choice>
                <mc:Fallback>
                  <p:oleObj name="Equation" r:id="rId8" imgW="468630" imgH="173355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76"/>
                          <a:ext cx="91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5651500" y="1341438"/>
            <a:ext cx="1584325" cy="6413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endParaRPr lang="zh-CN" altLang="en-US" sz="3600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1524000" y="5013325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-------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它与矩估计量是相同的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1363" name="Object 3"/>
          <p:cNvGraphicFramePr>
            <a:graphicFrameLocks noChangeAspect="1"/>
          </p:cNvGraphicFramePr>
          <p:nvPr/>
        </p:nvGraphicFramePr>
        <p:xfrm>
          <a:off x="2627313" y="1628775"/>
          <a:ext cx="22320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24079200" imgH="10058400" progId="Equation.DSMT4">
                  <p:embed/>
                </p:oleObj>
              </mc:Choice>
              <mc:Fallback>
                <p:oleObj name="Equation" r:id="rId2" imgW="24079200" imgH="1005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28775"/>
                        <a:ext cx="22320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059113" y="4043363"/>
          <a:ext cx="84931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10668000" imgH="9448800" progId="Equation.DSMT4">
                  <p:embed/>
                </p:oleObj>
              </mc:Choice>
              <mc:Fallback>
                <p:oleObj name="Equation" r:id="rId4" imgW="10668000" imgH="944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3363"/>
                        <a:ext cx="84931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2916238" y="2781300"/>
          <a:ext cx="18478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0421600" imgH="10058400" progId="Equation.DSMT4">
                  <p:embed/>
                </p:oleObj>
              </mc:Choice>
              <mc:Fallback>
                <p:oleObj name="Equation" r:id="rId6" imgW="204216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81300"/>
                        <a:ext cx="18478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1763713" y="917575"/>
          <a:ext cx="4770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53644800" imgH="4876800" progId="Equation.DSMT4">
                  <p:embed/>
                </p:oleObj>
              </mc:Choice>
              <mc:Fallback>
                <p:oleObj name="Equation" r:id="rId8" imgW="536448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17575"/>
                        <a:ext cx="4770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7"/>
          <p:cNvGraphicFramePr>
            <a:graphicFrameLocks noChangeAspect="1"/>
          </p:cNvGraphicFramePr>
          <p:nvPr/>
        </p:nvGraphicFramePr>
        <p:xfrm>
          <a:off x="785813" y="7429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Image" r:id="rId10" imgW="10096500" imgH="24765" progId="Photoshop.Image.5">
                  <p:embed/>
                </p:oleObj>
              </mc:Choice>
              <mc:Fallback>
                <p:oleObj name="Image" r:id="rId10" imgW="10096500" imgH="24765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2950920" y="674640"/>
              <a:ext cx="3674160" cy="42530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2950920" y="674640"/>
                <a:ext cx="3674160" cy="425304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3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4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106488" y="112553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试求参数 </a:t>
            </a:r>
            <a:r>
              <a:rPr lang="en-US" altLang="zh-CN" sz="2800" b="1" i="1">
                <a:latin typeface="Times New Roman" panose="02020603050405020304" pitchFamily="18" charset="0"/>
              </a:rPr>
              <a:t>p </a:t>
            </a:r>
            <a:r>
              <a:rPr lang="zh-CN" altLang="en-US" sz="2800" b="1">
                <a:latin typeface="Times New Roman" panose="02020603050405020304" pitchFamily="18" charset="0"/>
              </a:rPr>
              <a:t>的极大似然估计量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522288" y="1789113"/>
          <a:ext cx="600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191135" imgH="156210" progId="Equation.3">
                  <p:embed/>
                </p:oleObj>
              </mc:Choice>
              <mc:Fallback>
                <p:oleObj name="Equation" r:id="rId4" imgW="191135" imgH="1562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789113"/>
                        <a:ext cx="600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1143000" y="2349500"/>
          <a:ext cx="6524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67970400" imgH="5791200" progId="Equation.DSMT4">
                  <p:embed/>
                </p:oleObj>
              </mc:Choice>
              <mc:Fallback>
                <p:oleObj name="Equation" r:id="rId6" imgW="679704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49500"/>
                        <a:ext cx="6524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23850" y="2924175"/>
            <a:ext cx="166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似然函数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72392" name="Object 8"/>
          <p:cNvGraphicFramePr>
            <a:graphicFrameLocks noChangeAspect="1"/>
          </p:cNvGraphicFramePr>
          <p:nvPr/>
        </p:nvGraphicFramePr>
        <p:xfrm>
          <a:off x="2251075" y="2852738"/>
          <a:ext cx="41925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43281600" imgH="10363200" progId="Equation.DSMT4">
                  <p:embed/>
                </p:oleObj>
              </mc:Choice>
              <mc:Fallback>
                <p:oleObj name="Equation" r:id="rId8" imgW="432816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852738"/>
                        <a:ext cx="41925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/>
        </p:nvGraphicFramePr>
        <p:xfrm>
          <a:off x="250825" y="5084763"/>
          <a:ext cx="1600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16154400" imgH="4876800" progId="Equation.DSMT4">
                  <p:embed/>
                </p:oleObj>
              </mc:Choice>
              <mc:Fallback>
                <p:oleObj name="Equation" r:id="rId10" imgW="16154400" imgH="487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1600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/>
        </p:nvGraphicFramePr>
        <p:xfrm>
          <a:off x="3060700" y="3573463"/>
          <a:ext cx="511175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46329600" imgH="12496800" progId="Equation.DSMT4">
                  <p:embed/>
                </p:oleObj>
              </mc:Choice>
              <mc:Fallback>
                <p:oleObj name="Equation" r:id="rId12" imgW="46329600" imgH="1249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573463"/>
                        <a:ext cx="511175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/>
        </p:nvGraphicFramePr>
        <p:xfrm>
          <a:off x="1835150" y="4868863"/>
          <a:ext cx="70580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77724000" imgH="10363200" progId="Equation.DSMT4">
                  <p:embed/>
                </p:oleObj>
              </mc:Choice>
              <mc:Fallback>
                <p:oleObj name="Equation" r:id="rId14" imgW="777240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70580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1403350" y="1773238"/>
          <a:ext cx="6308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63398400" imgH="5486400" progId="Equation.3">
                  <p:embed/>
                </p:oleObj>
              </mc:Choice>
              <mc:Fallback>
                <p:oleObj name="Equation" r:id="rId16" imgW="63398400" imgH="548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6308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Text Box 13"/>
          <p:cNvSpPr txBox="1">
            <a:spLocks noChangeArrowheads="1"/>
          </p:cNvSpPr>
          <p:nvPr/>
        </p:nvSpPr>
        <p:spPr bwMode="auto">
          <a:xfrm>
            <a:off x="395288" y="549275"/>
            <a:ext cx="8102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6 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服从二项分布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~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m,p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，样本容量为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668160" y="630000"/>
              <a:ext cx="6929280" cy="5581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668160" y="630000"/>
                <a:ext cx="6929280" cy="55818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utoUpdateAnimBg="0"/>
      <p:bldP spid="27239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2" name="Rectangle 3"/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684213" y="3860800"/>
          <a:ext cx="9032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8534400" imgH="5181600" progId="Equation.DSMT4">
                  <p:embed/>
                </p:oleObj>
              </mc:Choice>
              <mc:Fallback>
                <p:oleObj name="Equation" r:id="rId4" imgW="8534400" imgH="518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9032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3" name="Object 5"/>
          <p:cNvGraphicFramePr>
            <a:graphicFrameLocks noChangeAspect="1"/>
          </p:cNvGraphicFramePr>
          <p:nvPr/>
        </p:nvGraphicFramePr>
        <p:xfrm>
          <a:off x="1476375" y="3868738"/>
          <a:ext cx="434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36576000" imgH="5181600" progId="Equation.3">
                  <p:embed/>
                </p:oleObj>
              </mc:Choice>
              <mc:Fallback>
                <p:oleObj name="Equation" r:id="rId6" imgW="36576000" imgH="518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68738"/>
                        <a:ext cx="4343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4" name="Text Box 6"/>
          <p:cNvSpPr txBox="1">
            <a:spLocks noChangeArrowheads="1"/>
          </p:cNvSpPr>
          <p:nvPr/>
        </p:nvSpPr>
        <p:spPr bwMode="auto">
          <a:xfrm>
            <a:off x="1524000" y="5805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-------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它与矩估计量是相同的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352425" y="1341438"/>
          <a:ext cx="35337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34137600" imgH="10058400" progId="Equation.3">
                  <p:embed/>
                </p:oleObj>
              </mc:Choice>
              <mc:Fallback>
                <p:oleObj name="Equation" r:id="rId8" imgW="34137600" imgH="1005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341438"/>
                        <a:ext cx="35337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2555875" y="4540250"/>
          <a:ext cx="31702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29260800" imgH="10363200" progId="Equation.DSMT4">
                  <p:embed/>
                </p:oleObj>
              </mc:Choice>
              <mc:Fallback>
                <p:oleObj name="Equation" r:id="rId10" imgW="292608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40250"/>
                        <a:ext cx="31702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2411413" y="2212975"/>
          <a:ext cx="360045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36576000" imgH="15240000" progId="Equation.DSMT4">
                  <p:embed/>
                </p:oleObj>
              </mc:Choice>
              <mc:Fallback>
                <p:oleObj name="Equation" r:id="rId12" imgW="36576000" imgH="15240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12975"/>
                        <a:ext cx="360045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0"/>
          <p:cNvGraphicFramePr>
            <a:graphicFrameLocks noChangeAspect="1"/>
          </p:cNvGraphicFramePr>
          <p:nvPr/>
        </p:nvGraphicFramePr>
        <p:xfrm>
          <a:off x="627063" y="787400"/>
          <a:ext cx="12080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12192000" imgH="4876800" progId="Equation.DSMT4">
                  <p:embed/>
                </p:oleObj>
              </mc:Choice>
              <mc:Fallback>
                <p:oleObj name="Equation" r:id="rId14" imgW="12192000" imgH="487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787400"/>
                        <a:ext cx="12080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1"/>
          <p:cNvGraphicFramePr>
            <a:graphicFrameLocks noChangeAspect="1"/>
          </p:cNvGraphicFramePr>
          <p:nvPr/>
        </p:nvGraphicFramePr>
        <p:xfrm>
          <a:off x="1835150" y="549275"/>
          <a:ext cx="70580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77724000" imgH="10363200" progId="Equation.DSMT4">
                  <p:embed/>
                </p:oleObj>
              </mc:Choice>
              <mc:Fallback>
                <p:oleObj name="Equation" r:id="rId16" imgW="777240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9275"/>
                        <a:ext cx="70580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2238120" y="4023720"/>
              <a:ext cx="4744080" cy="1737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2238120" y="4023720"/>
                <a:ext cx="4744080" cy="173736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9750" y="693738"/>
            <a:ext cx="6491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试求参数 </a:t>
            </a:r>
            <a:r>
              <a:rPr lang="en-US" altLang="zh-CN" sz="2800" b="1" i="1">
                <a:latin typeface="宋体" panose="02010600030101010101" pitchFamily="2" charset="-122"/>
              </a:rPr>
              <a:t>λ </a:t>
            </a:r>
            <a:r>
              <a:rPr lang="zh-CN" altLang="en-US" sz="2800" b="1">
                <a:latin typeface="宋体" panose="02010600030101010101" pitchFamily="2" charset="-122"/>
              </a:rPr>
              <a:t>的极大似然估计量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587375" y="1350963"/>
          <a:ext cx="600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91135" imgH="156210" progId="Equation.3">
                  <p:embed/>
                </p:oleObj>
              </mc:Choice>
              <mc:Fallback>
                <p:oleObj name="Equation" r:id="rId2" imgW="191135" imgH="15621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350963"/>
                        <a:ext cx="600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3419475" y="1125538"/>
          <a:ext cx="42481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49682400" imgH="10058400" progId="Equation.DSMT4">
                  <p:embed/>
                </p:oleObj>
              </mc:Choice>
              <mc:Fallback>
                <p:oleObj name="Equation" r:id="rId4" imgW="496824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125538"/>
                        <a:ext cx="42481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1116013" y="4076700"/>
          <a:ext cx="55070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61569600" imgH="4876800" progId="Equation.DSMT4">
                  <p:embed/>
                </p:oleObj>
              </mc:Choice>
              <mc:Fallback>
                <p:oleObj name="Equation" r:id="rId6" imgW="61569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6700"/>
                        <a:ext cx="55070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539750" y="188913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7: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971550" y="4797425"/>
          <a:ext cx="37226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45110400" imgH="9448800" progId="Equation.DSMT4">
                  <p:embed/>
                </p:oleObj>
              </mc:Choice>
              <mc:Fallback>
                <p:oleObj name="Equation" r:id="rId8" imgW="451104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37226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9"/>
          <p:cNvGraphicFramePr>
            <a:graphicFrameLocks noChangeAspect="1"/>
          </p:cNvGraphicFramePr>
          <p:nvPr/>
        </p:nvGraphicFramePr>
        <p:xfrm>
          <a:off x="2003425" y="260350"/>
          <a:ext cx="14160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16764000" imgH="4876800" progId="Equation.DSMT4">
                  <p:embed/>
                </p:oleObj>
              </mc:Choice>
              <mc:Fallback>
                <p:oleObj name="Equation" r:id="rId10" imgW="16764000" imgH="487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60350"/>
                        <a:ext cx="14160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10"/>
          <p:cNvGraphicFramePr>
            <a:graphicFrameLocks noChangeAspect="1"/>
          </p:cNvGraphicFramePr>
          <p:nvPr/>
        </p:nvGraphicFramePr>
        <p:xfrm>
          <a:off x="1116013" y="1423988"/>
          <a:ext cx="3317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4267200" imgH="3962400" progId="Equation.DSMT4">
                  <p:embed/>
                </p:oleObj>
              </mc:Choice>
              <mc:Fallback>
                <p:oleObj name="Equation" r:id="rId12" imgW="4267200" imgH="396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23988"/>
                        <a:ext cx="33178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1476375" y="127952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的分布列为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341004" name="Object 12"/>
          <p:cNvGraphicFramePr>
            <a:graphicFrameLocks noChangeAspect="1"/>
          </p:cNvGraphicFramePr>
          <p:nvPr/>
        </p:nvGraphicFramePr>
        <p:xfrm>
          <a:off x="611188" y="1989138"/>
          <a:ext cx="7897812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94183200" imgH="22555200" progId="Equation.DSMT4">
                  <p:embed/>
                </p:oleObj>
              </mc:Choice>
              <mc:Fallback>
                <p:oleObj name="Equation" r:id="rId14" imgW="94183200" imgH="22555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7897812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971550" y="5661025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-------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它与矩估计量是相同的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9340" name="Object 15"/>
          <p:cNvGraphicFramePr>
            <a:graphicFrameLocks noChangeAspect="1"/>
          </p:cNvGraphicFramePr>
          <p:nvPr/>
        </p:nvGraphicFramePr>
        <p:xfrm>
          <a:off x="3635375" y="260350"/>
          <a:ext cx="3600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44805600" imgH="5486400" progId="Equation.DSMT4">
                  <p:embed/>
                </p:oleObj>
              </mc:Choice>
              <mc:Fallback>
                <p:oleObj name="Equation" r:id="rId16" imgW="44805600" imgH="548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60350"/>
                        <a:ext cx="36004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6"/>
          <p:cNvGraphicFramePr>
            <a:graphicFrameLocks noChangeAspect="1"/>
          </p:cNvGraphicFramePr>
          <p:nvPr/>
        </p:nvGraphicFramePr>
        <p:xfrm>
          <a:off x="5076825" y="4795838"/>
          <a:ext cx="27352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30480000" imgH="9448800" progId="Equation.DSMT4">
                  <p:embed/>
                </p:oleObj>
              </mc:Choice>
              <mc:Fallback>
                <p:oleObj name="Equation" r:id="rId18" imgW="30480000" imgH="944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795838"/>
                        <a:ext cx="273526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833760" y="639360"/>
              <a:ext cx="7564680" cy="5027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833760" y="639360"/>
                <a:ext cx="7564680" cy="50274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1003" grpId="0" autoUpdateAnimBg="0"/>
      <p:bldP spid="34100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3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468313" y="8223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练习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100355" name="Group 5"/>
          <p:cNvGrpSpPr/>
          <p:nvPr/>
        </p:nvGrpSpPr>
        <p:grpSpPr bwMode="auto">
          <a:xfrm>
            <a:off x="539750" y="2405063"/>
            <a:ext cx="8135938" cy="519112"/>
            <a:chOff x="340" y="1017"/>
            <a:chExt cx="5125" cy="327"/>
          </a:xfrm>
        </p:grpSpPr>
        <p:sp>
          <p:nvSpPr>
            <p:cNvPr id="100362" name="Text Box 6"/>
            <p:cNvSpPr txBox="1">
              <a:spLocks noChangeArrowheads="1"/>
            </p:cNvSpPr>
            <p:nvPr/>
          </p:nvSpPr>
          <p:spPr bwMode="auto">
            <a:xfrm>
              <a:off x="340" y="1017"/>
              <a:ext cx="51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宋体" panose="02010600030101010101" pitchFamily="2" charset="-122"/>
                </a:rPr>
                <a:t>试求参数  的极大似然估计值</a:t>
              </a:r>
              <a:r>
                <a:rPr lang="en-US" altLang="zh-CN" sz="2800" b="1">
                  <a:latin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100363" name="Object 7"/>
            <p:cNvGraphicFramePr>
              <a:graphicFrameLocks noChangeAspect="1"/>
            </p:cNvGraphicFramePr>
            <p:nvPr/>
          </p:nvGraphicFramePr>
          <p:xfrm>
            <a:off x="1292" y="1061"/>
            <a:ext cx="27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4" imgW="3352800" imgH="4267200" progId="Equation.DSMT4">
                    <p:embed/>
                  </p:oleObj>
                </mc:Choice>
                <mc:Fallback>
                  <p:oleObj name="Equation" r:id="rId4" imgW="3352800" imgH="426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061"/>
                          <a:ext cx="27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56" name="Group 8"/>
          <p:cNvGrpSpPr/>
          <p:nvPr/>
        </p:nvGrpSpPr>
        <p:grpSpPr bwMode="auto">
          <a:xfrm>
            <a:off x="1620838" y="765175"/>
            <a:ext cx="4175125" cy="936625"/>
            <a:chOff x="930" y="436"/>
            <a:chExt cx="2630" cy="590"/>
          </a:xfrm>
        </p:grpSpPr>
        <p:graphicFrame>
          <p:nvGraphicFramePr>
            <p:cNvPr id="100359" name="Object 9"/>
            <p:cNvGraphicFramePr>
              <a:graphicFrameLocks noChangeAspect="1"/>
            </p:cNvGraphicFramePr>
            <p:nvPr/>
          </p:nvGraphicFramePr>
          <p:xfrm>
            <a:off x="1020" y="458"/>
            <a:ext cx="2540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6" imgW="46329600" imgH="10363200" progId="Equation.DSMT4">
                    <p:embed/>
                  </p:oleObj>
                </mc:Choice>
                <mc:Fallback>
                  <p:oleObj name="Equation" r:id="rId6" imgW="46329600" imgH="1036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458"/>
                          <a:ext cx="2540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0" name="Line 10"/>
            <p:cNvSpPr>
              <a:spLocks noChangeShapeType="1"/>
            </p:cNvSpPr>
            <p:nvPr/>
          </p:nvSpPr>
          <p:spPr bwMode="auto">
            <a:xfrm>
              <a:off x="930" y="709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61" name="Line 11"/>
            <p:cNvSpPr>
              <a:spLocks noChangeShapeType="1"/>
            </p:cNvSpPr>
            <p:nvPr/>
          </p:nvSpPr>
          <p:spPr bwMode="auto">
            <a:xfrm>
              <a:off x="1338" y="43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0357" name="Object 12"/>
          <p:cNvGraphicFramePr>
            <a:graphicFrameLocks noChangeAspect="1"/>
          </p:cNvGraphicFramePr>
          <p:nvPr/>
        </p:nvGraphicFramePr>
        <p:xfrm>
          <a:off x="1947863" y="1897063"/>
          <a:ext cx="3027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34137600" imgH="5486400" progId="Equation.DSMT4">
                  <p:embed/>
                </p:oleObj>
              </mc:Choice>
              <mc:Fallback>
                <p:oleObj name="Equation" r:id="rId8" imgW="341376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897063"/>
                        <a:ext cx="3027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13"/>
          <p:cNvSpPr>
            <a:spLocks noChangeArrowheads="1"/>
          </p:cNvSpPr>
          <p:nvPr/>
        </p:nvSpPr>
        <p:spPr bwMode="auto">
          <a:xfrm>
            <a:off x="611188" y="18446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样本值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766763" y="673100"/>
          <a:ext cx="79200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77114400" imgH="9753600" progId="Equation.3">
                  <p:embed/>
                </p:oleObj>
              </mc:Choice>
              <mc:Fallback>
                <p:oleObj name="Equation" r:id="rId3" imgW="77114400" imgH="975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673100"/>
                        <a:ext cx="79200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4665663" y="1143000"/>
          <a:ext cx="42497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2976800" imgH="5486400" progId="Equation.3">
                  <p:embed/>
                </p:oleObj>
              </mc:Choice>
              <mc:Fallback>
                <p:oleObj name="Equation" r:id="rId5" imgW="42976800" imgH="548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143000"/>
                        <a:ext cx="424973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609600" y="1820863"/>
          <a:ext cx="574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91135" imgH="156210" progId="Equation.3">
                  <p:embed/>
                </p:oleObj>
              </mc:Choice>
              <mc:Fallback>
                <p:oleObj name="Equation" r:id="rId7" imgW="191135" imgH="1562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0863"/>
                        <a:ext cx="5746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1279525" y="1628775"/>
          <a:ext cx="6188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64008000" imgH="10058400" progId="Equation.3">
                  <p:embed/>
                </p:oleObj>
              </mc:Choice>
              <mc:Fallback>
                <p:oleObj name="Equation" r:id="rId9" imgW="64008000" imgH="1005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628775"/>
                        <a:ext cx="61880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722313" y="2636838"/>
          <a:ext cx="63071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66141600" imgH="10363200" progId="Equation.3">
                  <p:embed/>
                </p:oleObj>
              </mc:Choice>
              <mc:Fallback>
                <p:oleObj name="Equation" r:id="rId11" imgW="66141600" imgH="1036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636838"/>
                        <a:ext cx="63071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762000" y="5232400"/>
          <a:ext cx="719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7010400" imgH="3962400" progId="Equation.DSMT4">
                  <p:embed/>
                </p:oleObj>
              </mc:Choice>
              <mc:Fallback>
                <p:oleObj name="Equation" r:id="rId13" imgW="7010400" imgH="396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32400"/>
                        <a:ext cx="719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"/>
          <p:cNvSpPr txBox="1">
            <a:spLocks noChangeArrowheads="1"/>
          </p:cNvSpPr>
          <p:nvPr/>
        </p:nvSpPr>
        <p:spPr bwMode="auto">
          <a:xfrm>
            <a:off x="533400" y="6858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8539" name="Object 11"/>
          <p:cNvGraphicFramePr>
            <a:graphicFrameLocks noChangeAspect="1"/>
          </p:cNvGraphicFramePr>
          <p:nvPr/>
        </p:nvGraphicFramePr>
        <p:xfrm>
          <a:off x="3563938" y="5067300"/>
          <a:ext cx="16017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17068800" imgH="9448800" progId="Equation.3">
                  <p:embed/>
                </p:oleObj>
              </mc:Choice>
              <mc:Fallback>
                <p:oleObj name="Equation" r:id="rId16" imgW="17068800" imgH="9448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67300"/>
                        <a:ext cx="16017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0" name="Object 12"/>
          <p:cNvGraphicFramePr>
            <a:graphicFrameLocks noChangeAspect="1"/>
          </p:cNvGraphicFramePr>
          <p:nvPr/>
        </p:nvGraphicFramePr>
        <p:xfrm>
          <a:off x="5219700" y="4976813"/>
          <a:ext cx="28194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29870400" imgH="10363200" progId="Equation.3">
                  <p:embed/>
                </p:oleObj>
              </mc:Choice>
              <mc:Fallback>
                <p:oleObj name="Equation" r:id="rId18" imgW="29870400" imgH="1036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976813"/>
                        <a:ext cx="28194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1" name="Object 13"/>
          <p:cNvGraphicFramePr>
            <a:graphicFrameLocks noChangeAspect="1"/>
          </p:cNvGraphicFramePr>
          <p:nvPr/>
        </p:nvGraphicFramePr>
        <p:xfrm>
          <a:off x="1470025" y="5013325"/>
          <a:ext cx="20351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19812000" imgH="9448800" progId="Equation.3">
                  <p:embed/>
                </p:oleObj>
              </mc:Choice>
              <mc:Fallback>
                <p:oleObj name="Equation" r:id="rId20" imgW="19812000" imgH="944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013325"/>
                        <a:ext cx="203517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182813" y="3463925"/>
          <a:ext cx="4125912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34137600" imgH="12496800" progId="Equation.3">
                  <p:embed/>
                </p:oleObj>
              </mc:Choice>
              <mc:Fallback>
                <p:oleObj name="Equation" r:id="rId22" imgW="34137600" imgH="12496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463925"/>
                        <a:ext cx="4125912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2514600" y="115888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811440" y="5758200"/>
              <a:ext cx="5639400" cy="3682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811440" y="5758200"/>
                <a:ext cx="5639400" cy="3682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49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20650" y="1484313"/>
          <a:ext cx="286702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9260800" imgH="20116800" progId="Equation.3">
                  <p:embed/>
                </p:oleObj>
              </mc:Choice>
              <mc:Fallback>
                <p:oleObj name="Equation" r:id="rId3" imgW="29260800" imgH="2011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484313"/>
                        <a:ext cx="2867025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81000" y="3533775"/>
          <a:ext cx="3962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8709600" imgH="10363200" progId="Equation.3">
                  <p:embed/>
                </p:oleObj>
              </mc:Choice>
              <mc:Fallback>
                <p:oleObj name="Equation" r:id="rId5" imgW="38709600" imgH="1036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33775"/>
                        <a:ext cx="3962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381000" y="4581525"/>
          <a:ext cx="4899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47244000" imgH="5486400" progId="Equation.3">
                  <p:embed/>
                </p:oleObj>
              </mc:Choice>
              <mc:Fallback>
                <p:oleObj name="Equation" r:id="rId7" imgW="47244000" imgH="548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81525"/>
                        <a:ext cx="48990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53" name="Group 6"/>
          <p:cNvGrpSpPr/>
          <p:nvPr/>
        </p:nvGrpSpPr>
        <p:grpSpPr bwMode="auto">
          <a:xfrm>
            <a:off x="733425" y="620713"/>
            <a:ext cx="6581775" cy="804862"/>
            <a:chOff x="462" y="645"/>
            <a:chExt cx="4146" cy="507"/>
          </a:xfrm>
        </p:grpSpPr>
        <p:graphicFrame>
          <p:nvGraphicFramePr>
            <p:cNvPr id="104460" name="Object 7"/>
            <p:cNvGraphicFramePr>
              <a:graphicFrameLocks noChangeAspect="1"/>
            </p:cNvGraphicFramePr>
            <p:nvPr/>
          </p:nvGraphicFramePr>
          <p:xfrm>
            <a:off x="462" y="645"/>
            <a:ext cx="155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26517600" imgH="9448800" progId="Equation.3">
                    <p:embed/>
                  </p:oleObj>
                </mc:Choice>
                <mc:Fallback>
                  <p:oleObj name="Equation" r:id="rId9" imgW="26517600" imgH="9448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645"/>
                          <a:ext cx="155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1" name="Object 8"/>
            <p:cNvGraphicFramePr>
              <a:graphicFrameLocks noChangeAspect="1"/>
            </p:cNvGraphicFramePr>
            <p:nvPr/>
          </p:nvGraphicFramePr>
          <p:xfrm>
            <a:off x="2000" y="652"/>
            <a:ext cx="981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1" imgW="17068800" imgH="9448800" progId="Equation.3">
                    <p:embed/>
                  </p:oleObj>
                </mc:Choice>
                <mc:Fallback>
                  <p:oleObj name="Equation" r:id="rId11" imgW="17068800" imgH="9448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652"/>
                          <a:ext cx="981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2" name="Object 9"/>
            <p:cNvGraphicFramePr>
              <a:graphicFrameLocks noChangeAspect="1"/>
            </p:cNvGraphicFramePr>
            <p:nvPr/>
          </p:nvGraphicFramePr>
          <p:xfrm>
            <a:off x="3016" y="652"/>
            <a:ext cx="1592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3" imgW="29870400" imgH="10363200" progId="Equation.3">
                    <p:embed/>
                  </p:oleObj>
                </mc:Choice>
                <mc:Fallback>
                  <p:oleObj name="Equation" r:id="rId13" imgW="29870400" imgH="1036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652"/>
                          <a:ext cx="1592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9562" name="Object 10"/>
          <p:cNvGraphicFramePr>
            <a:graphicFrameLocks noChangeAspect="1"/>
          </p:cNvGraphicFramePr>
          <p:nvPr/>
        </p:nvGraphicFramePr>
        <p:xfrm>
          <a:off x="2940050" y="1557338"/>
          <a:ext cx="1277938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11887200" imgH="18897600" progId="Equation.3">
                  <p:embed/>
                </p:oleObj>
              </mc:Choice>
              <mc:Fallback>
                <p:oleObj name="Equation" r:id="rId15" imgW="11887200" imgH="18897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557338"/>
                        <a:ext cx="1277938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3" name="Object 11"/>
          <p:cNvGraphicFramePr>
            <a:graphicFrameLocks noChangeAspect="1"/>
          </p:cNvGraphicFramePr>
          <p:nvPr/>
        </p:nvGraphicFramePr>
        <p:xfrm>
          <a:off x="1120775" y="5038725"/>
          <a:ext cx="71342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2459355" imgH="364490" progId="Equation.3">
                  <p:embed/>
                </p:oleObj>
              </mc:Choice>
              <mc:Fallback>
                <p:oleObj name="Equation" r:id="rId17" imgW="2459355" imgH="3644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5038725"/>
                        <a:ext cx="71342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4" name="Object 12"/>
          <p:cNvGraphicFramePr>
            <a:graphicFrameLocks noChangeAspect="1"/>
          </p:cNvGraphicFramePr>
          <p:nvPr/>
        </p:nvGraphicFramePr>
        <p:xfrm>
          <a:off x="4260850" y="1341438"/>
          <a:ext cx="29749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29870400" imgH="10363200" progId="Equation.3">
                  <p:embed/>
                </p:oleObj>
              </mc:Choice>
              <mc:Fallback>
                <p:oleObj name="Equation" r:id="rId19" imgW="29870400" imgH="1036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1341438"/>
                        <a:ext cx="29749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/>
        </p:nvGraphicFramePr>
        <p:xfrm>
          <a:off x="4065588" y="2492375"/>
          <a:ext cx="45386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1" imgW="45110400" imgH="10363200" progId="Equation.3">
                  <p:embed/>
                </p:oleObj>
              </mc:Choice>
              <mc:Fallback>
                <p:oleObj name="Equation" r:id="rId21" imgW="45110400" imgH="1036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2492375"/>
                        <a:ext cx="453866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6" name="Object 14"/>
          <p:cNvGraphicFramePr>
            <a:graphicFrameLocks noChangeAspect="1"/>
          </p:cNvGraphicFramePr>
          <p:nvPr/>
        </p:nvGraphicFramePr>
        <p:xfrm>
          <a:off x="4764088" y="3500438"/>
          <a:ext cx="361791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3" imgW="32004000" imgH="10363200" progId="Equation.3">
                  <p:embed/>
                </p:oleObj>
              </mc:Choice>
              <mc:Fallback>
                <p:oleObj name="Equation" r:id="rId23" imgW="32004000" imgH="1036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500438"/>
                        <a:ext cx="3617912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Rectangle 17"/>
          <p:cNvSpPr>
            <a:spLocks noChangeArrowheads="1"/>
          </p:cNvSpPr>
          <p:nvPr/>
        </p:nvSpPr>
        <p:spPr bwMode="auto">
          <a:xfrm>
            <a:off x="2514600" y="115888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1428840" y="795960"/>
              <a:ext cx="7004520" cy="40334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428840" y="795960"/>
                <a:ext cx="7004520" cy="403344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78" name="Object 2"/>
          <p:cNvGraphicFramePr>
            <a:graphicFrameLocks noChangeAspect="1"/>
          </p:cNvGraphicFramePr>
          <p:nvPr/>
        </p:nvGraphicFramePr>
        <p:xfrm>
          <a:off x="1204913" y="3729038"/>
          <a:ext cx="1995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9507200" imgH="4876800" progId="Equation.3">
                  <p:embed/>
                </p:oleObj>
              </mc:Choice>
              <mc:Fallback>
                <p:oleObj name="Equation" r:id="rId1" imgW="19507200" imgH="487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3729038"/>
                        <a:ext cx="19954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79" name="Object 3"/>
          <p:cNvGraphicFramePr>
            <a:graphicFrameLocks noChangeAspect="1"/>
          </p:cNvGraphicFramePr>
          <p:nvPr/>
        </p:nvGraphicFramePr>
        <p:xfrm>
          <a:off x="1295400" y="611188"/>
          <a:ext cx="406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8709600" imgH="5181600" progId="Equation.3">
                  <p:embed/>
                </p:oleObj>
              </mc:Choice>
              <mc:Fallback>
                <p:oleObj name="Equation" r:id="rId3" imgW="38709600" imgH="518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11188"/>
                        <a:ext cx="406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533400" y="3708400"/>
          <a:ext cx="60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91135" imgH="156210" progId="Equation.3">
                  <p:embed/>
                </p:oleObj>
              </mc:Choice>
              <mc:Fallback>
                <p:oleObj name="Equation" r:id="rId5" imgW="191135" imgH="15621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08400"/>
                        <a:ext cx="60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3708400" y="3357563"/>
          <a:ext cx="32829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3832800" imgH="11887200" progId="Equation.3">
                  <p:embed/>
                </p:oleObj>
              </mc:Choice>
              <mc:Fallback>
                <p:oleObj name="Equation" r:id="rId7" imgW="33832800" imgH="1188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57563"/>
                        <a:ext cx="32829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2076450" y="4652963"/>
          <a:ext cx="44767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6939200" imgH="9144000" progId="Equation.3">
                  <p:embed/>
                </p:oleObj>
              </mc:Choice>
              <mc:Fallback>
                <p:oleObj name="Equation" r:id="rId9" imgW="46939200" imgH="914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652963"/>
                        <a:ext cx="44767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2438400" y="1196975"/>
          <a:ext cx="41148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42062400" imgH="11582400" progId="Equation.3">
                  <p:embed/>
                </p:oleObj>
              </mc:Choice>
              <mc:Fallback>
                <p:oleObj name="Equation" r:id="rId11" imgW="42062400" imgH="115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96975"/>
                        <a:ext cx="41148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4" name="Object 8"/>
          <p:cNvGraphicFramePr>
            <a:graphicFrameLocks noChangeAspect="1"/>
          </p:cNvGraphicFramePr>
          <p:nvPr/>
        </p:nvGraphicFramePr>
        <p:xfrm>
          <a:off x="585788" y="2420938"/>
          <a:ext cx="82264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85648800" imgH="9753600" progId="Equation.3">
                  <p:embed/>
                </p:oleObj>
              </mc:Choice>
              <mc:Fallback>
                <p:oleObj name="Equation" r:id="rId13" imgW="85648800" imgH="975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420938"/>
                        <a:ext cx="82264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9"/>
          <p:cNvSpPr txBox="1">
            <a:spLocks noChangeArrowheads="1"/>
          </p:cNvSpPr>
          <p:nvPr/>
        </p:nvSpPr>
        <p:spPr bwMode="auto">
          <a:xfrm>
            <a:off x="457200" y="5492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9</a:t>
            </a:r>
            <a:endParaRPr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505" name="Object 10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Image" r:id="rId16" imgW="10096500" imgH="24765" progId="Photoshop.Image.5">
                  <p:embed/>
                </p:oleObj>
              </mc:Choice>
              <mc:Fallback>
                <p:oleObj name="Image" r:id="rId16" imgW="10096500" imgH="24765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Rectangle 11"/>
          <p:cNvSpPr>
            <a:spLocks noChangeArrowheads="1"/>
          </p:cNvSpPr>
          <p:nvPr/>
        </p:nvSpPr>
        <p:spPr bwMode="auto">
          <a:xfrm>
            <a:off x="1524000" y="115888"/>
            <a:ext cx="2976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2422800" y="2127960"/>
              <a:ext cx="4469040" cy="33411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2422800" y="2127960"/>
                <a:ext cx="4469040" cy="334116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02" name="Object 2"/>
          <p:cNvGraphicFramePr>
            <a:graphicFrameLocks noChangeAspect="1"/>
          </p:cNvGraphicFramePr>
          <p:nvPr/>
        </p:nvGraphicFramePr>
        <p:xfrm>
          <a:off x="825500" y="2814638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3164800" imgH="4876800" progId="Equation.3">
                  <p:embed/>
                </p:oleObj>
              </mc:Choice>
              <mc:Fallback>
                <p:oleObj name="Equation" r:id="rId1" imgW="23164800" imgH="487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814638"/>
                        <a:ext cx="2451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1905000" y="1600200"/>
          <a:ext cx="10668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0363200" imgH="9448800" progId="Equation.3">
                  <p:embed/>
                </p:oleObj>
              </mc:Choice>
              <mc:Fallback>
                <p:oleObj name="Equation" r:id="rId3" imgW="10363200" imgH="944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10668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5724525" y="1611313"/>
          <a:ext cx="26162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5908000" imgH="9448800" progId="Equation.3">
                  <p:embed/>
                </p:oleObj>
              </mc:Choice>
              <mc:Fallback>
                <p:oleObj name="Equation" r:id="rId5" imgW="25908000" imgH="944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11313"/>
                        <a:ext cx="26162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3581400" y="2565400"/>
          <a:ext cx="27765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4688800" imgH="9448800" progId="Equation.3">
                  <p:embed/>
                </p:oleObj>
              </mc:Choice>
              <mc:Fallback>
                <p:oleObj name="Equation" r:id="rId7" imgW="24688800" imgH="944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65400"/>
                        <a:ext cx="27765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825500" y="3644900"/>
          <a:ext cx="850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8534400" imgH="4876800" progId="Equation.3">
                  <p:embed/>
                </p:oleObj>
              </mc:Choice>
              <mc:Fallback>
                <p:oleObj name="Equation" r:id="rId9" imgW="8534400" imgH="487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644900"/>
                        <a:ext cx="8509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981200" y="3449638"/>
          <a:ext cx="21844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856615" imgH="544195" progId="Equation.3">
                  <p:embed/>
                </p:oleObj>
              </mc:Choice>
              <mc:Fallback>
                <p:oleObj name="Equation" r:id="rId11" imgW="856615" imgH="544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49638"/>
                        <a:ext cx="21844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/>
          <p:cNvGraphicFramePr>
            <a:graphicFrameLocks noChangeAspect="1"/>
          </p:cNvGraphicFramePr>
          <p:nvPr/>
        </p:nvGraphicFramePr>
        <p:xfrm>
          <a:off x="804863" y="4956175"/>
          <a:ext cx="44529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44805600" imgH="5181600" progId="Equation.3">
                  <p:embed/>
                </p:oleObj>
              </mc:Choice>
              <mc:Fallback>
                <p:oleObj name="Equation" r:id="rId13" imgW="44805600" imgH="5181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956175"/>
                        <a:ext cx="44529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9" name="Object 9"/>
          <p:cNvGraphicFramePr>
            <a:graphicFrameLocks noChangeAspect="1"/>
          </p:cNvGraphicFramePr>
          <p:nvPr/>
        </p:nvGraphicFramePr>
        <p:xfrm>
          <a:off x="5257800" y="4678363"/>
          <a:ext cx="2347913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925830" imgH="544195" progId="Equation.3">
                  <p:embed/>
                </p:oleObj>
              </mc:Choice>
              <mc:Fallback>
                <p:oleObj name="Equation" r:id="rId15" imgW="925830" imgH="544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78363"/>
                        <a:ext cx="2347913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11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Image" r:id="rId17" imgW="10096500" imgH="24765" progId="Photoshop.Image.5">
                  <p:embed/>
                </p:oleObj>
              </mc:Choice>
              <mc:Fallback>
                <p:oleObj name="Image" r:id="rId17" imgW="10096500" imgH="24765" progId="Photoshop.Image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2" name="Object 12"/>
          <p:cNvGraphicFramePr>
            <a:graphicFrameLocks noChangeAspect="1"/>
          </p:cNvGraphicFramePr>
          <p:nvPr/>
        </p:nvGraphicFramePr>
        <p:xfrm>
          <a:off x="2139950" y="620713"/>
          <a:ext cx="39560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42672000" imgH="9144000" progId="Equation.3">
                  <p:embed/>
                </p:oleObj>
              </mc:Choice>
              <mc:Fallback>
                <p:oleObj name="Equation" r:id="rId19" imgW="42672000" imgH="914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620713"/>
                        <a:ext cx="39560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3" name="Object 13"/>
          <p:cNvGraphicFramePr>
            <a:graphicFrameLocks noChangeAspect="1"/>
          </p:cNvGraphicFramePr>
          <p:nvPr/>
        </p:nvGraphicFramePr>
        <p:xfrm>
          <a:off x="2971800" y="1600200"/>
          <a:ext cx="21002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1" imgW="21031200" imgH="9448800" progId="Equation.3">
                  <p:embed/>
                </p:oleObj>
              </mc:Choice>
              <mc:Fallback>
                <p:oleObj name="Equation" r:id="rId21" imgW="21031200" imgH="944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00200"/>
                        <a:ext cx="21002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4"/>
          <p:cNvSpPr>
            <a:spLocks noChangeArrowheads="1"/>
          </p:cNvSpPr>
          <p:nvPr/>
        </p:nvSpPr>
        <p:spPr bwMode="auto">
          <a:xfrm>
            <a:off x="1524000" y="115888"/>
            <a:ext cx="29765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4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2538720" y="5106960"/>
              <a:ext cx="1761480" cy="518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2538720" y="5106960"/>
                <a:ext cx="1761480" cy="5184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3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403350" y="21336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宋体" panose="02010600030101010101" pitchFamily="2" charset="-122"/>
              </a:rPr>
              <a:t>的概率密度为：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323850" y="62071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10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533400" y="21018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分析：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1116013" y="5589588"/>
            <a:ext cx="4538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显然，似然方程组无解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110598" name="Object 8"/>
          <p:cNvGraphicFramePr>
            <a:graphicFrameLocks noChangeAspect="1"/>
          </p:cNvGraphicFramePr>
          <p:nvPr/>
        </p:nvGraphicFramePr>
        <p:xfrm>
          <a:off x="1258888" y="765175"/>
          <a:ext cx="1512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18288000" imgH="4876800" progId="Equation.DSMT4">
                  <p:embed/>
                </p:oleObj>
              </mc:Choice>
              <mc:Fallback>
                <p:oleObj name="Equation" r:id="rId4" imgW="182880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151288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Rectangle 9"/>
          <p:cNvSpPr>
            <a:spLocks noChangeArrowheads="1"/>
          </p:cNvSpPr>
          <p:nvPr/>
        </p:nvSpPr>
        <p:spPr bwMode="auto">
          <a:xfrm>
            <a:off x="827088" y="1268413"/>
            <a:ext cx="5061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试求参数</a:t>
            </a:r>
            <a:r>
              <a:rPr lang="en-US" altLang="zh-CN" sz="2800" b="1"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    的极大似然估计量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110600" name="Object 10"/>
          <p:cNvGraphicFramePr>
            <a:graphicFrameLocks noChangeAspect="1"/>
          </p:cNvGraphicFramePr>
          <p:nvPr/>
        </p:nvGraphicFramePr>
        <p:xfrm>
          <a:off x="2339975" y="1349693"/>
          <a:ext cx="5032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5791200" imgH="4572000" progId="Equation.DSMT4">
                  <p:embed/>
                </p:oleObj>
              </mc:Choice>
              <mc:Fallback>
                <p:oleObj name="Equation" r:id="rId6" imgW="5791200" imgH="4572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9693"/>
                        <a:ext cx="5032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11"/>
          <p:cNvGraphicFramePr>
            <a:graphicFrameLocks noChangeAspect="1"/>
          </p:cNvGraphicFramePr>
          <p:nvPr/>
        </p:nvGraphicFramePr>
        <p:xfrm>
          <a:off x="3059113" y="765175"/>
          <a:ext cx="47529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66751200" imgH="5486400" progId="Equation.DSMT4">
                  <p:embed/>
                </p:oleObj>
              </mc:Choice>
              <mc:Fallback>
                <p:oleObj name="Equation" r:id="rId8" imgW="66751200" imgH="548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65175"/>
                        <a:ext cx="475297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7" name="Object 13"/>
          <p:cNvGraphicFramePr>
            <a:graphicFrameLocks noChangeAspect="1"/>
          </p:cNvGraphicFramePr>
          <p:nvPr/>
        </p:nvGraphicFramePr>
        <p:xfrm>
          <a:off x="4284663" y="1700213"/>
          <a:ext cx="360045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44500800" imgH="15849600" progId="Equation.DSMT4">
                  <p:embed/>
                </p:oleObj>
              </mc:Choice>
              <mc:Fallback>
                <p:oleObj name="Equation" r:id="rId10" imgW="44500800" imgH="15849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00213"/>
                        <a:ext cx="360045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8" name="Object 14"/>
          <p:cNvGraphicFramePr>
            <a:graphicFrameLocks noChangeAspect="1"/>
          </p:cNvGraphicFramePr>
          <p:nvPr/>
        </p:nvGraphicFramePr>
        <p:xfrm>
          <a:off x="1258888" y="2852738"/>
          <a:ext cx="23955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27432000" imgH="11277600" progId="Equation.DSMT4">
                  <p:embed/>
                </p:oleObj>
              </mc:Choice>
              <mc:Fallback>
                <p:oleObj name="Equation" r:id="rId12" imgW="27432000" imgH="11277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23955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9" name="Object 15"/>
          <p:cNvGraphicFramePr>
            <a:graphicFrameLocks noChangeAspect="1"/>
          </p:cNvGraphicFramePr>
          <p:nvPr/>
        </p:nvGraphicFramePr>
        <p:xfrm>
          <a:off x="3851275" y="3019425"/>
          <a:ext cx="41767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47548800" imgH="6096000" progId="Equation.DSMT4">
                  <p:embed/>
                </p:oleObj>
              </mc:Choice>
              <mc:Fallback>
                <p:oleObj name="Equation" r:id="rId14" imgW="47548800" imgH="6096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019425"/>
                        <a:ext cx="41767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0" name="Object 16"/>
          <p:cNvGraphicFramePr>
            <a:graphicFrameLocks noChangeAspect="1"/>
          </p:cNvGraphicFramePr>
          <p:nvPr/>
        </p:nvGraphicFramePr>
        <p:xfrm>
          <a:off x="1331913" y="3933825"/>
          <a:ext cx="32400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36880800" imgH="6096000" progId="Equation.DSMT4">
                  <p:embed/>
                </p:oleObj>
              </mc:Choice>
              <mc:Fallback>
                <p:oleObj name="Equation" r:id="rId16" imgW="36880800" imgH="6096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32400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1" name="Object 17"/>
          <p:cNvGraphicFramePr>
            <a:graphicFrameLocks noChangeAspect="1"/>
          </p:cNvGraphicFramePr>
          <p:nvPr/>
        </p:nvGraphicFramePr>
        <p:xfrm>
          <a:off x="827088" y="4652963"/>
          <a:ext cx="3600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8" imgW="39319200" imgH="9448800" progId="Equation.DSMT4">
                  <p:embed/>
                </p:oleObj>
              </mc:Choice>
              <mc:Fallback>
                <p:oleObj name="Equation" r:id="rId18" imgW="39319200" imgH="9448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36004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42" name="Object 18"/>
          <p:cNvGraphicFramePr>
            <a:graphicFrameLocks noChangeAspect="1"/>
          </p:cNvGraphicFramePr>
          <p:nvPr/>
        </p:nvGraphicFramePr>
        <p:xfrm>
          <a:off x="4572000" y="4652963"/>
          <a:ext cx="3600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0" imgW="40233600" imgH="9448800" progId="Equation.DSMT4">
                  <p:embed/>
                </p:oleObj>
              </mc:Choice>
              <mc:Fallback>
                <p:oleObj name="Equation" r:id="rId20" imgW="40233600" imgH="9448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52963"/>
                        <a:ext cx="3600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Rectangle 19"/>
          <p:cNvSpPr>
            <a:spLocks noChangeArrowheads="1"/>
          </p:cNvSpPr>
          <p:nvPr/>
        </p:nvSpPr>
        <p:spPr bwMode="auto">
          <a:xfrm>
            <a:off x="2514600" y="4445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3826080" y="1067400"/>
              <a:ext cx="4476240" cy="27244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3826080" y="1067400"/>
                <a:ext cx="4476240" cy="27244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9" grpId="0" autoUpdateAnimBg="0"/>
      <p:bldP spid="2826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73063" y="223838"/>
          <a:ext cx="8243887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87782400" imgH="21336000" progId="Equation.DSMT4">
                  <p:embed/>
                </p:oleObj>
              </mc:Choice>
              <mc:Fallback>
                <p:oleObj name="Equation" r:id="rId1" imgW="87782400" imgH="2133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223838"/>
                        <a:ext cx="8243887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836613" y="2284413"/>
          <a:ext cx="2895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9565600" imgH="10363200" progId="Equation.DSMT4">
                  <p:embed/>
                </p:oleObj>
              </mc:Choice>
              <mc:Fallback>
                <p:oleObj name="Equation" r:id="rId3" imgW="295656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284413"/>
                        <a:ext cx="2895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730625" y="2320925"/>
          <a:ext cx="49625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50596800" imgH="9753600" progId="Equation.DSMT4">
                  <p:embed/>
                </p:oleObj>
              </mc:Choice>
              <mc:Fallback>
                <p:oleObj name="Equation" r:id="rId5" imgW="50596800" imgH="975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320925"/>
                        <a:ext cx="49625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831850" y="3581400"/>
          <a:ext cx="17033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7373600" imgH="6400800" progId="Equation.DSMT4">
                  <p:embed/>
                </p:oleObj>
              </mc:Choice>
              <mc:Fallback>
                <p:oleObj name="Equation" r:id="rId7" imgW="17373600" imgH="6400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581400"/>
                        <a:ext cx="17033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3800475" y="3505200"/>
          <a:ext cx="1763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7983200" imgH="5181600" progId="Equation.DSMT4">
                  <p:embed/>
                </p:oleObj>
              </mc:Choice>
              <mc:Fallback>
                <p:oleObj name="Equation" r:id="rId9" imgW="17983200" imgH="5181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3505200"/>
                        <a:ext cx="1763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6" name="Object 12"/>
          <p:cNvGraphicFramePr>
            <a:graphicFrameLocks noChangeAspect="1"/>
          </p:cNvGraphicFramePr>
          <p:nvPr/>
        </p:nvGraphicFramePr>
        <p:xfrm>
          <a:off x="793750" y="4421188"/>
          <a:ext cx="31670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32308800" imgH="9753600" progId="Equation.DSMT4">
                  <p:embed/>
                </p:oleObj>
              </mc:Choice>
              <mc:Fallback>
                <p:oleObj name="Equation" r:id="rId11" imgW="32308800" imgH="9753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421188"/>
                        <a:ext cx="31670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7" name="Object 13"/>
          <p:cNvGraphicFramePr>
            <a:graphicFrameLocks noChangeAspect="1"/>
          </p:cNvGraphicFramePr>
          <p:nvPr/>
        </p:nvGraphicFramePr>
        <p:xfrm>
          <a:off x="3884613" y="4421188"/>
          <a:ext cx="4064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41452800" imgH="9753600" progId="Equation.DSMT4">
                  <p:embed/>
                </p:oleObj>
              </mc:Choice>
              <mc:Fallback>
                <p:oleObj name="Equation" r:id="rId13" imgW="41452800" imgH="975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421188"/>
                        <a:ext cx="4064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04" name="Group 20"/>
          <p:cNvGrpSpPr/>
          <p:nvPr/>
        </p:nvGrpSpPr>
        <p:grpSpPr bwMode="auto">
          <a:xfrm>
            <a:off x="450850" y="5643563"/>
            <a:ext cx="8242300" cy="533400"/>
            <a:chOff x="284" y="814"/>
            <a:chExt cx="5192" cy="336"/>
          </a:xfrm>
        </p:grpSpPr>
        <p:sp>
          <p:nvSpPr>
            <p:cNvPr id="24585" name="Rectangle 18"/>
            <p:cNvSpPr>
              <a:spLocks noChangeArrowheads="1"/>
            </p:cNvSpPr>
            <p:nvPr/>
          </p:nvSpPr>
          <p:spPr bwMode="auto">
            <a:xfrm>
              <a:off x="284" y="814"/>
              <a:ext cx="519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15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4586" name="Object 19"/>
            <p:cNvGraphicFramePr>
              <a:graphicFrameLocks noChangeAspect="1"/>
            </p:cNvGraphicFramePr>
            <p:nvPr/>
          </p:nvGraphicFramePr>
          <p:xfrm>
            <a:off x="352" y="837"/>
            <a:ext cx="502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6" imgW="81076800" imgH="4267200" progId="Equation.DSMT4">
                    <p:embed/>
                  </p:oleObj>
                </mc:Choice>
                <mc:Fallback>
                  <p:oleObj name="Equation" r:id="rId16" imgW="810768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" y="837"/>
                          <a:ext cx="502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1" name="Object 2"/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668338" y="115888"/>
            <a:ext cx="950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解：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755650" y="2563813"/>
          <a:ext cx="6910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70713600" imgH="5791200" progId="Equation.DSMT4">
                  <p:embed/>
                </p:oleObj>
              </mc:Choice>
              <mc:Fallback>
                <p:oleObj name="Equation" r:id="rId4" imgW="707136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3813"/>
                        <a:ext cx="69103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将样本排序</a:t>
            </a:r>
            <a:endParaRPr lang="zh-CN" altLang="en-US" sz="2800" b="1"/>
          </a:p>
        </p:txBody>
      </p:sp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1474788" y="187325"/>
          <a:ext cx="54022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66751200" imgH="5486400" progId="Equation.DSMT4">
                  <p:embed/>
                </p:oleObj>
              </mc:Choice>
              <mc:Fallback>
                <p:oleObj name="Equation" r:id="rId6" imgW="667512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87325"/>
                        <a:ext cx="54022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755650" y="16271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则</a:t>
            </a:r>
            <a:endParaRPr lang="zh-CN" altLang="en-US" sz="2800" b="1"/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2700338" y="765175"/>
          <a:ext cx="55451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73456800" imgH="5791200" progId="Equation.DSMT4">
                  <p:embed/>
                </p:oleObj>
              </mc:Choice>
              <mc:Fallback>
                <p:oleObj name="Equation" r:id="rId8" imgW="73456800" imgH="579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765175"/>
                        <a:ext cx="55451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/>
        </p:nvGraphicFramePr>
        <p:xfrm>
          <a:off x="1331913" y="1268413"/>
          <a:ext cx="604837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75590400" imgH="16459200" progId="Equation.DSMT4">
                  <p:embed/>
                </p:oleObj>
              </mc:Choice>
              <mc:Fallback>
                <p:oleObj name="Equation" r:id="rId10" imgW="75590400" imgH="16459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6048375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55650" y="3068638"/>
          <a:ext cx="77041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97536000" imgH="17068800" progId="Equation.DSMT4">
                  <p:embed/>
                </p:oleObj>
              </mc:Choice>
              <mc:Fallback>
                <p:oleObj name="Equation" r:id="rId12" imgW="97536000" imgH="1706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770413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9" name="Object 11"/>
          <p:cNvGraphicFramePr>
            <a:graphicFrameLocks noChangeAspect="1"/>
          </p:cNvGraphicFramePr>
          <p:nvPr/>
        </p:nvGraphicFramePr>
        <p:xfrm>
          <a:off x="755650" y="4508500"/>
          <a:ext cx="43926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46939200" imgH="6400800" progId="Equation.DSMT4">
                  <p:embed/>
                </p:oleObj>
              </mc:Choice>
              <mc:Fallback>
                <p:oleObj name="Equation" r:id="rId14" imgW="46939200" imgH="6400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08500"/>
                        <a:ext cx="43926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1201320" y="1906200"/>
              <a:ext cx="5845680" cy="7772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1201320" y="1906200"/>
                <a:ext cx="5845680" cy="77724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utoUpdateAnimBg="0"/>
      <p:bldP spid="28365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89" name="Object 2"/>
          <p:cNvGraphicFramePr>
            <a:graphicFrameLocks noChangeAspect="1"/>
          </p:cNvGraphicFramePr>
          <p:nvPr/>
        </p:nvGraphicFramePr>
        <p:xfrm>
          <a:off x="762000" y="5334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388938" y="1196975"/>
          <a:ext cx="79930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78943200" imgH="10363200" progId="Equation.3">
                  <p:embed/>
                </p:oleObj>
              </mc:Choice>
              <mc:Fallback>
                <p:oleObj name="Equation" r:id="rId3" imgW="78943200" imgH="1036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196975"/>
                        <a:ext cx="7993062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327025" y="2541588"/>
          <a:ext cx="82581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75285600" imgH="10363200" progId="Equation.3">
                  <p:embed/>
                </p:oleObj>
              </mc:Choice>
              <mc:Fallback>
                <p:oleObj name="Equation" r:id="rId5" imgW="75285600" imgH="1036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541588"/>
                        <a:ext cx="82581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7" name="Object 5"/>
          <p:cNvGraphicFramePr>
            <a:graphicFrameLocks noChangeAspect="1"/>
          </p:cNvGraphicFramePr>
          <p:nvPr/>
        </p:nvGraphicFramePr>
        <p:xfrm>
          <a:off x="415925" y="3663950"/>
          <a:ext cx="81184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73456800" imgH="6400800" progId="Equation.3">
                  <p:embed/>
                </p:oleObj>
              </mc:Choice>
              <mc:Fallback>
                <p:oleObj name="Equation" r:id="rId7" imgW="73456800" imgH="640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663950"/>
                        <a:ext cx="81184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179388" y="4570413"/>
          <a:ext cx="892333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86563200" imgH="11582400" progId="Equation.3">
                  <p:embed/>
                </p:oleObj>
              </mc:Choice>
              <mc:Fallback>
                <p:oleObj name="Equation" r:id="rId9" imgW="86563200" imgH="115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70413"/>
                        <a:ext cx="8923337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381000" y="692150"/>
            <a:ext cx="469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极大似然估计的不变性：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3179763" y="1700213"/>
          <a:ext cx="59975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2" imgW="55778400" imgH="5791200" progId="Equation.3">
                  <p:embed/>
                </p:oleObj>
              </mc:Choice>
              <mc:Fallback>
                <p:oleObj name="Equation" r:id="rId12" imgW="55778400" imgH="579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700213"/>
                        <a:ext cx="59975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10"/>
          <p:cNvSpPr>
            <a:spLocks noChangeArrowheads="1"/>
          </p:cNvSpPr>
          <p:nvPr/>
        </p:nvSpPr>
        <p:spPr bwMode="auto">
          <a:xfrm>
            <a:off x="2514600" y="-26988"/>
            <a:ext cx="4495800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anose="02010509060101010101" pitchFamily="49" charset="-122"/>
                <a:ea typeface="隶书" panose="02010509060101010101" pitchFamily="49" charset="-122"/>
              </a:rPr>
              <a:t>第七章 参数估计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859338" y="1268413"/>
            <a:ext cx="2233612" cy="504825"/>
          </a:xfrm>
          <a:prstGeom prst="roundRect">
            <a:avLst/>
          </a:prstGeom>
          <a:solidFill>
            <a:schemeClr val="tx2">
              <a:lumMod val="20000"/>
              <a:lumOff val="80000"/>
              <a:alpha val="5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5" descr="Rectangle: Click to edit Master text styles&#13;&#10;Second level&#13;&#10;Third level&#13;&#10;Fourth level&#13;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682625"/>
            <a:ext cx="77724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作业：</a:t>
            </a:r>
            <a:endParaRPr lang="zh-CN" altLang="en-US" sz="4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(4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版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 173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页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1, 2(1)(3), 4, 8, 12</a:t>
            </a:r>
            <a:endParaRPr lang="en-US" altLang="zh-CN" sz="4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6738" name="Object 3"/>
          <p:cNvGraphicFramePr>
            <a:graphicFrameLocks noChangeAspect="1"/>
          </p:cNvGraphicFramePr>
          <p:nvPr/>
        </p:nvGraphicFramePr>
        <p:xfrm>
          <a:off x="900113" y="4221163"/>
          <a:ext cx="7739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1076800" imgH="4876800" progId="">
                  <p:embed/>
                </p:oleObj>
              </mc:Choice>
              <mc:Fallback>
                <p:oleObj name="" r:id="rId1" imgW="81076800" imgH="4876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77390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73063" y="223838"/>
            <a:ext cx="4886325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>
                <a:solidFill>
                  <a:schemeClr val="accent2"/>
                </a:solidFill>
                <a:ea typeface="华文隶书" panose="02010800040101010101" pitchFamily="2" charset="-122"/>
              </a:rPr>
              <a:t>  </a:t>
            </a:r>
            <a:r>
              <a:rPr lang="zh-CN" altLang="zh-CN">
                <a:ea typeface="黑体" panose="02010609060101010101" pitchFamily="49" charset="-122"/>
              </a:rPr>
              <a:t>二、点估计的评价标准</a:t>
            </a:r>
            <a:endParaRPr lang="zh-CN" altLang="zh-CN">
              <a:ea typeface="黑体" panose="02010609060101010101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50850" y="1447800"/>
          <a:ext cx="78613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7172800" imgH="18897600" progId="Equation.DSMT4">
                  <p:embed/>
                </p:oleObj>
              </mc:Choice>
              <mc:Fallback>
                <p:oleObj name="" r:id="rId2" imgW="87172800" imgH="1889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447800"/>
                        <a:ext cx="7861300" cy="1703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73063" y="909638"/>
            <a:ext cx="2825750" cy="519112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 无偏性</a:t>
            </a:r>
            <a:endParaRPr lang="zh-CN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03225" y="3352800"/>
          <a:ext cx="8215313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86563200" imgH="28346400" progId="Equation.DSMT4">
                  <p:embed/>
                </p:oleObj>
              </mc:Choice>
              <mc:Fallback>
                <p:oleObj name="" r:id="rId4" imgW="86563200" imgH="2834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352800"/>
                        <a:ext cx="8215313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 autoUpdateAnimBg="0"/>
      <p:bldP spid="6148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374650" y="223838"/>
          <a:ext cx="8216900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6563200" imgH="28346400" progId="Equation.DSMT4">
                  <p:embed/>
                </p:oleObj>
              </mc:Choice>
              <mc:Fallback>
                <p:oleObj name="" r:id="rId1" imgW="86563200" imgH="2834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23838"/>
                        <a:ext cx="8216900" cy="268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50850" y="2971800"/>
          <a:ext cx="6569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9189600" imgH="5791200" progId="Equation.DSMT4">
                  <p:embed/>
                </p:oleObj>
              </mc:Choice>
              <mc:Fallback>
                <p:oleObj name="" r:id="rId3" imgW="69189600" imgH="579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971800"/>
                        <a:ext cx="65690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0850" y="3581400"/>
          <a:ext cx="72898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5285600" imgH="11582400" progId="Equation.DSMT4">
                  <p:embed/>
                </p:oleObj>
              </mc:Choice>
              <mc:Fallback>
                <p:oleObj name="" r:id="rId5" imgW="752856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581400"/>
                        <a:ext cx="72898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22288" y="4718050"/>
          <a:ext cx="39227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40538400" imgH="10972800" progId="Equation.DSMT4">
                  <p:embed/>
                </p:oleObj>
              </mc:Choice>
              <mc:Fallback>
                <p:oleObj name="" r:id="rId7" imgW="40538400" imgH="1097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718050"/>
                        <a:ext cx="392271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435225" y="4575175"/>
          <a:ext cx="266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743200" imgH="4267200" progId="Equation.DSMT4">
                  <p:embed/>
                </p:oleObj>
              </mc:Choice>
              <mc:Fallback>
                <p:oleObj name="" r:id="rId9" imgW="2743200" imgH="426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575175"/>
                        <a:ext cx="2667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4419600" y="4727575"/>
          <a:ext cx="17700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8288000" imgH="10363200" progId="Equation.DSMT4">
                  <p:embed/>
                </p:oleObj>
              </mc:Choice>
              <mc:Fallback>
                <p:oleObj name="" r:id="rId11" imgW="18288000" imgH="1036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7575"/>
                        <a:ext cx="17700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6175375" y="4727575"/>
          <a:ext cx="1955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0116800" imgH="9753600" progId="Equation.DSMT4">
                  <p:embed/>
                </p:oleObj>
              </mc:Choice>
              <mc:Fallback>
                <p:oleObj name="" r:id="rId13" imgW="20116800" imgH="975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4727575"/>
                        <a:ext cx="19558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50850" y="5729288"/>
          <a:ext cx="4338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44805600" imgH="5486400" progId="Equation.DSMT4">
                  <p:embed/>
                </p:oleObj>
              </mc:Choice>
              <mc:Fallback>
                <p:oleObj name="" r:id="rId15" imgW="448056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729288"/>
                        <a:ext cx="4338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4650" y="223838"/>
          <a:ext cx="52260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3949600" imgH="10363200" progId="Equation.DSMT4">
                  <p:embed/>
                </p:oleObj>
              </mc:Choice>
              <mc:Fallback>
                <p:oleObj name="" r:id="rId1" imgW="539496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23838"/>
                        <a:ext cx="52260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638800" y="223838"/>
          <a:ext cx="26273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7127200" imgH="10363200" progId="Equation.DSMT4">
                  <p:embed/>
                </p:oleObj>
              </mc:Choice>
              <mc:Fallback>
                <p:oleObj name="" r:id="rId3" imgW="271272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3838"/>
                        <a:ext cx="26273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55650" y="1444625"/>
          <a:ext cx="28575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9565600" imgH="10972800" progId="Equation.DSMT4">
                  <p:embed/>
                </p:oleObj>
              </mc:Choice>
              <mc:Fallback>
                <p:oleObj name="" r:id="rId5" imgW="29565600" imgH="1097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44625"/>
                        <a:ext cx="28575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579813" y="1446213"/>
          <a:ext cx="23018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3774400" imgH="10972800" progId="Equation.DSMT4">
                  <p:embed/>
                </p:oleObj>
              </mc:Choice>
              <mc:Fallback>
                <p:oleObj name="" r:id="rId7" imgW="23774400" imgH="1097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1446213"/>
                        <a:ext cx="23018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813425" y="1446213"/>
          <a:ext cx="29845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0784800" imgH="10972800" progId="Equation.DSMT4">
                  <p:embed/>
                </p:oleObj>
              </mc:Choice>
              <mc:Fallback>
                <p:oleObj name="" r:id="rId9" imgW="30784800" imgH="1097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1446213"/>
                        <a:ext cx="29845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831850" y="3049588"/>
          <a:ext cx="708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7315200" imgH="5791200" progId="Equation.DSMT4">
                  <p:embed/>
                </p:oleObj>
              </mc:Choice>
              <mc:Fallback>
                <p:oleObj name="" r:id="rId11" imgW="73152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049588"/>
                        <a:ext cx="7080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519238" y="2819400"/>
          <a:ext cx="33051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34137600" imgH="10972800" progId="Equation.DSMT4">
                  <p:embed/>
                </p:oleObj>
              </mc:Choice>
              <mc:Fallback>
                <p:oleObj name="" r:id="rId13" imgW="34137600" imgH="1097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819400"/>
                        <a:ext cx="33051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517650" y="4032250"/>
          <a:ext cx="5667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58521600" imgH="10363200" progId="Equation.DSMT4">
                  <p:embed/>
                </p:oleObj>
              </mc:Choice>
              <mc:Fallback>
                <p:oleObj name="" r:id="rId15" imgW="585216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032250"/>
                        <a:ext cx="56673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7167563" y="4041775"/>
          <a:ext cx="16541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7068800" imgH="9753600" progId="Equation.DSMT4">
                  <p:embed/>
                </p:oleObj>
              </mc:Choice>
              <mc:Fallback>
                <p:oleObj name="" r:id="rId17" imgW="17068800" imgH="975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4041775"/>
                        <a:ext cx="165417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800600" y="2819400"/>
          <a:ext cx="3130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32308800" imgH="10363200" progId="Equation.DSMT4">
                  <p:embed/>
                </p:oleObj>
              </mc:Choice>
              <mc:Fallback>
                <p:oleObj name="" r:id="rId19" imgW="323088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19400"/>
                        <a:ext cx="31305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74650" y="5424488"/>
          <a:ext cx="50752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52425600" imgH="7010400" progId="Equation.DSMT4">
                  <p:embed/>
                </p:oleObj>
              </mc:Choice>
              <mc:Fallback>
                <p:oleObj name="" r:id="rId21" imgW="52425600" imgH="7010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424488"/>
                        <a:ext cx="50752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08091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F0066"/>
      </a:accent2>
      <a:accent3>
        <a:srgbClr val="FFFFFF"/>
      </a:accent3>
      <a:accent4>
        <a:srgbClr val="06060C"/>
      </a:accent4>
      <a:accent5>
        <a:srgbClr val="F4E9C1"/>
      </a:accent5>
      <a:accent6>
        <a:srgbClr val="E7005C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0</TotalTime>
  <Words>2392</Words>
  <Application>WPS 演示</Application>
  <PresentationFormat>全屏显示(4:3)</PresentationFormat>
  <Paragraphs>400</Paragraphs>
  <Slides>62</Slides>
  <Notes>40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339</vt:i4>
      </vt:variant>
      <vt:variant>
        <vt:lpstr>幻灯片标题</vt:lpstr>
      </vt:variant>
      <vt:variant>
        <vt:i4>62</vt:i4>
      </vt:variant>
    </vt:vector>
  </HeadingPairs>
  <TitlesOfParts>
    <vt:vector size="419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Symbol</vt:lpstr>
      <vt:lpstr>黑体</vt:lpstr>
      <vt:lpstr>华文隶书</vt:lpstr>
      <vt:lpstr>华文楷体</vt:lpstr>
      <vt:lpstr>微软雅黑</vt:lpstr>
      <vt:lpstr>Arial Unicode MS</vt:lpstr>
      <vt:lpstr>Garamond</vt:lpstr>
      <vt:lpstr>隶书</vt:lpstr>
      <vt:lpstr>华文中宋</vt:lpstr>
      <vt:lpstr>等线</vt:lpstr>
      <vt:lpstr>Blueprint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Photoshop.Image.5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Photoshop.Image.5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Photoshop.Image.5</vt:lpstr>
      <vt:lpstr>Photoshop.Image.5</vt:lpstr>
      <vt:lpstr>Equation.3</vt:lpstr>
      <vt:lpstr>Equation.3</vt:lpstr>
      <vt:lpstr>Equation.3</vt:lpstr>
      <vt:lpstr>Equation.3</vt:lpstr>
      <vt:lpstr>Equation.DSMT4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Photoshop.Image.5</vt:lpstr>
      <vt:lpstr>Equation.3</vt:lpstr>
      <vt:lpstr>Equation.3</vt:lpstr>
      <vt:lpstr>Equation.3</vt:lpstr>
      <vt:lpstr>Equation.3</vt:lpstr>
      <vt:lpstr>Equation.DSMT4</vt:lpstr>
      <vt:lpstr>Photoshop.Image.5</vt:lpstr>
      <vt:lpstr>Equation.DSMT4</vt:lpstr>
      <vt:lpstr>Equation.3</vt:lpstr>
      <vt:lpstr>Equation.DSMT4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Photoshop.Image.5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Photoshop.Image.5</vt:lpstr>
      <vt:lpstr>Photoshop.Image.5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Photoshop.Image.5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Photoshop.Image.5</vt:lpstr>
      <vt:lpstr>Equation.DSMT4</vt:lpstr>
      <vt:lpstr>Equation.DSMT4</vt:lpstr>
      <vt:lpstr>Equation.DSMT4</vt:lpstr>
      <vt:lpstr>Equation.DSMT4</vt:lpstr>
      <vt:lpstr>Photoshop.Image.5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Photoshop.Image.5</vt:lpstr>
      <vt:lpstr>Equation.3</vt:lpstr>
      <vt:lpstr>Equation.3</vt:lpstr>
      <vt:lpstr>Photoshop.Image.5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Photoshop.Image.5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Photoshop.Image.5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Photoshop.Image.5</vt:lpstr>
      <vt:lpstr>Equation.DSMT4</vt:lpstr>
      <vt:lpstr>Equation.3</vt:lpstr>
      <vt:lpstr>Equation.3</vt:lpstr>
      <vt:lpstr>Equation.DSMT4</vt:lpstr>
      <vt:lpstr>Photoshop.Image.5</vt:lpstr>
      <vt:lpstr>Equation.3</vt:lpstr>
      <vt:lpstr>Equation.DSMT4</vt:lpstr>
      <vt:lpstr>Equation.3</vt:lpstr>
      <vt:lpstr>Equation.DSMT4</vt:lpstr>
      <vt:lpstr>Equation.DSMT4</vt:lpstr>
      <vt:lpstr>Photoshop.Image.5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矩估计得基本思想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随机变量的数字特征</dc:title>
  <dc:creator>付俐（FuLi)</dc:creator>
  <cp:lastModifiedBy>雨过天晴</cp:lastModifiedBy>
  <cp:revision>1104</cp:revision>
  <dcterms:created xsi:type="dcterms:W3CDTF">2024-12-10T07:30:00Z</dcterms:created>
  <dcterms:modified xsi:type="dcterms:W3CDTF">2024-12-29T02:43:42Z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C3B6D793C70A4924954DD568E7DE7480_12</vt:lpwstr>
  </property>
</Properties>
</file>