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51"/>
  </p:notesMasterIdLst>
  <p:sldIdLst>
    <p:sldId id="256" r:id="rId2"/>
    <p:sldId id="261" r:id="rId3"/>
    <p:sldId id="302" r:id="rId4"/>
    <p:sldId id="270" r:id="rId5"/>
    <p:sldId id="375" r:id="rId6"/>
    <p:sldId id="354" r:id="rId7"/>
    <p:sldId id="711" r:id="rId8"/>
    <p:sldId id="712" r:id="rId9"/>
    <p:sldId id="304" r:id="rId10"/>
    <p:sldId id="713" r:id="rId11"/>
    <p:sldId id="714" r:id="rId12"/>
    <p:sldId id="715" r:id="rId13"/>
    <p:sldId id="716" r:id="rId14"/>
    <p:sldId id="353" r:id="rId15"/>
    <p:sldId id="744" r:id="rId16"/>
    <p:sldId id="307" r:id="rId17"/>
    <p:sldId id="309" r:id="rId18"/>
    <p:sldId id="310" r:id="rId19"/>
    <p:sldId id="717" r:id="rId20"/>
    <p:sldId id="311" r:id="rId21"/>
    <p:sldId id="718" r:id="rId22"/>
    <p:sldId id="719" r:id="rId23"/>
    <p:sldId id="720" r:id="rId24"/>
    <p:sldId id="721" r:id="rId25"/>
    <p:sldId id="722" r:id="rId26"/>
    <p:sldId id="723" r:id="rId27"/>
    <p:sldId id="743" r:id="rId28"/>
    <p:sldId id="357" r:id="rId29"/>
    <p:sldId id="364" r:id="rId30"/>
    <p:sldId id="365" r:id="rId31"/>
    <p:sldId id="756" r:id="rId32"/>
    <p:sldId id="724" r:id="rId33"/>
    <p:sldId id="725" r:id="rId34"/>
    <p:sldId id="758" r:id="rId35"/>
    <p:sldId id="726" r:id="rId36"/>
    <p:sldId id="727" r:id="rId37"/>
    <p:sldId id="728" r:id="rId38"/>
    <p:sldId id="729" r:id="rId39"/>
    <p:sldId id="730" r:id="rId40"/>
    <p:sldId id="731" r:id="rId41"/>
    <p:sldId id="367" r:id="rId42"/>
    <p:sldId id="368" r:id="rId43"/>
    <p:sldId id="639" r:id="rId44"/>
    <p:sldId id="757" r:id="rId45"/>
    <p:sldId id="369" r:id="rId46"/>
    <p:sldId id="370" r:id="rId47"/>
    <p:sldId id="371" r:id="rId48"/>
    <p:sldId id="372" r:id="rId49"/>
    <p:sldId id="373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 autoAdjust="0"/>
    <p:restoredTop sz="94660"/>
  </p:normalViewPr>
  <p:slideViewPr>
    <p:cSldViewPr>
      <p:cViewPr varScale="1">
        <p:scale>
          <a:sx n="162" d="100"/>
          <a:sy n="162" d="100"/>
        </p:scale>
        <p:origin x="19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9.xml"/><Relationship Id="rId3" Type="http://schemas.openxmlformats.org/officeDocument/2006/relationships/slide" Target="slides/slide42.xml"/><Relationship Id="rId7" Type="http://schemas.openxmlformats.org/officeDocument/2006/relationships/slide" Target="slides/slide48.xml"/><Relationship Id="rId2" Type="http://schemas.openxmlformats.org/officeDocument/2006/relationships/slide" Target="slides/slide41.xml"/><Relationship Id="rId1" Type="http://schemas.openxmlformats.org/officeDocument/2006/relationships/slide" Target="slides/slide30.xml"/><Relationship Id="rId6" Type="http://schemas.openxmlformats.org/officeDocument/2006/relationships/slide" Target="slides/slide47.xml"/><Relationship Id="rId5" Type="http://schemas.openxmlformats.org/officeDocument/2006/relationships/slide" Target="slides/slide46.xml"/><Relationship Id="rId4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3DFA7D36-530B-4AE8-9987-2A24AA0935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AD11324C-E81B-4AFD-F32B-FFA105C3207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95F5912-1C47-3E7D-92C0-26D44C99017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77C4EE69-30C8-3684-CBE8-5648280543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6C041FB4-1A05-903D-F2C2-DB76991C4E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CC18F567-34F4-1D37-406A-D18DAE5C3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9218AE-46A5-6C4D-B890-0F8DF88528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0A602D77-C6B1-872E-2FBC-AF8625BD1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358A1-DD51-354F-A499-B49696BED78A}" type="slidenum">
              <a:rPr lang="en-US" altLang="zh-CN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408B43A-39D3-C822-366D-938C8F4A6F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C798069-DFE6-8115-91E3-D03DFD6C2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4FC6587F-E62A-77C8-6EBC-5E474AF0CD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5B17E48-9AA0-1349-ACEC-1C7E2E099619}" type="slidenum">
              <a:rPr lang="en-US" altLang="zh-CN" sz="120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2C045C2-D4E2-42E3-603C-EFBD70AE97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47420CE-3C51-BB06-C956-D06EC9650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3116DCCC-96E1-946E-262D-5360E93B5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1E474DF-0CF2-9643-A69F-F7C559782FF3}" type="slidenum">
              <a:rPr lang="en-US" altLang="zh-CN" sz="1200">
                <a:latin typeface="Times New Roman" panose="02020603050405020304" pitchFamily="18" charset="0"/>
              </a:rPr>
              <a:pPr/>
              <a:t>42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9A85741F-6BA3-0513-87F5-A00F41BA58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5BE619F-A7D9-B51C-51E6-A2422D838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B4DB53F4-BD8B-0653-0E97-044B44367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74FFC33-F282-2749-BD0E-FB610D3DD1E7}" type="slidenum">
              <a:rPr lang="en-US" altLang="zh-CN" sz="1200">
                <a:latin typeface="Times New Roman" panose="02020603050405020304" pitchFamily="18" charset="0"/>
              </a:rPr>
              <a:pPr/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8F0B7F7-F54B-1553-6119-D8697DAEF94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0A2C59F-84A1-8928-59AB-A64F89967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DA050F02-5C60-7DE7-6CFB-0F4341A18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D6C0A4F-CB53-9441-A323-848BA3AD1DD7}" type="slidenum">
              <a:rPr lang="en-US" altLang="zh-CN" sz="1200">
                <a:latin typeface="Times New Roman" panose="02020603050405020304" pitchFamily="18" charset="0"/>
              </a:rPr>
              <a:pPr/>
              <a:t>45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B26EA54C-5B05-2F78-4CC3-7257E4A752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8D104FD-206A-6F75-D616-9574A6645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75A4F1B4-F34F-FEFB-3351-6D1960F13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C5159E8-ACC6-9249-8DAD-B6CE7870F6DC}" type="slidenum">
              <a:rPr lang="en-US" altLang="zh-CN" sz="1200">
                <a:latin typeface="Times New Roman" panose="02020603050405020304" pitchFamily="18" charset="0"/>
              </a:rPr>
              <a:pPr/>
              <a:t>46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3FE2331-02B2-D222-6226-D3DCF0BD50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68A9A8D-04B7-04A8-DF16-8ECC2286E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E37BB850-C431-F6A1-68A2-DD9B8C9BF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23F897-7172-0242-A42E-D12DD517126A}" type="slidenum">
              <a:rPr lang="en-US" altLang="zh-CN" sz="1200">
                <a:latin typeface="Times New Roman" panose="02020603050405020304" pitchFamily="18" charset="0"/>
              </a:rPr>
              <a:pPr/>
              <a:t>47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7CEE5FE-C613-3873-F571-87CBAEFC09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0B9C70E-4893-9B89-A975-B3B91BFA0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AB226E66-FE5E-1401-67C6-67BB33A52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731216-E4FE-4044-876C-63329279AB5F}" type="slidenum">
              <a:rPr lang="en-US" altLang="zh-CN" sz="1200"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D1570B4-25B8-4177-B148-E91FE4AB5A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D5FDD8D-7852-1097-0603-506AC9495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892FA6CF-83C0-9FC9-72C7-90DC1FB340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2EE7AE-B51F-E848-995B-EAD5C6935811}" type="slidenum">
              <a:rPr lang="en-US" altLang="zh-CN" sz="1200">
                <a:latin typeface="Times New Roman" panose="02020603050405020304" pitchFamily="18" charset="0"/>
              </a:rPr>
              <a:pPr/>
              <a:t>49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FB1E88C-0F60-DE36-3392-A7A390BB60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6A000FC-9451-3302-2179-419686B13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97DFC5C-2FCB-2F73-C43D-50B2D515F9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ED3936-B098-7A47-AB1F-34BCCF666008}" type="slidenum">
              <a:rPr lang="en-US" altLang="zh-CN" sz="1200">
                <a:latin typeface="Times New Roman" panose="02020603050405020304" pitchFamily="18" charset="0"/>
              </a:rPr>
              <a:pPr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F4C5F86-8D07-4A29-BBFC-2559DD8F76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4C8C5F-5D4F-AF38-FE14-72529F561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缺点：部分和最大误差部分最好删掉。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39645E2D-558C-815E-8284-3F2621AA7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8C8DB0E-1862-544A-8A45-8F71C70F8614}" type="slidenum">
              <a:rPr lang="en-US" altLang="zh-CN" sz="1200">
                <a:latin typeface="Times New Roman" panose="02020603050405020304" pitchFamily="18" charset="0"/>
              </a:rPr>
              <a:pPr/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6F84DE36-2FF7-67C6-6559-24F6912A90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5E611AE-3776-EAFA-7B25-61EF1EF06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C080CB5-F968-6904-19B8-E00AF808E7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A01B568-6554-B247-8DBC-EF0144D279CA}" type="slidenum">
              <a:rPr lang="en-US" altLang="zh-CN" sz="1200">
                <a:latin typeface="Times New Roman" panose="02020603050405020304" pitchFamily="18" charset="0"/>
              </a:rPr>
              <a:pPr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F41FBD3-A2C8-B28F-5B3E-BAF5671746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85EC2E3-27B0-9D16-01EE-3D91FC2DF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AEE87F86-6D57-C9D6-60C9-30D533651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5422DB-1C15-FF45-862D-7188F7971022}" type="slidenum">
              <a:rPr lang="en-US" altLang="zh-CN" sz="1200">
                <a:latin typeface="Times New Roman" panose="02020603050405020304" pitchFamily="18" charset="0"/>
              </a:rPr>
              <a:pPr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D04501D-E36A-3FF8-26B4-3653375FED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3180884-3C17-E963-B1DC-01528234B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3846D82D-DBD0-4076-5F21-E4C821048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3DD13B-189B-BF4D-940A-9CE5A6777C97}" type="slidenum">
              <a:rPr lang="en-US" altLang="zh-CN" sz="1200">
                <a:latin typeface="Times New Roman" panose="02020603050405020304" pitchFamily="18" charset="0"/>
              </a:rPr>
              <a:pPr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133214D-7727-5DC2-FE6D-1A437FAA79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B1F93E-3618-3544-BF31-A314E803D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2958B148-05EE-39FA-DC82-4B5DC3431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0BF51B-B290-E74C-B477-673B1AE780B2}" type="slidenum">
              <a:rPr lang="en-US" altLang="zh-CN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D4A47D3-FC70-8FEA-06CC-C9F1098B00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466A88B-A91F-D45C-E132-5F1A6FE4A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7D32A3FE-0DB8-AFAA-FE02-D46485E9EE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E57BCC2-AC6F-C44D-8BF7-ED86BF7BAA8C}" type="slidenum">
              <a:rPr lang="en-US" altLang="zh-CN" sz="1200">
                <a:latin typeface="Times New Roman" panose="02020603050405020304" pitchFamily="18" charset="0"/>
              </a:rPr>
              <a:pPr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2ABF0F8A-A2D6-663F-8E47-ADD80720DD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3EB6264-C473-07D7-6425-B6229E672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A9439BAB-D71C-5A8C-DE24-7EEA4F850D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4A414EA-20AA-1544-B059-4775C829ED9B}" type="slidenum">
              <a:rPr lang="en-US" altLang="zh-CN" sz="1200">
                <a:latin typeface="Times New Roman" panose="02020603050405020304" pitchFamily="18" charset="0"/>
              </a:rPr>
              <a:pPr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93A4A537-A47F-440F-F3F8-830E37ADE2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1A07982-CB90-ED1A-7962-595F49FC1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6DEBF41-7D31-5398-720A-9B950144FF0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CB691C3-DEF6-C7C5-12B2-C04A4C0720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622A60B5-AF28-ABE2-2FEE-BB348ED1263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CDD66E35-466B-BAC7-92C7-B19F825EB60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" name="Line 6">
                  <a:extLst>
                    <a:ext uri="{FF2B5EF4-FFF2-40B4-BE49-F238E27FC236}">
                      <a16:creationId xmlns:a16="http://schemas.microsoft.com/office/drawing/2014/main" id="{49A3310B-2A9B-31A2-6AED-A176914DEF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7">
                  <a:extLst>
                    <a:ext uri="{FF2B5EF4-FFF2-40B4-BE49-F238E27FC236}">
                      <a16:creationId xmlns:a16="http://schemas.microsoft.com/office/drawing/2014/main" id="{2D395E67-81E7-6E09-8911-78CAA9B337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8">
                  <a:extLst>
                    <a:ext uri="{FF2B5EF4-FFF2-40B4-BE49-F238E27FC236}">
                      <a16:creationId xmlns:a16="http://schemas.microsoft.com/office/drawing/2014/main" id="{0FD2FF3F-CCFF-EBDF-940D-DD46C47A5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9">
                  <a:extLst>
                    <a:ext uri="{FF2B5EF4-FFF2-40B4-BE49-F238E27FC236}">
                      <a16:creationId xmlns:a16="http://schemas.microsoft.com/office/drawing/2014/main" id="{A0E7C832-CBDE-4565-960D-21AAF79CF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>
                  <a:extLst>
                    <a:ext uri="{FF2B5EF4-FFF2-40B4-BE49-F238E27FC236}">
                      <a16:creationId xmlns:a16="http://schemas.microsoft.com/office/drawing/2014/main" id="{FDAF089C-17E3-7088-515B-8CF79951C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1">
                  <a:extLst>
                    <a:ext uri="{FF2B5EF4-FFF2-40B4-BE49-F238E27FC236}">
                      <a16:creationId xmlns:a16="http://schemas.microsoft.com/office/drawing/2014/main" id="{5F14F8E2-F385-69A2-C403-9B8C5ED8B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2">
                  <a:extLst>
                    <a:ext uri="{FF2B5EF4-FFF2-40B4-BE49-F238E27FC236}">
                      <a16:creationId xmlns:a16="http://schemas.microsoft.com/office/drawing/2014/main" id="{3AA2377E-64B3-A4B5-EF50-5EAEB6E38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3">
                  <a:extLst>
                    <a:ext uri="{FF2B5EF4-FFF2-40B4-BE49-F238E27FC236}">
                      <a16:creationId xmlns:a16="http://schemas.microsoft.com/office/drawing/2014/main" id="{4F54D72A-9AD0-CA49-C3E8-0313D397FA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4">
                  <a:extLst>
                    <a:ext uri="{FF2B5EF4-FFF2-40B4-BE49-F238E27FC236}">
                      <a16:creationId xmlns:a16="http://schemas.microsoft.com/office/drawing/2014/main" id="{5F899464-D2E3-3FD2-9211-90D71EEF5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5">
                  <a:extLst>
                    <a:ext uri="{FF2B5EF4-FFF2-40B4-BE49-F238E27FC236}">
                      <a16:creationId xmlns:a16="http://schemas.microsoft.com/office/drawing/2014/main" id="{8E8BED8F-ABD2-3959-3A45-9BC9ED6095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6">
                  <a:extLst>
                    <a:ext uri="{FF2B5EF4-FFF2-40B4-BE49-F238E27FC236}">
                      <a16:creationId xmlns:a16="http://schemas.microsoft.com/office/drawing/2014/main" id="{4D1BAC08-E9C6-4985-027A-561B32675B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7">
                  <a:extLst>
                    <a:ext uri="{FF2B5EF4-FFF2-40B4-BE49-F238E27FC236}">
                      <a16:creationId xmlns:a16="http://schemas.microsoft.com/office/drawing/2014/main" id="{D211158E-6183-56DC-81D0-99708D711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8">
                  <a:extLst>
                    <a:ext uri="{FF2B5EF4-FFF2-40B4-BE49-F238E27FC236}">
                      <a16:creationId xmlns:a16="http://schemas.microsoft.com/office/drawing/2014/main" id="{20ECF4FE-30B2-59DE-E131-FF5AA5C8C7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9">
                  <a:extLst>
                    <a:ext uri="{FF2B5EF4-FFF2-40B4-BE49-F238E27FC236}">
                      <a16:creationId xmlns:a16="http://schemas.microsoft.com/office/drawing/2014/main" id="{0A363054-E3DC-2C08-AA34-671B2DC30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0">
                  <a:extLst>
                    <a:ext uri="{FF2B5EF4-FFF2-40B4-BE49-F238E27FC236}">
                      <a16:creationId xmlns:a16="http://schemas.microsoft.com/office/drawing/2014/main" id="{43DF4851-7E23-1022-0322-CA13724740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21">
                  <a:extLst>
                    <a:ext uri="{FF2B5EF4-FFF2-40B4-BE49-F238E27FC236}">
                      <a16:creationId xmlns:a16="http://schemas.microsoft.com/office/drawing/2014/main" id="{780F5FC4-425A-C34C-DF41-F8437767C1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Line 22">
                  <a:extLst>
                    <a:ext uri="{FF2B5EF4-FFF2-40B4-BE49-F238E27FC236}">
                      <a16:creationId xmlns:a16="http://schemas.microsoft.com/office/drawing/2014/main" id="{CAC156FE-FA68-6641-853D-BD5CE355F5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23">
                  <a:extLst>
                    <a:ext uri="{FF2B5EF4-FFF2-40B4-BE49-F238E27FC236}">
                      <a16:creationId xmlns:a16="http://schemas.microsoft.com/office/drawing/2014/main" id="{3BD37A38-D95A-88AB-75F6-7F3086CDE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24">
                  <a:extLst>
                    <a:ext uri="{FF2B5EF4-FFF2-40B4-BE49-F238E27FC236}">
                      <a16:creationId xmlns:a16="http://schemas.microsoft.com/office/drawing/2014/main" id="{63A6A460-1092-48F7-97FA-C3677EEB0B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25">
                  <a:extLst>
                    <a:ext uri="{FF2B5EF4-FFF2-40B4-BE49-F238E27FC236}">
                      <a16:creationId xmlns:a16="http://schemas.microsoft.com/office/drawing/2014/main" id="{F754A219-74E8-3DF7-059E-24EE098AA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26">
                  <a:extLst>
                    <a:ext uri="{FF2B5EF4-FFF2-40B4-BE49-F238E27FC236}">
                      <a16:creationId xmlns:a16="http://schemas.microsoft.com/office/drawing/2014/main" id="{3FF2DE3E-2BEA-7696-223D-197F2A77F3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27">
                  <a:extLst>
                    <a:ext uri="{FF2B5EF4-FFF2-40B4-BE49-F238E27FC236}">
                      <a16:creationId xmlns:a16="http://schemas.microsoft.com/office/drawing/2014/main" id="{78BA872E-3666-99D8-33F1-95CFAC82A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28">
                  <a:extLst>
                    <a:ext uri="{FF2B5EF4-FFF2-40B4-BE49-F238E27FC236}">
                      <a16:creationId xmlns:a16="http://schemas.microsoft.com/office/drawing/2014/main" id="{372EE87A-43D6-4A01-F83B-967D8EC05F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29">
                  <a:extLst>
                    <a:ext uri="{FF2B5EF4-FFF2-40B4-BE49-F238E27FC236}">
                      <a16:creationId xmlns:a16="http://schemas.microsoft.com/office/drawing/2014/main" id="{007248D0-D2FA-5E08-2FE2-4DFFEEBB59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30">
                  <a:extLst>
                    <a:ext uri="{FF2B5EF4-FFF2-40B4-BE49-F238E27FC236}">
                      <a16:creationId xmlns:a16="http://schemas.microsoft.com/office/drawing/2014/main" id="{1BE1D6E5-0F3E-D104-880B-A4E18F1BE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31">
                  <a:extLst>
                    <a:ext uri="{FF2B5EF4-FFF2-40B4-BE49-F238E27FC236}">
                      <a16:creationId xmlns:a16="http://schemas.microsoft.com/office/drawing/2014/main" id="{E77308D4-6C36-3423-C0E0-103FC937B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32">
                  <a:extLst>
                    <a:ext uri="{FF2B5EF4-FFF2-40B4-BE49-F238E27FC236}">
                      <a16:creationId xmlns:a16="http://schemas.microsoft.com/office/drawing/2014/main" id="{21FA1011-800B-1C88-19B8-36C815D266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33">
                  <a:extLst>
                    <a:ext uri="{FF2B5EF4-FFF2-40B4-BE49-F238E27FC236}">
                      <a16:creationId xmlns:a16="http://schemas.microsoft.com/office/drawing/2014/main" id="{21725E57-13DB-5116-9929-B66B66107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34">
                  <a:extLst>
                    <a:ext uri="{FF2B5EF4-FFF2-40B4-BE49-F238E27FC236}">
                      <a16:creationId xmlns:a16="http://schemas.microsoft.com/office/drawing/2014/main" id="{BADF5DE5-38D4-0A99-EFA0-565DA0B5C9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5">
                  <a:extLst>
                    <a:ext uri="{FF2B5EF4-FFF2-40B4-BE49-F238E27FC236}">
                      <a16:creationId xmlns:a16="http://schemas.microsoft.com/office/drawing/2014/main" id="{926D30C8-8EF3-4DA7-50DB-2296E418CC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6">
                  <a:extLst>
                    <a:ext uri="{FF2B5EF4-FFF2-40B4-BE49-F238E27FC236}">
                      <a16:creationId xmlns:a16="http://schemas.microsoft.com/office/drawing/2014/main" id="{6F3A2B0E-F321-9C6D-E3CE-0E472FD3A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7">
                  <a:extLst>
                    <a:ext uri="{FF2B5EF4-FFF2-40B4-BE49-F238E27FC236}">
                      <a16:creationId xmlns:a16="http://schemas.microsoft.com/office/drawing/2014/main" id="{3DE4481E-9150-4D4C-400B-93F6D3C08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8">
                  <a:extLst>
                    <a:ext uri="{FF2B5EF4-FFF2-40B4-BE49-F238E27FC236}">
                      <a16:creationId xmlns:a16="http://schemas.microsoft.com/office/drawing/2014/main" id="{9172CC1E-0304-2F0F-1530-D1C77FFB4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9">
                  <a:extLst>
                    <a:ext uri="{FF2B5EF4-FFF2-40B4-BE49-F238E27FC236}">
                      <a16:creationId xmlns:a16="http://schemas.microsoft.com/office/drawing/2014/main" id="{F95DA1BF-BD7A-5120-EB88-98FB7498EF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40">
                  <a:extLst>
                    <a:ext uri="{FF2B5EF4-FFF2-40B4-BE49-F238E27FC236}">
                      <a16:creationId xmlns:a16="http://schemas.microsoft.com/office/drawing/2014/main" id="{A98A03DB-534A-3769-4A97-B91AA81DB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41">
                  <a:extLst>
                    <a:ext uri="{FF2B5EF4-FFF2-40B4-BE49-F238E27FC236}">
                      <a16:creationId xmlns:a16="http://schemas.microsoft.com/office/drawing/2014/main" id="{A984F834-12BD-3109-B86D-5DCC2C58C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Line 42">
                  <a:extLst>
                    <a:ext uri="{FF2B5EF4-FFF2-40B4-BE49-F238E27FC236}">
                      <a16:creationId xmlns:a16="http://schemas.microsoft.com/office/drawing/2014/main" id="{2D005B66-2B2D-822A-7CA6-7C7AFF887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Line 43">
                  <a:extLst>
                    <a:ext uri="{FF2B5EF4-FFF2-40B4-BE49-F238E27FC236}">
                      <a16:creationId xmlns:a16="http://schemas.microsoft.com/office/drawing/2014/main" id="{AFF2D469-A6E6-7FD4-7B34-6AC462829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Line 44">
                  <a:extLst>
                    <a:ext uri="{FF2B5EF4-FFF2-40B4-BE49-F238E27FC236}">
                      <a16:creationId xmlns:a16="http://schemas.microsoft.com/office/drawing/2014/main" id="{6C351EA9-9FEA-3A95-C9AE-122F2598CF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45">
                  <a:extLst>
                    <a:ext uri="{FF2B5EF4-FFF2-40B4-BE49-F238E27FC236}">
                      <a16:creationId xmlns:a16="http://schemas.microsoft.com/office/drawing/2014/main" id="{82E420AD-8DA5-A37F-0925-96ACE6989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Line 46">
                  <a:extLst>
                    <a:ext uri="{FF2B5EF4-FFF2-40B4-BE49-F238E27FC236}">
                      <a16:creationId xmlns:a16="http://schemas.microsoft.com/office/drawing/2014/main" id="{EAE1DA2C-3F46-28BC-98AD-E97D8F762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Line 47">
                  <a:extLst>
                    <a:ext uri="{FF2B5EF4-FFF2-40B4-BE49-F238E27FC236}">
                      <a16:creationId xmlns:a16="http://schemas.microsoft.com/office/drawing/2014/main" id="{EA8A5C00-6FE1-E54C-8580-0CAFB6A20A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48">
                  <a:extLst>
                    <a:ext uri="{FF2B5EF4-FFF2-40B4-BE49-F238E27FC236}">
                      <a16:creationId xmlns:a16="http://schemas.microsoft.com/office/drawing/2014/main" id="{7CACA3B6-B8E5-2A13-1EE9-F66B63E312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Line 49">
                  <a:extLst>
                    <a:ext uri="{FF2B5EF4-FFF2-40B4-BE49-F238E27FC236}">
                      <a16:creationId xmlns:a16="http://schemas.microsoft.com/office/drawing/2014/main" id="{FF45F35A-A04C-E3A1-6371-4BDC137058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50">
                  <a:extLst>
                    <a:ext uri="{FF2B5EF4-FFF2-40B4-BE49-F238E27FC236}">
                      <a16:creationId xmlns:a16="http://schemas.microsoft.com/office/drawing/2014/main" id="{93EE1217-E49B-81BB-DF74-3138130D6B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Line 51">
                  <a:extLst>
                    <a:ext uri="{FF2B5EF4-FFF2-40B4-BE49-F238E27FC236}">
                      <a16:creationId xmlns:a16="http://schemas.microsoft.com/office/drawing/2014/main" id="{CD53B5DC-A4F6-4A78-AE58-FB5769F98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52">
                  <a:extLst>
                    <a:ext uri="{FF2B5EF4-FFF2-40B4-BE49-F238E27FC236}">
                      <a16:creationId xmlns:a16="http://schemas.microsoft.com/office/drawing/2014/main" id="{2F62DE2B-843A-68AA-F514-E2CA6728E9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Line 53">
                  <a:extLst>
                    <a:ext uri="{FF2B5EF4-FFF2-40B4-BE49-F238E27FC236}">
                      <a16:creationId xmlns:a16="http://schemas.microsoft.com/office/drawing/2014/main" id="{866FA40C-85FA-4513-CFD9-3F32831945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84" name="Line 54">
                  <a:extLst>
                    <a:ext uri="{FF2B5EF4-FFF2-40B4-BE49-F238E27FC236}">
                      <a16:creationId xmlns:a16="http://schemas.microsoft.com/office/drawing/2014/main" id="{AE582BE7-F59D-9116-F637-53473A44CD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85" name="Line 55">
                  <a:extLst>
                    <a:ext uri="{FF2B5EF4-FFF2-40B4-BE49-F238E27FC236}">
                      <a16:creationId xmlns:a16="http://schemas.microsoft.com/office/drawing/2014/main" id="{8719938E-6DB4-78FE-37F9-0A1572857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86" name="Line 56">
                  <a:extLst>
                    <a:ext uri="{FF2B5EF4-FFF2-40B4-BE49-F238E27FC236}">
                      <a16:creationId xmlns:a16="http://schemas.microsoft.com/office/drawing/2014/main" id="{4C851C34-E7BA-16E7-22A6-0539B904F2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Line 57">
                <a:extLst>
                  <a:ext uri="{FF2B5EF4-FFF2-40B4-BE49-F238E27FC236}">
                    <a16:creationId xmlns:a16="http://schemas.microsoft.com/office/drawing/2014/main" id="{B6A2D3F8-7405-5D45-4CD4-32090F538D5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58">
              <a:extLst>
                <a:ext uri="{FF2B5EF4-FFF2-40B4-BE49-F238E27FC236}">
                  <a16:creationId xmlns:a16="http://schemas.microsoft.com/office/drawing/2014/main" id="{B9CCA195-348A-6190-A217-0978C4DECC0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9" name="Line 59">
                <a:extLst>
                  <a:ext uri="{FF2B5EF4-FFF2-40B4-BE49-F238E27FC236}">
                    <a16:creationId xmlns:a16="http://schemas.microsoft.com/office/drawing/2014/main" id="{B8F98D56-EAB9-C5F1-2CB3-24D70A3F3AF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60">
                <a:extLst>
                  <a:ext uri="{FF2B5EF4-FFF2-40B4-BE49-F238E27FC236}">
                    <a16:creationId xmlns:a16="http://schemas.microsoft.com/office/drawing/2014/main" id="{2391FE3C-F9E6-0544-F394-494FCEFDC97A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61">
                <a:extLst>
                  <a:ext uri="{FF2B5EF4-FFF2-40B4-BE49-F238E27FC236}">
                    <a16:creationId xmlns:a16="http://schemas.microsoft.com/office/drawing/2014/main" id="{2A50E335-2304-A9D2-8FC9-15B963BAD4E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62">
                <a:extLst>
                  <a:ext uri="{FF2B5EF4-FFF2-40B4-BE49-F238E27FC236}">
                    <a16:creationId xmlns:a16="http://schemas.microsoft.com/office/drawing/2014/main" id="{23629D4A-8523-721A-CB8F-0EB193977BA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63">
              <a:extLst>
                <a:ext uri="{FF2B5EF4-FFF2-40B4-BE49-F238E27FC236}">
                  <a16:creationId xmlns:a16="http://schemas.microsoft.com/office/drawing/2014/main" id="{8D601327-F7BB-072C-9782-72D151600E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" name="Line 64">
                <a:extLst>
                  <a:ext uri="{FF2B5EF4-FFF2-40B4-BE49-F238E27FC236}">
                    <a16:creationId xmlns:a16="http://schemas.microsoft.com/office/drawing/2014/main" id="{B4A7C6CD-6868-5909-4F9D-6A0F21A5A739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65">
                <a:extLst>
                  <a:ext uri="{FF2B5EF4-FFF2-40B4-BE49-F238E27FC236}">
                    <a16:creationId xmlns:a16="http://schemas.microsoft.com/office/drawing/2014/main" id="{EAE547B1-4E77-B382-530F-3E2CA90D965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Arc 66">
                <a:extLst>
                  <a:ext uri="{FF2B5EF4-FFF2-40B4-BE49-F238E27FC236}">
                    <a16:creationId xmlns:a16="http://schemas.microsoft.com/office/drawing/2014/main" id="{138A5DDB-154C-1E18-77E6-9A80CF44BC8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75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75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7589" name="Rectangle 69">
            <a:extLst>
              <a:ext uri="{FF2B5EF4-FFF2-40B4-BE49-F238E27FC236}">
                <a16:creationId xmlns:a16="http://schemas.microsoft.com/office/drawing/2014/main" id="{F961FAFB-C6C5-7E2D-6F91-D5F35E4A42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90" name="Rectangle 70">
            <a:extLst>
              <a:ext uri="{FF2B5EF4-FFF2-40B4-BE49-F238E27FC236}">
                <a16:creationId xmlns:a16="http://schemas.microsoft.com/office/drawing/2014/main" id="{63FB8E5B-6E53-797F-711D-A23D504C3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91" name="Rectangle 71">
            <a:extLst>
              <a:ext uri="{FF2B5EF4-FFF2-40B4-BE49-F238E27FC236}">
                <a16:creationId xmlns:a16="http://schemas.microsoft.com/office/drawing/2014/main" id="{5DFA221D-A215-19C1-CA8B-71F810DDA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5DF904-6D16-EA47-B01C-1EEF0F082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1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761695C2-BCC5-F7B3-0308-AF1946930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9326F942-A518-11D0-D220-51B38E3408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4E5301F0-3126-4686-B634-A26063DF1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22D99-EA86-0646-9C88-2C74689D3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6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9D74A0D6-A866-BD8C-5ADB-71DBA8BEA0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C4C64E72-47C1-3B92-EAAD-68AB6F1B0C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6F9A756D-6964-7FCD-D534-5872F9B88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333CB-007F-C34F-8BDE-0FABE83CB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75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9AAA0-D511-9D41-8BF5-A573171D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9520-3313-D14A-A89A-9EE7502E000F}" type="datetime1">
              <a:rPr lang="zh-CN" altLang="en-US"/>
              <a:pPr>
                <a:defRPr/>
              </a:pPr>
              <a:t>2024/12/12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6E2BE-9A0C-8504-BA10-62CF8DB4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DC42C-5C2C-8DE9-CD90-E406BAAA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0DFA6B-0F40-8B45-B4E7-9810F9CF3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813002A5-5F5A-9F79-32DD-C8CF384B0B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368385F9-2ED6-240B-FB3F-0B3A6362B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B38DB0AB-55A8-E445-F075-4DB9A38F7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3D5C4-06AC-FF4A-A70C-1690D1545E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04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CE1ACE64-5169-B403-03A4-CD65ADF19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F9CC0A6-CA6E-DC3E-D3AC-EEF6DBEC0F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7">
            <a:extLst>
              <a:ext uri="{FF2B5EF4-FFF2-40B4-BE49-F238E27FC236}">
                <a16:creationId xmlns:a16="http://schemas.microsoft.com/office/drawing/2014/main" id="{A3C09486-8C41-5A14-4F88-485FB5978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5381A-75F5-8F44-8E0D-0483FB242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27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43ADEE71-C796-E0BD-9559-BBFC4761E3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AAD55650-7272-6E1C-9D25-4D1F06119F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E6B17B87-DEA4-050E-EC4B-90E70E366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B956E-CDD9-0D43-8AD5-D9083979A0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8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840DEBD-FED7-7A8C-9A9E-D721C5754A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6">
            <a:extLst>
              <a:ext uri="{FF2B5EF4-FFF2-40B4-BE49-F238E27FC236}">
                <a16:creationId xmlns:a16="http://schemas.microsoft.com/office/drawing/2014/main" id="{765577C4-E6C3-9C43-EECA-7DCFD1F7CD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7">
            <a:extLst>
              <a:ext uri="{FF2B5EF4-FFF2-40B4-BE49-F238E27FC236}">
                <a16:creationId xmlns:a16="http://schemas.microsoft.com/office/drawing/2014/main" id="{07588A6E-F867-E7E0-0A36-A8C291239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B2133-E1E5-9C46-B808-8784868855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48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>
            <a:extLst>
              <a:ext uri="{FF2B5EF4-FFF2-40B4-BE49-F238E27FC236}">
                <a16:creationId xmlns:a16="http://schemas.microsoft.com/office/drawing/2014/main" id="{78EA18AF-D7BA-1E14-4D2D-0C970233B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4B805574-7DAA-68A9-B09D-E4F9427A33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18015127-5654-43BE-5EB1-1CFDFD6AA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D65DD-E3D9-7840-9735-EDF6B9B153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2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B9FA83BA-522B-9CAD-0BDA-FC5BA94E26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6">
            <a:extLst>
              <a:ext uri="{FF2B5EF4-FFF2-40B4-BE49-F238E27FC236}">
                <a16:creationId xmlns:a16="http://schemas.microsoft.com/office/drawing/2014/main" id="{E3191F37-5E8A-1D74-FB46-457AD0927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7">
            <a:extLst>
              <a:ext uri="{FF2B5EF4-FFF2-40B4-BE49-F238E27FC236}">
                <a16:creationId xmlns:a16="http://schemas.microsoft.com/office/drawing/2014/main" id="{F3CAE7B3-409D-6523-A140-47F658B39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1FE1-BAF5-1B40-B858-B5758BBACE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7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26EC6336-E70A-8CC7-5056-8D9A075E9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BBADA996-7D4A-22F2-8B30-F08101BB56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6B9A852B-63DF-3D37-5E1A-E548A33A6E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FA98E-7B8C-C844-80C6-FABC6BFE14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62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03933D77-215D-F9FA-1B21-F85A685C5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>
            <a:extLst>
              <a:ext uri="{FF2B5EF4-FFF2-40B4-BE49-F238E27FC236}">
                <a16:creationId xmlns:a16="http://schemas.microsoft.com/office/drawing/2014/main" id="{04C800C0-42E8-C3D0-D4E5-1961230AD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>
            <a:extLst>
              <a:ext uri="{FF2B5EF4-FFF2-40B4-BE49-F238E27FC236}">
                <a16:creationId xmlns:a16="http://schemas.microsoft.com/office/drawing/2014/main" id="{86925D99-2A97-B3A5-0831-864FE0D86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2AA2F-EA9D-4B4D-8367-4346A377F1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71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823452B-1CAC-15DD-0428-D04A1DFAA9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D903E64D-A7C8-8170-C359-C1FFE7DBA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>
                <a:extLst>
                  <a:ext uri="{FF2B5EF4-FFF2-40B4-BE49-F238E27FC236}">
                    <a16:creationId xmlns:a16="http://schemas.microsoft.com/office/drawing/2014/main" id="{B2173A14-0379-C855-E9EE-92C0E5C391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>
                  <a:extLst>
                    <a:ext uri="{FF2B5EF4-FFF2-40B4-BE49-F238E27FC236}">
                      <a16:creationId xmlns:a16="http://schemas.microsoft.com/office/drawing/2014/main" id="{214259A6-A130-E386-5C8C-DD35CC8B7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1" name="Line 6">
                  <a:extLst>
                    <a:ext uri="{FF2B5EF4-FFF2-40B4-BE49-F238E27FC236}">
                      <a16:creationId xmlns:a16="http://schemas.microsoft.com/office/drawing/2014/main" id="{EFB5D11A-5EC5-0864-4713-C359C3AFFC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2" name="Line 7">
                  <a:extLst>
                    <a:ext uri="{FF2B5EF4-FFF2-40B4-BE49-F238E27FC236}">
                      <a16:creationId xmlns:a16="http://schemas.microsoft.com/office/drawing/2014/main" id="{BE255001-4253-D20E-D5BA-BB59CA0121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3" name="Line 8">
                  <a:extLst>
                    <a:ext uri="{FF2B5EF4-FFF2-40B4-BE49-F238E27FC236}">
                      <a16:creationId xmlns:a16="http://schemas.microsoft.com/office/drawing/2014/main" id="{B6EBC5F5-69E3-C747-66F5-6B661684C5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4" name="Line 9">
                  <a:extLst>
                    <a:ext uri="{FF2B5EF4-FFF2-40B4-BE49-F238E27FC236}">
                      <a16:creationId xmlns:a16="http://schemas.microsoft.com/office/drawing/2014/main" id="{EBBC2B55-8E82-E8C7-7116-3D87F93F60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5" name="Line 10">
                  <a:extLst>
                    <a:ext uri="{FF2B5EF4-FFF2-40B4-BE49-F238E27FC236}">
                      <a16:creationId xmlns:a16="http://schemas.microsoft.com/office/drawing/2014/main" id="{AC292443-F14D-88A9-93F7-E1CD19CE22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" name="Line 11">
                  <a:extLst>
                    <a:ext uri="{FF2B5EF4-FFF2-40B4-BE49-F238E27FC236}">
                      <a16:creationId xmlns:a16="http://schemas.microsoft.com/office/drawing/2014/main" id="{B0F32273-4805-4844-8872-F5FB91AF4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7" name="Line 12">
                  <a:extLst>
                    <a:ext uri="{FF2B5EF4-FFF2-40B4-BE49-F238E27FC236}">
                      <a16:creationId xmlns:a16="http://schemas.microsoft.com/office/drawing/2014/main" id="{695923EF-3DFD-5C1D-F306-35249AA4E3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8" name="Line 13">
                  <a:extLst>
                    <a:ext uri="{FF2B5EF4-FFF2-40B4-BE49-F238E27FC236}">
                      <a16:creationId xmlns:a16="http://schemas.microsoft.com/office/drawing/2014/main" id="{42DAAEFD-1D20-C31E-8EC2-538237648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9" name="Line 14">
                  <a:extLst>
                    <a:ext uri="{FF2B5EF4-FFF2-40B4-BE49-F238E27FC236}">
                      <a16:creationId xmlns:a16="http://schemas.microsoft.com/office/drawing/2014/main" id="{D457BF45-3115-C038-A608-2465C3878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0" name="Line 15">
                  <a:extLst>
                    <a:ext uri="{FF2B5EF4-FFF2-40B4-BE49-F238E27FC236}">
                      <a16:creationId xmlns:a16="http://schemas.microsoft.com/office/drawing/2014/main" id="{69A50638-DFDB-C484-4B62-0B43DAE5EA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1" name="Line 16">
                  <a:extLst>
                    <a:ext uri="{FF2B5EF4-FFF2-40B4-BE49-F238E27FC236}">
                      <a16:creationId xmlns:a16="http://schemas.microsoft.com/office/drawing/2014/main" id="{5F75DA29-DA78-768B-671D-671AF33A7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2" name="Line 17">
                  <a:extLst>
                    <a:ext uri="{FF2B5EF4-FFF2-40B4-BE49-F238E27FC236}">
                      <a16:creationId xmlns:a16="http://schemas.microsoft.com/office/drawing/2014/main" id="{63BC6AB5-D7E8-E641-91EC-096B73CD8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Line 18">
                  <a:extLst>
                    <a:ext uri="{FF2B5EF4-FFF2-40B4-BE49-F238E27FC236}">
                      <a16:creationId xmlns:a16="http://schemas.microsoft.com/office/drawing/2014/main" id="{963E2383-0E3F-34EA-747C-D9A5E5EDF3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4" name="Line 19">
                  <a:extLst>
                    <a:ext uri="{FF2B5EF4-FFF2-40B4-BE49-F238E27FC236}">
                      <a16:creationId xmlns:a16="http://schemas.microsoft.com/office/drawing/2014/main" id="{AAEFC6CE-7558-6B98-25C2-3A2C82E7D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5" name="Line 20">
                  <a:extLst>
                    <a:ext uri="{FF2B5EF4-FFF2-40B4-BE49-F238E27FC236}">
                      <a16:creationId xmlns:a16="http://schemas.microsoft.com/office/drawing/2014/main" id="{9C6434B1-9662-6AF3-BD78-F23EF6908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" name="Line 21">
                  <a:extLst>
                    <a:ext uri="{FF2B5EF4-FFF2-40B4-BE49-F238E27FC236}">
                      <a16:creationId xmlns:a16="http://schemas.microsoft.com/office/drawing/2014/main" id="{F918F931-B66E-1588-1746-9C2091D1F0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7" name="Line 22">
                  <a:extLst>
                    <a:ext uri="{FF2B5EF4-FFF2-40B4-BE49-F238E27FC236}">
                      <a16:creationId xmlns:a16="http://schemas.microsoft.com/office/drawing/2014/main" id="{52580E49-EFDD-3778-BD73-FC4EB8473F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8" name="Line 23">
                  <a:extLst>
                    <a:ext uri="{FF2B5EF4-FFF2-40B4-BE49-F238E27FC236}">
                      <a16:creationId xmlns:a16="http://schemas.microsoft.com/office/drawing/2014/main" id="{3B39DE5A-AF4C-00DC-0E40-6609C10773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9" name="Line 24">
                  <a:extLst>
                    <a:ext uri="{FF2B5EF4-FFF2-40B4-BE49-F238E27FC236}">
                      <a16:creationId xmlns:a16="http://schemas.microsoft.com/office/drawing/2014/main" id="{F70C3695-9CE8-4EE1-88A3-A8214FD5B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0" name="Line 25">
                  <a:extLst>
                    <a:ext uri="{FF2B5EF4-FFF2-40B4-BE49-F238E27FC236}">
                      <a16:creationId xmlns:a16="http://schemas.microsoft.com/office/drawing/2014/main" id="{C2AE4FED-419B-2E7B-0459-ACA61E16F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91" name="Line 26">
                  <a:extLst>
                    <a:ext uri="{FF2B5EF4-FFF2-40B4-BE49-F238E27FC236}">
                      <a16:creationId xmlns:a16="http://schemas.microsoft.com/office/drawing/2014/main" id="{438F36A7-70AA-107A-DC3A-83502DBA6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0B5B7C5F-22FD-C696-936B-A028A49835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>
                  <a:extLst>
                    <a:ext uri="{FF2B5EF4-FFF2-40B4-BE49-F238E27FC236}">
                      <a16:creationId xmlns:a16="http://schemas.microsoft.com/office/drawing/2014/main" id="{9D5D0BD8-64D5-966F-DA98-B891B027D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2" name="Line 29">
                  <a:extLst>
                    <a:ext uri="{FF2B5EF4-FFF2-40B4-BE49-F238E27FC236}">
                      <a16:creationId xmlns:a16="http://schemas.microsoft.com/office/drawing/2014/main" id="{35D886F0-5DB7-C047-FB6E-3C1641DE5D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3" name="Line 30">
                  <a:extLst>
                    <a:ext uri="{FF2B5EF4-FFF2-40B4-BE49-F238E27FC236}">
                      <a16:creationId xmlns:a16="http://schemas.microsoft.com/office/drawing/2014/main" id="{CB60005E-BA2E-E504-AC3F-1E58127797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4" name="Line 31">
                  <a:extLst>
                    <a:ext uri="{FF2B5EF4-FFF2-40B4-BE49-F238E27FC236}">
                      <a16:creationId xmlns:a16="http://schemas.microsoft.com/office/drawing/2014/main" id="{A530F101-7506-FE80-CAB1-BDFA61F0D9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5" name="Line 32">
                  <a:extLst>
                    <a:ext uri="{FF2B5EF4-FFF2-40B4-BE49-F238E27FC236}">
                      <a16:creationId xmlns:a16="http://schemas.microsoft.com/office/drawing/2014/main" id="{3D0403D5-2523-F19E-2E45-E13BB6CAE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6" name="Line 33">
                  <a:extLst>
                    <a:ext uri="{FF2B5EF4-FFF2-40B4-BE49-F238E27FC236}">
                      <a16:creationId xmlns:a16="http://schemas.microsoft.com/office/drawing/2014/main" id="{273A3E6F-3B7E-FF33-D223-EC8DECC62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7" name="Line 34">
                  <a:extLst>
                    <a:ext uri="{FF2B5EF4-FFF2-40B4-BE49-F238E27FC236}">
                      <a16:creationId xmlns:a16="http://schemas.microsoft.com/office/drawing/2014/main" id="{4336A7B9-D288-E614-8E6B-12BB81D1E5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8" name="Line 35">
                  <a:extLst>
                    <a:ext uri="{FF2B5EF4-FFF2-40B4-BE49-F238E27FC236}">
                      <a16:creationId xmlns:a16="http://schemas.microsoft.com/office/drawing/2014/main" id="{83F790C9-0C73-72F3-4A15-01FFB84D4F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49" name="Line 36">
                  <a:extLst>
                    <a:ext uri="{FF2B5EF4-FFF2-40B4-BE49-F238E27FC236}">
                      <a16:creationId xmlns:a16="http://schemas.microsoft.com/office/drawing/2014/main" id="{0E139805-F30E-3A14-62E1-912132D648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0" name="Line 37">
                  <a:extLst>
                    <a:ext uri="{FF2B5EF4-FFF2-40B4-BE49-F238E27FC236}">
                      <a16:creationId xmlns:a16="http://schemas.microsoft.com/office/drawing/2014/main" id="{38B5E9B6-4E7C-E9DA-74E3-38B0B7AB96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1" name="Line 38">
                  <a:extLst>
                    <a:ext uri="{FF2B5EF4-FFF2-40B4-BE49-F238E27FC236}">
                      <a16:creationId xmlns:a16="http://schemas.microsoft.com/office/drawing/2014/main" id="{48344CB3-57C2-CEE3-D2ED-D0C77C44C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2" name="Line 39">
                  <a:extLst>
                    <a:ext uri="{FF2B5EF4-FFF2-40B4-BE49-F238E27FC236}">
                      <a16:creationId xmlns:a16="http://schemas.microsoft.com/office/drawing/2014/main" id="{C6D572B3-4681-6ABA-02DD-B6ED8181CB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3" name="Line 40">
                  <a:extLst>
                    <a:ext uri="{FF2B5EF4-FFF2-40B4-BE49-F238E27FC236}">
                      <a16:creationId xmlns:a16="http://schemas.microsoft.com/office/drawing/2014/main" id="{46C88096-EC7D-2CB8-F088-F01F6E047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" name="Line 41">
                  <a:extLst>
                    <a:ext uri="{FF2B5EF4-FFF2-40B4-BE49-F238E27FC236}">
                      <a16:creationId xmlns:a16="http://schemas.microsoft.com/office/drawing/2014/main" id="{5ED44385-6249-E003-3F2E-F5E8D8702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" name="Line 42">
                  <a:extLst>
                    <a:ext uri="{FF2B5EF4-FFF2-40B4-BE49-F238E27FC236}">
                      <a16:creationId xmlns:a16="http://schemas.microsoft.com/office/drawing/2014/main" id="{C1E216AB-E479-12BB-E8AF-37923F234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6" name="Line 43">
                  <a:extLst>
                    <a:ext uri="{FF2B5EF4-FFF2-40B4-BE49-F238E27FC236}">
                      <a16:creationId xmlns:a16="http://schemas.microsoft.com/office/drawing/2014/main" id="{C9CBF709-F8EC-C09F-E5B2-F7A46C2390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7" name="Line 44">
                  <a:extLst>
                    <a:ext uri="{FF2B5EF4-FFF2-40B4-BE49-F238E27FC236}">
                      <a16:creationId xmlns:a16="http://schemas.microsoft.com/office/drawing/2014/main" id="{AFE67366-5DCC-6EBE-F89E-7B9F70547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8" name="Line 45">
                  <a:extLst>
                    <a:ext uri="{FF2B5EF4-FFF2-40B4-BE49-F238E27FC236}">
                      <a16:creationId xmlns:a16="http://schemas.microsoft.com/office/drawing/2014/main" id="{C2D4448F-1BF7-0652-8A1F-6636B69091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9" name="Line 46">
                  <a:extLst>
                    <a:ext uri="{FF2B5EF4-FFF2-40B4-BE49-F238E27FC236}">
                      <a16:creationId xmlns:a16="http://schemas.microsoft.com/office/drawing/2014/main" id="{1FFA81AE-5FE0-2061-AD7E-03140C1FF1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0" name="Line 47">
                  <a:extLst>
                    <a:ext uri="{FF2B5EF4-FFF2-40B4-BE49-F238E27FC236}">
                      <a16:creationId xmlns:a16="http://schemas.microsoft.com/office/drawing/2014/main" id="{F1CCCB1B-48BA-9260-5616-D502DCE60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1" name="Line 48">
                  <a:extLst>
                    <a:ext uri="{FF2B5EF4-FFF2-40B4-BE49-F238E27FC236}">
                      <a16:creationId xmlns:a16="http://schemas.microsoft.com/office/drawing/2014/main" id="{BA2FAA65-FFBA-4A40-43EF-71A682158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2" name="Line 49">
                  <a:extLst>
                    <a:ext uri="{FF2B5EF4-FFF2-40B4-BE49-F238E27FC236}">
                      <a16:creationId xmlns:a16="http://schemas.microsoft.com/office/drawing/2014/main" id="{ECDD02E1-2B91-382E-86BC-E5A114BF84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3" name="Line 50">
                  <a:extLst>
                    <a:ext uri="{FF2B5EF4-FFF2-40B4-BE49-F238E27FC236}">
                      <a16:creationId xmlns:a16="http://schemas.microsoft.com/office/drawing/2014/main" id="{1F632F93-FA16-46E1-1BDA-BB05B3F949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4" name="Line 51">
                  <a:extLst>
                    <a:ext uri="{FF2B5EF4-FFF2-40B4-BE49-F238E27FC236}">
                      <a16:creationId xmlns:a16="http://schemas.microsoft.com/office/drawing/2014/main" id="{050AB736-6A24-85A8-4205-BFAAE10FF4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5" name="Line 52">
                  <a:extLst>
                    <a:ext uri="{FF2B5EF4-FFF2-40B4-BE49-F238E27FC236}">
                      <a16:creationId xmlns:a16="http://schemas.microsoft.com/office/drawing/2014/main" id="{9999B427-0060-7990-FFAA-1571C3DAD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6" name="Line 53">
                  <a:extLst>
                    <a:ext uri="{FF2B5EF4-FFF2-40B4-BE49-F238E27FC236}">
                      <a16:creationId xmlns:a16="http://schemas.microsoft.com/office/drawing/2014/main" id="{C7FA3CAC-44F5-9A04-0207-BE4C219E2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7" name="Line 54">
                  <a:extLst>
                    <a:ext uri="{FF2B5EF4-FFF2-40B4-BE49-F238E27FC236}">
                      <a16:creationId xmlns:a16="http://schemas.microsoft.com/office/drawing/2014/main" id="{11D479C8-72C4-DB63-679F-06581D7C24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8" name="Line 55">
                  <a:extLst>
                    <a:ext uri="{FF2B5EF4-FFF2-40B4-BE49-F238E27FC236}">
                      <a16:creationId xmlns:a16="http://schemas.microsoft.com/office/drawing/2014/main" id="{B319D972-4254-839A-0FF7-6AC768A7E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69" name="Line 56">
                  <a:extLst>
                    <a:ext uri="{FF2B5EF4-FFF2-40B4-BE49-F238E27FC236}">
                      <a16:creationId xmlns:a16="http://schemas.microsoft.com/office/drawing/2014/main" id="{E1412A57-CB27-E285-A2E4-32572EAFE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3" name="Rectangle 57" descr="60%">
              <a:extLst>
                <a:ext uri="{FF2B5EF4-FFF2-40B4-BE49-F238E27FC236}">
                  <a16:creationId xmlns:a16="http://schemas.microsoft.com/office/drawing/2014/main" id="{3FF7396A-A28A-7006-059D-C4A09F93EDE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Line 58">
              <a:extLst>
                <a:ext uri="{FF2B5EF4-FFF2-40B4-BE49-F238E27FC236}">
                  <a16:creationId xmlns:a16="http://schemas.microsoft.com/office/drawing/2014/main" id="{07E6835B-0AA4-FD67-FCFB-538FEE6008E3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5" name="Group 59">
              <a:extLst>
                <a:ext uri="{FF2B5EF4-FFF2-40B4-BE49-F238E27FC236}">
                  <a16:creationId xmlns:a16="http://schemas.microsoft.com/office/drawing/2014/main" id="{15DF8F5F-316D-CDA8-032C-6557E01C2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>
                <a:extLst>
                  <a:ext uri="{FF2B5EF4-FFF2-40B4-BE49-F238E27FC236}">
                    <a16:creationId xmlns:a16="http://schemas.microsoft.com/office/drawing/2014/main" id="{8F75F793-2B41-144D-E4AE-2557C712C6F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Line 61">
                <a:extLst>
                  <a:ext uri="{FF2B5EF4-FFF2-40B4-BE49-F238E27FC236}">
                    <a16:creationId xmlns:a16="http://schemas.microsoft.com/office/drawing/2014/main" id="{7A2E9322-8B4F-D421-0B85-CE9B4FCC351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Arc 62">
                <a:extLst>
                  <a:ext uri="{FF2B5EF4-FFF2-40B4-BE49-F238E27FC236}">
                    <a16:creationId xmlns:a16="http://schemas.microsoft.com/office/drawing/2014/main" id="{95EA6364-94DD-30C9-DE13-FFC65D6A04F2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63">
            <a:extLst>
              <a:ext uri="{FF2B5EF4-FFF2-40B4-BE49-F238E27FC236}">
                <a16:creationId xmlns:a16="http://schemas.microsoft.com/office/drawing/2014/main" id="{0EFE88EC-5DAE-678A-D674-2A867BCB87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64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BFFF3B1D-9153-7A43-0CC7-5019FE073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561" name="Rectangle 65">
            <a:extLst>
              <a:ext uri="{FF2B5EF4-FFF2-40B4-BE49-F238E27FC236}">
                <a16:creationId xmlns:a16="http://schemas.microsoft.com/office/drawing/2014/main" id="{85158452-CA5A-D24E-D289-3797C56CE1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62" name="Rectangle 66">
            <a:extLst>
              <a:ext uri="{FF2B5EF4-FFF2-40B4-BE49-F238E27FC236}">
                <a16:creationId xmlns:a16="http://schemas.microsoft.com/office/drawing/2014/main" id="{2B05F377-D4AF-B18E-1EDE-ECABBDEB92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63" name="Rectangle 67">
            <a:extLst>
              <a:ext uri="{FF2B5EF4-FFF2-40B4-BE49-F238E27FC236}">
                <a16:creationId xmlns:a16="http://schemas.microsoft.com/office/drawing/2014/main" id="{187ED284-0710-F564-D5FB-85FE013E7E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CF38BFBE-A5F9-6D4A-A454-EE94DF412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14.emf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42.bin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2.png"/><Relationship Id="rId16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25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17.emf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1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7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32.emf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63.bin"/><Relationship Id="rId18" Type="http://schemas.openxmlformats.org/officeDocument/2006/relationships/oleObject" Target="../embeddings/oleObject66.bin"/><Relationship Id="rId3" Type="http://schemas.openxmlformats.org/officeDocument/2006/relationships/image" Target="../media/image33.png"/><Relationship Id="rId21" Type="http://schemas.openxmlformats.org/officeDocument/2006/relationships/image" Target="../media/image25.emf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65.bin"/><Relationship Id="rId2" Type="http://schemas.openxmlformats.org/officeDocument/2006/relationships/image" Target="../media/image2.png"/><Relationship Id="rId16" Type="http://schemas.openxmlformats.org/officeDocument/2006/relationships/image" Target="../media/image40.emf"/><Relationship Id="rId20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image" Target="../media/image14.emf"/><Relationship Id="rId10" Type="http://schemas.openxmlformats.org/officeDocument/2006/relationships/image" Target="../media/image37.emf"/><Relationship Id="rId19" Type="http://schemas.openxmlformats.org/officeDocument/2006/relationships/image" Target="../media/image41.emf"/><Relationship Id="rId4" Type="http://schemas.openxmlformats.org/officeDocument/2006/relationships/image" Target="../media/image34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39.emf"/><Relationship Id="rId22" Type="http://schemas.openxmlformats.org/officeDocument/2006/relationships/oleObject" Target="../embeddings/oleObject6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4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46.emf"/><Relationship Id="rId10" Type="http://schemas.openxmlformats.org/officeDocument/2006/relationships/image" Target="../media/image37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72.bin"/><Relationship Id="rId14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54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84.bin"/><Relationship Id="rId2" Type="http://schemas.openxmlformats.org/officeDocument/2006/relationships/image" Target="../media/image2.png"/><Relationship Id="rId16" Type="http://schemas.openxmlformats.org/officeDocument/2006/relationships/image" Target="../media/image53.emf"/><Relationship Id="rId20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6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59.emf"/><Relationship Id="rId4" Type="http://schemas.openxmlformats.org/officeDocument/2006/relationships/image" Target="../media/image56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6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63.emf"/><Relationship Id="rId7" Type="http://schemas.openxmlformats.org/officeDocument/2006/relationships/image" Target="../media/image54.e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66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6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105.bin"/><Relationship Id="rId2" Type="http://schemas.openxmlformats.org/officeDocument/2006/relationships/image" Target="../media/image2.png"/><Relationship Id="rId16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70.emf"/><Relationship Id="rId4" Type="http://schemas.openxmlformats.org/officeDocument/2006/relationships/image" Target="../media/image67.png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80.emf"/><Relationship Id="rId18" Type="http://schemas.openxmlformats.org/officeDocument/2006/relationships/oleObject" Target="../embeddings/oleObject114.bin"/><Relationship Id="rId3" Type="http://schemas.openxmlformats.org/officeDocument/2006/relationships/image" Target="../media/image75.emf"/><Relationship Id="rId21" Type="http://schemas.openxmlformats.org/officeDocument/2006/relationships/image" Target="../media/image84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82.e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83.e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123.bin"/><Relationship Id="rId2" Type="http://schemas.openxmlformats.org/officeDocument/2006/relationships/image" Target="../media/image2.png"/><Relationship Id="rId16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9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98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oleObject" Target="../embeddings/oleObject128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emf"/><Relationship Id="rId11" Type="http://schemas.openxmlformats.org/officeDocument/2006/relationships/image" Target="../media/image97.emf"/><Relationship Id="rId5" Type="http://schemas.openxmlformats.org/officeDocument/2006/relationships/oleObject" Target="../embeddings/oleObject125.bin"/><Relationship Id="rId15" Type="http://schemas.openxmlformats.org/officeDocument/2006/relationships/image" Target="../media/image99.emf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2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37.bin"/><Relationship Id="rId2" Type="http://schemas.openxmlformats.org/officeDocument/2006/relationships/image" Target="../media/image2.png"/><Relationship Id="rId16" Type="http://schemas.openxmlformats.org/officeDocument/2006/relationships/image" Target="../media/image10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0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12.emf"/><Relationship Id="rId2" Type="http://schemas.openxmlformats.org/officeDocument/2006/relationships/image" Target="../media/image2.png"/><Relationship Id="rId16" Type="http://schemas.openxmlformats.org/officeDocument/2006/relationships/image" Target="../media/image1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11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1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56.bin"/><Relationship Id="rId2" Type="http://schemas.openxmlformats.org/officeDocument/2006/relationships/image" Target="../media/image2.png"/><Relationship Id="rId16" Type="http://schemas.openxmlformats.org/officeDocument/2006/relationships/image" Target="../media/image1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2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7.bin"/><Relationship Id="rId7" Type="http://schemas.openxmlformats.org/officeDocument/2006/relationships/image" Target="../media/image126.emf"/><Relationship Id="rId12" Type="http://schemas.openxmlformats.org/officeDocument/2006/relationships/image" Target="../media/image1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0.bin"/><Relationship Id="rId5" Type="http://schemas.openxmlformats.org/officeDocument/2006/relationships/image" Target="../media/image2.png"/><Relationship Id="rId10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27.emf"/><Relationship Id="rId14" Type="http://schemas.openxmlformats.org/officeDocument/2006/relationships/image" Target="../media/image129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62.bin"/><Relationship Id="rId7" Type="http://schemas.openxmlformats.org/officeDocument/2006/relationships/image" Target="../media/image1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2.png"/><Relationship Id="rId10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e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9" Type="http://schemas.openxmlformats.org/officeDocument/2006/relationships/image" Target="../media/image149.emf"/><Relationship Id="rId21" Type="http://schemas.openxmlformats.org/officeDocument/2006/relationships/image" Target="../media/image140.emf"/><Relationship Id="rId34" Type="http://schemas.openxmlformats.org/officeDocument/2006/relationships/oleObject" Target="../embeddings/oleObject180.bin"/><Relationship Id="rId7" Type="http://schemas.openxmlformats.org/officeDocument/2006/relationships/image" Target="../media/image133.e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38.emf"/><Relationship Id="rId25" Type="http://schemas.openxmlformats.org/officeDocument/2006/relationships/image" Target="../media/image142.emf"/><Relationship Id="rId33" Type="http://schemas.openxmlformats.org/officeDocument/2006/relationships/image" Target="../media/image146.emf"/><Relationship Id="rId38" Type="http://schemas.openxmlformats.org/officeDocument/2006/relationships/oleObject" Target="../embeddings/oleObject182.bin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29" Type="http://schemas.openxmlformats.org/officeDocument/2006/relationships/image" Target="../media/image14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35.emf"/><Relationship Id="rId24" Type="http://schemas.openxmlformats.org/officeDocument/2006/relationships/oleObject" Target="../embeddings/oleObject175.bin"/><Relationship Id="rId32" Type="http://schemas.openxmlformats.org/officeDocument/2006/relationships/oleObject" Target="../embeddings/oleObject179.bin"/><Relationship Id="rId37" Type="http://schemas.openxmlformats.org/officeDocument/2006/relationships/image" Target="../media/image148.emf"/><Relationship Id="rId40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5" Type="http://schemas.openxmlformats.org/officeDocument/2006/relationships/image" Target="../media/image132.emf"/><Relationship Id="rId15" Type="http://schemas.openxmlformats.org/officeDocument/2006/relationships/image" Target="../media/image137.emf"/><Relationship Id="rId23" Type="http://schemas.openxmlformats.org/officeDocument/2006/relationships/image" Target="../media/image141.emf"/><Relationship Id="rId28" Type="http://schemas.openxmlformats.org/officeDocument/2006/relationships/oleObject" Target="../embeddings/oleObject177.bin"/><Relationship Id="rId36" Type="http://schemas.openxmlformats.org/officeDocument/2006/relationships/oleObject" Target="../embeddings/oleObject181.bin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39.emf"/><Relationship Id="rId31" Type="http://schemas.openxmlformats.org/officeDocument/2006/relationships/image" Target="../media/image145.e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34.e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43.emf"/><Relationship Id="rId30" Type="http://schemas.openxmlformats.org/officeDocument/2006/relationships/oleObject" Target="../embeddings/oleObject178.bin"/><Relationship Id="rId35" Type="http://schemas.openxmlformats.org/officeDocument/2006/relationships/image" Target="../media/image147.emf"/><Relationship Id="rId8" Type="http://schemas.openxmlformats.org/officeDocument/2006/relationships/oleObject" Target="../embeddings/oleObject167.bin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8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8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57.emf"/><Relationship Id="rId4" Type="http://schemas.openxmlformats.org/officeDocument/2006/relationships/image" Target="../media/image154.png"/><Relationship Id="rId9" Type="http://schemas.openxmlformats.org/officeDocument/2006/relationships/oleObject" Target="../embeddings/oleObject191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5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6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64.e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6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oleObject" Target="../embeddings/oleObject205.bin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71.emf"/><Relationship Id="rId2" Type="http://schemas.openxmlformats.org/officeDocument/2006/relationships/image" Target="../media/image2.png"/><Relationship Id="rId16" Type="http://schemas.openxmlformats.org/officeDocument/2006/relationships/image" Target="../media/image17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7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174.emf"/><Relationship Id="rId4" Type="http://schemas.openxmlformats.org/officeDocument/2006/relationships/oleObject" Target="../embeddings/oleObject20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1.png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18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e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179.emf"/><Relationship Id="rId4" Type="http://schemas.openxmlformats.org/officeDocument/2006/relationships/image" Target="../media/image176.emf"/><Relationship Id="rId9" Type="http://schemas.openxmlformats.org/officeDocument/2006/relationships/oleObject" Target="../embeddings/oleObject21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86.emf"/><Relationship Id="rId18" Type="http://schemas.openxmlformats.org/officeDocument/2006/relationships/oleObject" Target="../embeddings/oleObject221.bin"/><Relationship Id="rId3" Type="http://schemas.openxmlformats.org/officeDocument/2006/relationships/image" Target="../media/image2.png"/><Relationship Id="rId21" Type="http://schemas.openxmlformats.org/officeDocument/2006/relationships/image" Target="../media/image190.emf"/><Relationship Id="rId7" Type="http://schemas.openxmlformats.org/officeDocument/2006/relationships/image" Target="../media/image183.emf"/><Relationship Id="rId12" Type="http://schemas.openxmlformats.org/officeDocument/2006/relationships/oleObject" Target="../embeddings/oleObject218.bin"/><Relationship Id="rId17" Type="http://schemas.openxmlformats.org/officeDocument/2006/relationships/image" Target="../media/image188.e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220.bin"/><Relationship Id="rId20" Type="http://schemas.openxmlformats.org/officeDocument/2006/relationships/oleObject" Target="../embeddings/oleObject2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85.emf"/><Relationship Id="rId24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23" Type="http://schemas.openxmlformats.org/officeDocument/2006/relationships/image" Target="../media/image191.emf"/><Relationship Id="rId10" Type="http://schemas.openxmlformats.org/officeDocument/2006/relationships/oleObject" Target="../embeddings/oleObject217.bin"/><Relationship Id="rId19" Type="http://schemas.openxmlformats.org/officeDocument/2006/relationships/image" Target="../media/image189.emf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219.bin"/><Relationship Id="rId22" Type="http://schemas.openxmlformats.org/officeDocument/2006/relationships/oleObject" Target="../embeddings/oleObject22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196.emf"/><Relationship Id="rId18" Type="http://schemas.openxmlformats.org/officeDocument/2006/relationships/oleObject" Target="../embeddings/oleObject231.bin"/><Relationship Id="rId3" Type="http://schemas.openxmlformats.org/officeDocument/2006/relationships/image" Target="../media/image2.png"/><Relationship Id="rId21" Type="http://schemas.openxmlformats.org/officeDocument/2006/relationships/image" Target="../media/image200.emf"/><Relationship Id="rId7" Type="http://schemas.openxmlformats.org/officeDocument/2006/relationships/image" Target="../media/image193.e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198.emf"/><Relationship Id="rId25" Type="http://schemas.openxmlformats.org/officeDocument/2006/relationships/image" Target="../media/image202.emf"/><Relationship Id="rId2" Type="http://schemas.openxmlformats.org/officeDocument/2006/relationships/notesSlide" Target="../notesSlides/notesSlide11.xml"/><Relationship Id="rId16" Type="http://schemas.openxmlformats.org/officeDocument/2006/relationships/oleObject" Target="../embeddings/oleObject230.bin"/><Relationship Id="rId20" Type="http://schemas.openxmlformats.org/officeDocument/2006/relationships/oleObject" Target="../embeddings/oleObject2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95.emf"/><Relationship Id="rId24" Type="http://schemas.openxmlformats.org/officeDocument/2006/relationships/oleObject" Target="../embeddings/oleObject234.bin"/><Relationship Id="rId5" Type="http://schemas.openxmlformats.org/officeDocument/2006/relationships/image" Target="../media/image192.emf"/><Relationship Id="rId15" Type="http://schemas.openxmlformats.org/officeDocument/2006/relationships/image" Target="../media/image197.emf"/><Relationship Id="rId23" Type="http://schemas.openxmlformats.org/officeDocument/2006/relationships/image" Target="../media/image201.emf"/><Relationship Id="rId10" Type="http://schemas.openxmlformats.org/officeDocument/2006/relationships/oleObject" Target="../embeddings/oleObject227.bin"/><Relationship Id="rId19" Type="http://schemas.openxmlformats.org/officeDocument/2006/relationships/image" Target="../media/image199.emf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94.emf"/><Relationship Id="rId14" Type="http://schemas.openxmlformats.org/officeDocument/2006/relationships/oleObject" Target="../embeddings/oleObject229.bin"/><Relationship Id="rId22" Type="http://schemas.openxmlformats.org/officeDocument/2006/relationships/oleObject" Target="../embeddings/oleObject233.bin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w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9" Type="http://schemas.openxmlformats.org/officeDocument/2006/relationships/image" Target="../media/image221.wmf"/><Relationship Id="rId21" Type="http://schemas.openxmlformats.org/officeDocument/2006/relationships/image" Target="../media/image212.wmf"/><Relationship Id="rId34" Type="http://schemas.openxmlformats.org/officeDocument/2006/relationships/oleObject" Target="../embeddings/oleObject251.bin"/><Relationship Id="rId42" Type="http://schemas.openxmlformats.org/officeDocument/2006/relationships/oleObject" Target="../embeddings/oleObject255.bin"/><Relationship Id="rId47" Type="http://schemas.openxmlformats.org/officeDocument/2006/relationships/image" Target="../media/image225.wmf"/><Relationship Id="rId50" Type="http://schemas.openxmlformats.org/officeDocument/2006/relationships/oleObject" Target="../embeddings/oleObject259.bin"/><Relationship Id="rId55" Type="http://schemas.openxmlformats.org/officeDocument/2006/relationships/image" Target="../media/image229.wmf"/><Relationship Id="rId63" Type="http://schemas.openxmlformats.org/officeDocument/2006/relationships/oleObject" Target="../embeddings/oleObject265.bin"/><Relationship Id="rId7" Type="http://schemas.openxmlformats.org/officeDocument/2006/relationships/image" Target="../media/image205.wmf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2.bin"/><Relationship Id="rId29" Type="http://schemas.openxmlformats.org/officeDocument/2006/relationships/image" Target="../media/image216.wmf"/><Relationship Id="rId11" Type="http://schemas.openxmlformats.org/officeDocument/2006/relationships/image" Target="../media/image207.wmf"/><Relationship Id="rId24" Type="http://schemas.openxmlformats.org/officeDocument/2006/relationships/oleObject" Target="../embeddings/oleObject246.bin"/><Relationship Id="rId32" Type="http://schemas.openxmlformats.org/officeDocument/2006/relationships/oleObject" Target="../embeddings/oleObject250.bin"/><Relationship Id="rId37" Type="http://schemas.openxmlformats.org/officeDocument/2006/relationships/image" Target="../media/image220.wmf"/><Relationship Id="rId40" Type="http://schemas.openxmlformats.org/officeDocument/2006/relationships/oleObject" Target="../embeddings/oleObject254.bin"/><Relationship Id="rId45" Type="http://schemas.openxmlformats.org/officeDocument/2006/relationships/image" Target="../media/image224.wmf"/><Relationship Id="rId53" Type="http://schemas.openxmlformats.org/officeDocument/2006/relationships/image" Target="../media/image228.wmf"/><Relationship Id="rId58" Type="http://schemas.openxmlformats.org/officeDocument/2006/relationships/oleObject" Target="../embeddings/oleObject263.bin"/><Relationship Id="rId5" Type="http://schemas.openxmlformats.org/officeDocument/2006/relationships/image" Target="../media/image204.wmf"/><Relationship Id="rId61" Type="http://schemas.openxmlformats.org/officeDocument/2006/relationships/image" Target="../media/image232.wmf"/><Relationship Id="rId19" Type="http://schemas.openxmlformats.org/officeDocument/2006/relationships/image" Target="../media/image211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15.wmf"/><Relationship Id="rId30" Type="http://schemas.openxmlformats.org/officeDocument/2006/relationships/oleObject" Target="../embeddings/oleObject249.bin"/><Relationship Id="rId35" Type="http://schemas.openxmlformats.org/officeDocument/2006/relationships/image" Target="../media/image219.wmf"/><Relationship Id="rId43" Type="http://schemas.openxmlformats.org/officeDocument/2006/relationships/image" Target="../media/image223.wmf"/><Relationship Id="rId48" Type="http://schemas.openxmlformats.org/officeDocument/2006/relationships/oleObject" Target="../embeddings/oleObject258.bin"/><Relationship Id="rId56" Type="http://schemas.openxmlformats.org/officeDocument/2006/relationships/oleObject" Target="../embeddings/oleObject262.bin"/><Relationship Id="rId64" Type="http://schemas.openxmlformats.org/officeDocument/2006/relationships/image" Target="../media/image233.emf"/><Relationship Id="rId8" Type="http://schemas.openxmlformats.org/officeDocument/2006/relationships/oleObject" Target="../embeddings/oleObject238.bin"/><Relationship Id="rId51" Type="http://schemas.openxmlformats.org/officeDocument/2006/relationships/image" Target="../media/image227.wmf"/><Relationship Id="rId3" Type="http://schemas.openxmlformats.org/officeDocument/2006/relationships/image" Target="../media/image203.w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10.wmf"/><Relationship Id="rId25" Type="http://schemas.openxmlformats.org/officeDocument/2006/relationships/image" Target="../media/image214.wmf"/><Relationship Id="rId33" Type="http://schemas.openxmlformats.org/officeDocument/2006/relationships/image" Target="../media/image218.wmf"/><Relationship Id="rId38" Type="http://schemas.openxmlformats.org/officeDocument/2006/relationships/oleObject" Target="../embeddings/oleObject253.bin"/><Relationship Id="rId46" Type="http://schemas.openxmlformats.org/officeDocument/2006/relationships/oleObject" Target="../embeddings/oleObject257.bin"/><Relationship Id="rId59" Type="http://schemas.openxmlformats.org/officeDocument/2006/relationships/image" Target="../media/image231.wmf"/><Relationship Id="rId20" Type="http://schemas.openxmlformats.org/officeDocument/2006/relationships/oleObject" Target="../embeddings/oleObject244.bin"/><Relationship Id="rId41" Type="http://schemas.openxmlformats.org/officeDocument/2006/relationships/image" Target="../media/image222.wmf"/><Relationship Id="rId54" Type="http://schemas.openxmlformats.org/officeDocument/2006/relationships/oleObject" Target="../embeddings/oleObject261.bin"/><Relationship Id="rId6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7.bin"/><Relationship Id="rId15" Type="http://schemas.openxmlformats.org/officeDocument/2006/relationships/image" Target="../media/image209.wmf"/><Relationship Id="rId23" Type="http://schemas.openxmlformats.org/officeDocument/2006/relationships/image" Target="../media/image213.wmf"/><Relationship Id="rId28" Type="http://schemas.openxmlformats.org/officeDocument/2006/relationships/oleObject" Target="../embeddings/oleObject248.bin"/><Relationship Id="rId36" Type="http://schemas.openxmlformats.org/officeDocument/2006/relationships/oleObject" Target="../embeddings/oleObject252.bin"/><Relationship Id="rId49" Type="http://schemas.openxmlformats.org/officeDocument/2006/relationships/image" Target="../media/image226.wmf"/><Relationship Id="rId57" Type="http://schemas.openxmlformats.org/officeDocument/2006/relationships/image" Target="../media/image230.wmf"/><Relationship Id="rId10" Type="http://schemas.openxmlformats.org/officeDocument/2006/relationships/oleObject" Target="../embeddings/oleObject239.bin"/><Relationship Id="rId31" Type="http://schemas.openxmlformats.org/officeDocument/2006/relationships/image" Target="../media/image217.wmf"/><Relationship Id="rId44" Type="http://schemas.openxmlformats.org/officeDocument/2006/relationships/oleObject" Target="../embeddings/oleObject256.bin"/><Relationship Id="rId52" Type="http://schemas.openxmlformats.org/officeDocument/2006/relationships/oleObject" Target="../embeddings/oleObject260.bin"/><Relationship Id="rId60" Type="http://schemas.openxmlformats.org/officeDocument/2006/relationships/oleObject" Target="../embeddings/oleObject264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0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6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9.bin"/><Relationship Id="rId13" Type="http://schemas.openxmlformats.org/officeDocument/2006/relationships/image" Target="../media/image238.emf"/><Relationship Id="rId18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71.bin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6" Type="http://schemas.openxmlformats.org/officeDocument/2006/relationships/oleObject" Target="../embeddings/oleObject2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8.bin"/><Relationship Id="rId11" Type="http://schemas.openxmlformats.org/officeDocument/2006/relationships/image" Target="../media/image237.emf"/><Relationship Id="rId5" Type="http://schemas.openxmlformats.org/officeDocument/2006/relationships/image" Target="../media/image234.emf"/><Relationship Id="rId15" Type="http://schemas.openxmlformats.org/officeDocument/2006/relationships/image" Target="../media/image239.emf"/><Relationship Id="rId10" Type="http://schemas.openxmlformats.org/officeDocument/2006/relationships/oleObject" Target="../embeddings/oleObject270.bin"/><Relationship Id="rId4" Type="http://schemas.openxmlformats.org/officeDocument/2006/relationships/oleObject" Target="../embeddings/oleObject267.bin"/><Relationship Id="rId9" Type="http://schemas.openxmlformats.org/officeDocument/2006/relationships/image" Target="../media/image236.emf"/><Relationship Id="rId14" Type="http://schemas.openxmlformats.org/officeDocument/2006/relationships/oleObject" Target="../embeddings/oleObject27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oleObject" Target="../embeddings/oleObject279.bin"/><Relationship Id="rId18" Type="http://schemas.openxmlformats.org/officeDocument/2006/relationships/image" Target="../media/image247.emf"/><Relationship Id="rId26" Type="http://schemas.openxmlformats.org/officeDocument/2006/relationships/oleObject" Target="../embeddings/oleObject285.bin"/><Relationship Id="rId3" Type="http://schemas.openxmlformats.org/officeDocument/2006/relationships/oleObject" Target="../embeddings/oleObject274.bin"/><Relationship Id="rId21" Type="http://schemas.openxmlformats.org/officeDocument/2006/relationships/oleObject" Target="../embeddings/oleObject283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244.emf"/><Relationship Id="rId17" Type="http://schemas.openxmlformats.org/officeDocument/2006/relationships/oleObject" Target="../embeddings/oleObject281.bin"/><Relationship Id="rId25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46.emf"/><Relationship Id="rId20" Type="http://schemas.openxmlformats.org/officeDocument/2006/relationships/image" Target="../media/image2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emf"/><Relationship Id="rId11" Type="http://schemas.openxmlformats.org/officeDocument/2006/relationships/oleObject" Target="../embeddings/oleObject278.bin"/><Relationship Id="rId24" Type="http://schemas.openxmlformats.org/officeDocument/2006/relationships/image" Target="../media/image10.png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23" Type="http://schemas.openxmlformats.org/officeDocument/2006/relationships/oleObject" Target="../embeddings/oleObject284.bin"/><Relationship Id="rId28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10" Type="http://schemas.openxmlformats.org/officeDocument/2006/relationships/image" Target="../media/image243.emf"/><Relationship Id="rId19" Type="http://schemas.openxmlformats.org/officeDocument/2006/relationships/oleObject" Target="../embeddings/oleObject282.bin"/><Relationship Id="rId4" Type="http://schemas.openxmlformats.org/officeDocument/2006/relationships/image" Target="../media/image240.e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245.emf"/><Relationship Id="rId22" Type="http://schemas.openxmlformats.org/officeDocument/2006/relationships/image" Target="../media/image249.emf"/><Relationship Id="rId27" Type="http://schemas.openxmlformats.org/officeDocument/2006/relationships/image" Target="../media/image25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8.bin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252.emf"/><Relationship Id="rId12" Type="http://schemas.openxmlformats.org/officeDocument/2006/relationships/oleObject" Target="../embeddings/oleObject290.bin"/><Relationship Id="rId2" Type="http://schemas.openxmlformats.org/officeDocument/2006/relationships/notesSlide" Target="../notesSlides/notesSlide15.xml"/><Relationship Id="rId1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11" Type="http://schemas.openxmlformats.org/officeDocument/2006/relationships/image" Target="../media/image254.emf"/><Relationship Id="rId5" Type="http://schemas.openxmlformats.org/officeDocument/2006/relationships/image" Target="../media/image251.emf"/><Relationship Id="rId15" Type="http://schemas.openxmlformats.org/officeDocument/2006/relationships/image" Target="../media/image255.emf"/><Relationship Id="rId10" Type="http://schemas.openxmlformats.org/officeDocument/2006/relationships/oleObject" Target="../embeddings/oleObject289.bin"/><Relationship Id="rId4" Type="http://schemas.openxmlformats.org/officeDocument/2006/relationships/oleObject" Target="../embeddings/oleObject286.bin"/><Relationship Id="rId9" Type="http://schemas.openxmlformats.org/officeDocument/2006/relationships/image" Target="../media/image253.emf"/><Relationship Id="rId14" Type="http://schemas.openxmlformats.org/officeDocument/2006/relationships/oleObject" Target="../embeddings/oleObject291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e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260.emf"/><Relationship Id="rId17" Type="http://schemas.openxmlformats.org/officeDocument/2006/relationships/oleObject" Target="../embeddings/oleObject299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62.emf"/><Relationship Id="rId20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e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10" Type="http://schemas.openxmlformats.org/officeDocument/2006/relationships/image" Target="../media/image259.emf"/><Relationship Id="rId19" Type="http://schemas.openxmlformats.org/officeDocument/2006/relationships/image" Target="../media/image2.png"/><Relationship Id="rId4" Type="http://schemas.openxmlformats.org/officeDocument/2006/relationships/image" Target="../media/image256.e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261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70.emf"/><Relationship Id="rId2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3" Type="http://schemas.openxmlformats.org/officeDocument/2006/relationships/oleObject" Target="../embeddings/oleObject300.bin"/><Relationship Id="rId21" Type="http://schemas.openxmlformats.org/officeDocument/2006/relationships/oleObject" Target="../embeddings/oleObject309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67.emf"/><Relationship Id="rId17" Type="http://schemas.openxmlformats.org/officeDocument/2006/relationships/oleObject" Target="../embeddings/oleObject307.bin"/><Relationship Id="rId25" Type="http://schemas.openxmlformats.org/officeDocument/2006/relationships/image" Target="../media/image272.emf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9.emf"/><Relationship Id="rId20" Type="http://schemas.openxmlformats.org/officeDocument/2006/relationships/image" Target="../media/image27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4.emf"/><Relationship Id="rId11" Type="http://schemas.openxmlformats.org/officeDocument/2006/relationships/oleObject" Target="../embeddings/oleObject304.bin"/><Relationship Id="rId24" Type="http://schemas.openxmlformats.org/officeDocument/2006/relationships/oleObject" Target="../embeddings/oleObject310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image" Target="../media/image2.png"/><Relationship Id="rId10" Type="http://schemas.openxmlformats.org/officeDocument/2006/relationships/image" Target="../media/image266.emf"/><Relationship Id="rId19" Type="http://schemas.openxmlformats.org/officeDocument/2006/relationships/oleObject" Target="../embeddings/oleObject308.bin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68.emf"/><Relationship Id="rId2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22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17.bin"/><Relationship Id="rId34" Type="http://schemas.openxmlformats.org/officeDocument/2006/relationships/oleObject" Target="../embeddings/oleObject30.bin"/><Relationship Id="rId7" Type="http://schemas.openxmlformats.org/officeDocument/2006/relationships/audio" Target="../media/audio3.wav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9.bin"/><Relationship Id="rId2" Type="http://schemas.openxmlformats.org/officeDocument/2006/relationships/audio" Target="file:///C:/Program%20Files/Microsoft%20Office/Clipart/Pub60Cor/URBAN_01.mid" TargetMode="Externa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6.bin"/><Relationship Id="rId29" Type="http://schemas.openxmlformats.org/officeDocument/2006/relationships/oleObject" Target="../embeddings/oleObject25.bin"/><Relationship Id="rId1" Type="http://schemas.microsoft.com/office/2007/relationships/media" Target="file:///C:/Program%20Files/Microsoft%20Office/Clipart/Pub60Cor/URBAN_01.mid" TargetMode="External"/><Relationship Id="rId6" Type="http://schemas.openxmlformats.org/officeDocument/2006/relationships/audio" Target="../media/audio2.wav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8.bin"/><Relationship Id="rId5" Type="http://schemas.openxmlformats.org/officeDocument/2006/relationships/audio" Target="../media/audio1.wav"/><Relationship Id="rId15" Type="http://schemas.openxmlformats.org/officeDocument/2006/relationships/image" Target="../media/image14.emf"/><Relationship Id="rId23" Type="http://schemas.openxmlformats.org/officeDocument/2006/relationships/oleObject" Target="../embeddings/oleObject19.bin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5.bin"/><Relationship Id="rId31" Type="http://schemas.openxmlformats.org/officeDocument/2006/relationships/oleObject" Target="../embeddings/oleObject27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1.png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3.bin"/><Relationship Id="rId30" Type="http://schemas.openxmlformats.org/officeDocument/2006/relationships/oleObject" Target="../embeddings/oleObject26.bin"/><Relationship Id="rId35" Type="http://schemas.openxmlformats.org/officeDocument/2006/relationships/image" Target="../media/image15.emf"/><Relationship Id="rId8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1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3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2.e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40.bin"/><Relationship Id="rId2" Type="http://schemas.openxmlformats.org/officeDocument/2006/relationships/notesSlide" Target="../notesSlides/notesSlide3.xml"/><Relationship Id="rId16" Type="http://schemas.openxmlformats.org/officeDocument/2006/relationships/hyperlink" Target="file:///D:/yangxiaoxia/&#27010;&#29575;&#35770;&#19982;&#25968;&#29702;&#32479;&#35745;&#65288;&#27993;&#22823;&#65289;/dzja/mulu.ppt%23-1,11,PowerPoint%20&#28436;&#31034;&#25991;&#31295;" TargetMode="Externa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21.emf"/><Relationship Id="rId5" Type="http://schemas.openxmlformats.org/officeDocument/2006/relationships/image" Target="../media/image2.png"/><Relationship Id="rId15" Type="http://schemas.openxmlformats.org/officeDocument/2006/relationships/image" Target="../media/image23.e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0.png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4393814C-1D66-2DED-B5A2-8CB0499F44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/>
          <a:lstStyle/>
          <a:p>
            <a:r>
              <a:rPr lang="zh-CN" altLang="zh-CN" b="1">
                <a:latin typeface="Times New Roman" panose="02020603050405020304" pitchFamily="18" charset="0"/>
              </a:rPr>
              <a:t>§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zh-CN" b="1">
                <a:latin typeface="Times New Roman" panose="02020603050405020304" pitchFamily="18" charset="0"/>
              </a:rPr>
              <a:t>  </a:t>
            </a:r>
            <a:r>
              <a:rPr lang="zh-CN" altLang="zh-CN" b="1">
                <a:latin typeface="Times New Roman" panose="02020603050405020304" pitchFamily="18" charset="0"/>
                <a:ea typeface="华文隶书" panose="02010800040101010101" pitchFamily="2" charset="-122"/>
              </a:rPr>
              <a:t>最大似然估计和矩估计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>
            <a:extLst>
              <a:ext uri="{FF2B5EF4-FFF2-40B4-BE49-F238E27FC236}">
                <a16:creationId xmlns:a16="http://schemas.microsoft.com/office/drawing/2014/main" id="{952ECB56-037D-9409-CDD3-DA64403D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EA95D9-1944-4644-81E5-F064C77B12E1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/>
          </a:p>
        </p:txBody>
      </p:sp>
      <p:sp>
        <p:nvSpPr>
          <p:cNvPr id="2287618" name="Rectangle 2">
            <a:extLst>
              <a:ext uri="{FF2B5EF4-FFF2-40B4-BE49-F238E27FC236}">
                <a16:creationId xmlns:a16="http://schemas.microsoft.com/office/drawing/2014/main" id="{0CEB0C39-D042-162C-5411-801A02ED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487613"/>
            <a:ext cx="8077200" cy="1447800"/>
          </a:xfrm>
          <a:prstGeom prst="rect">
            <a:avLst/>
          </a:prstGeom>
          <a:solidFill>
            <a:srgbClr val="FFFF99"/>
          </a:solidFill>
          <a:ln w="57150" cap="sq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7619" name="Rectangle 3">
            <a:extLst>
              <a:ext uri="{FF2B5EF4-FFF2-40B4-BE49-F238E27FC236}">
                <a16:creationId xmlns:a16="http://schemas.microsoft.com/office/drawing/2014/main" id="{D5D10FE9-7003-01EF-041B-5EF44CDF9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16013"/>
            <a:ext cx="7924800" cy="1219200"/>
          </a:xfrm>
          <a:prstGeom prst="rect">
            <a:avLst/>
          </a:prstGeom>
          <a:solidFill>
            <a:srgbClr val="FFFF99"/>
          </a:solidFill>
          <a:ln w="57150" cap="sq" cmpd="thickThin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7620" name="Text Box 4">
            <a:extLst>
              <a:ext uri="{FF2B5EF4-FFF2-40B4-BE49-F238E27FC236}">
                <a16:creationId xmlns:a16="http://schemas.microsoft.com/office/drawing/2014/main" id="{13BB44A9-D489-36E5-C398-62CC24D21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4988"/>
            <a:ext cx="1524000" cy="531812"/>
          </a:xfrm>
          <a:prstGeom prst="rect">
            <a:avLst/>
          </a:prstGeom>
          <a:noFill/>
          <a:ln w="1270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2.</a:t>
            </a:r>
            <a:r>
              <a:rPr lang="zh-CN" altLang="en-US" sz="2800" b="1">
                <a:latin typeface="Times New Roman" panose="02020603050405020304" pitchFamily="18" charset="0"/>
              </a:rPr>
              <a:t>说明</a:t>
            </a:r>
          </a:p>
        </p:txBody>
      </p:sp>
      <p:sp>
        <p:nvSpPr>
          <p:cNvPr id="2287621" name="Text Box 5">
            <a:extLst>
              <a:ext uri="{FF2B5EF4-FFF2-40B4-BE49-F238E27FC236}">
                <a16:creationId xmlns:a16="http://schemas.microsoft.com/office/drawing/2014/main" id="{9032854D-FEAD-221B-5AAA-2C1979501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52538"/>
            <a:ext cx="8077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①</a:t>
            </a:r>
            <a:r>
              <a:rPr lang="zh-CN" altLang="en-US" sz="2000" b="1">
                <a:latin typeface="Times New Roman" panose="02020603050405020304" pitchFamily="18" charset="0"/>
              </a:rPr>
              <a:t>通常</a:t>
            </a:r>
            <a:r>
              <a:rPr lang="en-US" altLang="zh-CN" sz="2000" b="1" i="1">
                <a:latin typeface="Times New Roman" panose="02020603050405020304" pitchFamily="18" charset="0"/>
              </a:rPr>
              <a:t>α</a:t>
            </a:r>
            <a:r>
              <a:rPr lang="zh-CN" altLang="en-US" sz="2000" b="1">
                <a:latin typeface="Times New Roman" panose="02020603050405020304" pitchFamily="18" charset="0"/>
              </a:rPr>
              <a:t>取得很小，因而</a:t>
            </a:r>
            <a:r>
              <a:rPr lang="en-US" altLang="zh-CN" sz="2000" b="1" i="1">
                <a:latin typeface="Times New Roman" panose="02020603050405020304" pitchFamily="18" charset="0"/>
              </a:rPr>
              <a:t>θ</a:t>
            </a:r>
            <a:r>
              <a:rPr lang="zh-CN" altLang="en-US" sz="2000" b="1">
                <a:latin typeface="Times New Roman" panose="02020603050405020304" pitchFamily="18" charset="0"/>
              </a:rPr>
              <a:t>落在区间　　　　 内的概率很大。一般地，</a:t>
            </a:r>
            <a:r>
              <a:rPr lang="en-US" altLang="zh-CN" sz="2000" b="1" i="1">
                <a:latin typeface="Times New Roman" panose="02020603050405020304" pitchFamily="18" charset="0"/>
              </a:rPr>
              <a:t>α</a:t>
            </a:r>
            <a:r>
              <a:rPr lang="zh-CN" altLang="en-US" sz="2000" b="1">
                <a:latin typeface="Times New Roman" panose="02020603050405020304" pitchFamily="18" charset="0"/>
              </a:rPr>
              <a:t>越小，则</a:t>
            </a:r>
            <a:r>
              <a:rPr lang="en-US" altLang="zh-CN" sz="2000" b="1" i="1">
                <a:latin typeface="Times New Roman" panose="02020603050405020304" pitchFamily="18" charset="0"/>
              </a:rPr>
              <a:t>θ</a:t>
            </a:r>
            <a:r>
              <a:rPr lang="zh-CN" altLang="en-US" sz="2000" b="1">
                <a:latin typeface="Times New Roman" panose="02020603050405020304" pitchFamily="18" charset="0"/>
              </a:rPr>
              <a:t>落在区间　　　     内的可靠程度越大。这个区间长度越大，估计的误差也越大。</a:t>
            </a:r>
          </a:p>
        </p:txBody>
      </p:sp>
      <p:graphicFrame>
        <p:nvGraphicFramePr>
          <p:cNvPr id="2287622" name="Object 6">
            <a:extLst>
              <a:ext uri="{FF2B5EF4-FFF2-40B4-BE49-F238E27FC236}">
                <a16:creationId xmlns:a16="http://schemas.microsoft.com/office/drawing/2014/main" id="{774B38D8-BC97-40C1-6968-9AF1621DB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252538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944100" imgH="5562600" progId="Equation.3">
                  <p:embed/>
                </p:oleObj>
              </mc:Choice>
              <mc:Fallback>
                <p:oleObj name="公式" r:id="rId3" imgW="9944100" imgH="556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52538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7623" name="Object 7">
            <a:extLst>
              <a:ext uri="{FF2B5EF4-FFF2-40B4-BE49-F238E27FC236}">
                <a16:creationId xmlns:a16="http://schemas.microsoft.com/office/drawing/2014/main" id="{40CD7077-7132-4ABF-1106-8B6D8F953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3225" y="1565275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944100" imgH="5562600" progId="Equation.3">
                  <p:embed/>
                </p:oleObj>
              </mc:Choice>
              <mc:Fallback>
                <p:oleObj name="公式" r:id="rId5" imgW="9944100" imgH="556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565275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7624" name="Text Box 8">
            <a:extLst>
              <a:ext uri="{FF2B5EF4-FFF2-40B4-BE49-F238E27FC236}">
                <a16:creationId xmlns:a16="http://schemas.microsoft.com/office/drawing/2014/main" id="{8B09129D-13CA-35AB-4428-0DCB1813A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563813"/>
            <a:ext cx="7848600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②</a:t>
            </a:r>
            <a:r>
              <a:rPr lang="zh-CN" altLang="en-US" sz="2000" b="1">
                <a:latin typeface="Times New Roman" panose="02020603050405020304" pitchFamily="18" charset="0"/>
              </a:rPr>
              <a:t>置信区间的意义：当样本容量</a:t>
            </a:r>
            <a:r>
              <a:rPr lang="en-US" altLang="en-US" sz="2000" b="1">
                <a:latin typeface="Times New Roman" panose="02020603050405020304" pitchFamily="18" charset="0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</a:rPr>
              <a:t>固定时，做</a:t>
            </a:r>
            <a:r>
              <a:rPr lang="en-US" altLang="en-US" sz="2000" b="1">
                <a:latin typeface="Times New Roman" panose="02020603050405020304" pitchFamily="18" charset="0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</a:rPr>
              <a:t>次抽样，得到</a:t>
            </a:r>
            <a:r>
              <a:rPr lang="en-US" altLang="en-US" sz="2000" b="1">
                <a:latin typeface="Times New Roman" panose="02020603050405020304" pitchFamily="18" charset="0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</a:rPr>
              <a:t>组样本观察值，从而得到</a:t>
            </a:r>
            <a:r>
              <a:rPr lang="en-US" altLang="en-US" sz="2000" b="1">
                <a:latin typeface="Times New Roman" panose="02020603050405020304" pitchFamily="18" charset="0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</a:rPr>
              <a:t>个置信区间。这</a:t>
            </a:r>
            <a:r>
              <a:rPr lang="en-US" altLang="en-US" sz="2000" b="1">
                <a:latin typeface="Times New Roman" panose="02020603050405020304" pitchFamily="18" charset="0"/>
              </a:rPr>
              <a:t>N</a:t>
            </a:r>
            <a:r>
              <a:rPr lang="zh-CN" altLang="en-US" sz="2000" b="1">
                <a:latin typeface="Times New Roman" panose="02020603050405020304" pitchFamily="18" charset="0"/>
              </a:rPr>
              <a:t>个置信区间中，包含</a:t>
            </a:r>
            <a:r>
              <a:rPr lang="en-US" altLang="zh-CN" sz="2000" b="1" i="1">
                <a:latin typeface="Times New Roman" panose="02020603050405020304" pitchFamily="18" charset="0"/>
              </a:rPr>
              <a:t>θ</a:t>
            </a:r>
            <a:r>
              <a:rPr lang="zh-CN" altLang="en-US" sz="2000" b="1">
                <a:latin typeface="Times New Roman" panose="02020603050405020304" pitchFamily="18" charset="0"/>
              </a:rPr>
              <a:t>的真值在其内部的约占</a:t>
            </a:r>
            <a:r>
              <a:rPr lang="en-US" altLang="zh-CN" sz="2000" b="1">
                <a:latin typeface="宋体" panose="02010600030101010101" pitchFamily="2" charset="-122"/>
              </a:rPr>
              <a:t>100(1-</a:t>
            </a:r>
            <a:r>
              <a:rPr lang="en-US" altLang="zh-CN" sz="2000" b="1">
                <a:latin typeface="宋体" panose="02010600030101010101" pitchFamily="2" charset="-122"/>
                <a:sym typeface="Symbol" pitchFamily="2" charset="2"/>
              </a:rPr>
              <a:t>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en-US" altLang="zh-CN" sz="2000" b="1">
                <a:latin typeface="宋体" panose="02010600030101010101" pitchFamily="2" charset="-122"/>
                <a:ea typeface="MingLiU" panose="02020509000000000000" pitchFamily="49" charset="-120"/>
                <a:sym typeface="Symbol" pitchFamily="2" charset="2"/>
              </a:rPr>
              <a:t>,</a:t>
            </a: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例如，</a:t>
            </a:r>
            <a:r>
              <a:rPr lang="en-US" altLang="en-US" sz="2000" b="1">
                <a:latin typeface="宋体" panose="02010600030101010101" pitchFamily="2" charset="-122"/>
                <a:sym typeface="Symbol" pitchFamily="2" charset="2"/>
              </a:rPr>
              <a:t>N=1000,=0.05,</a:t>
            </a: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则</a:t>
            </a:r>
            <a:r>
              <a:rPr lang="en-US" altLang="zh-CN" sz="2000" b="1">
                <a:latin typeface="宋体" panose="02010600030101010101" pitchFamily="2" charset="-122"/>
                <a:sym typeface="Symbol" pitchFamily="2" charset="2"/>
              </a:rPr>
              <a:t>1000</a:t>
            </a: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个置信区间中大约有</a:t>
            </a:r>
            <a:r>
              <a:rPr lang="en-US" altLang="zh-CN" sz="2000" b="1">
                <a:latin typeface="宋体" panose="02010600030101010101" pitchFamily="2" charset="-122"/>
                <a:sym typeface="Symbol" pitchFamily="2" charset="2"/>
              </a:rPr>
              <a:t>950</a:t>
            </a: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个包含</a:t>
            </a:r>
            <a:r>
              <a:rPr lang="en-US" altLang="zh-CN" sz="2000" b="1" i="1">
                <a:latin typeface="宋体" panose="02010600030101010101" pitchFamily="2" charset="-122"/>
                <a:sym typeface="Symbol" pitchFamily="2" charset="2"/>
              </a:rPr>
              <a:t>θ</a:t>
            </a: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的真值。</a:t>
            </a:r>
          </a:p>
        </p:txBody>
      </p:sp>
      <p:sp>
        <p:nvSpPr>
          <p:cNvPr id="2287625" name="Text Box 9">
            <a:extLst>
              <a:ext uri="{FF2B5EF4-FFF2-40B4-BE49-F238E27FC236}">
                <a16:creationId xmlns:a16="http://schemas.microsoft.com/office/drawing/2014/main" id="{7EE61B53-E5D7-6793-F087-00D130F8C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64013"/>
            <a:ext cx="1066800" cy="533400"/>
          </a:xfrm>
          <a:prstGeom prst="rect">
            <a:avLst/>
          </a:prstGeom>
          <a:solidFill>
            <a:srgbClr val="CC0000"/>
          </a:solidFill>
          <a:ln w="76200" cap="sq" cmpd="tri">
            <a:solidFill>
              <a:srgbClr val="FFFF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问题</a:t>
            </a:r>
          </a:p>
        </p:txBody>
      </p:sp>
      <p:sp>
        <p:nvSpPr>
          <p:cNvPr id="2287626" name="Text Box 10">
            <a:extLst>
              <a:ext uri="{FF2B5EF4-FFF2-40B4-BE49-F238E27FC236}">
                <a16:creationId xmlns:a16="http://schemas.microsoft.com/office/drawing/2014/main" id="{6B9500D2-101D-1190-0220-D5B28C41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0213"/>
            <a:ext cx="1900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如何确定？</a:t>
            </a:r>
          </a:p>
        </p:txBody>
      </p:sp>
      <p:graphicFrame>
        <p:nvGraphicFramePr>
          <p:cNvPr id="2287627" name="Object 11">
            <a:extLst>
              <a:ext uri="{FF2B5EF4-FFF2-40B4-BE49-F238E27FC236}">
                <a16:creationId xmlns:a16="http://schemas.microsoft.com/office/drawing/2014/main" id="{D3223606-B861-B0AE-8D11-C163BAAC5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213225"/>
          <a:ext cx="914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91500" imgH="5562600" progId="Equation.3">
                  <p:embed/>
                </p:oleObj>
              </mc:Choice>
              <mc:Fallback>
                <p:oleObj name="公式" r:id="rId6" imgW="8191500" imgH="556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13225"/>
                        <a:ext cx="914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7628" name="Group 12">
            <a:extLst>
              <a:ext uri="{FF2B5EF4-FFF2-40B4-BE49-F238E27FC236}">
                <a16:creationId xmlns:a16="http://schemas.microsoft.com/office/drawing/2014/main" id="{5E93D077-3B79-81CF-7F4C-626880923D9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7100"/>
            <a:ext cx="7391400" cy="865188"/>
            <a:chOff x="864" y="2832"/>
            <a:chExt cx="4656" cy="545"/>
          </a:xfrm>
        </p:grpSpPr>
        <p:sp>
          <p:nvSpPr>
            <p:cNvPr id="27675" name="Text Box 13">
              <a:extLst>
                <a:ext uri="{FF2B5EF4-FFF2-40B4-BE49-F238E27FC236}">
                  <a16:creationId xmlns:a16="http://schemas.microsoft.com/office/drawing/2014/main" id="{28899B89-416D-A7AC-4F82-9A33C07E4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46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anose="02020603050405020304" pitchFamily="18" charset="0"/>
                </a:rPr>
                <a:t>一般从</a:t>
              </a:r>
              <a:r>
                <a:rPr lang="en-US" altLang="zh-CN" sz="2000" b="1" i="1">
                  <a:latin typeface="Times New Roman" panose="02020603050405020304" pitchFamily="18" charset="0"/>
                </a:rPr>
                <a:t>θ</a:t>
              </a:r>
              <a:r>
                <a:rPr lang="zh-CN" altLang="en-US" sz="2000" b="1">
                  <a:latin typeface="Times New Roman" panose="02020603050405020304" pitchFamily="18" charset="0"/>
                </a:rPr>
                <a:t>的点估计量　出发，减去某个量构成　　，加上某个量构成　　。</a:t>
              </a:r>
            </a:p>
          </p:txBody>
        </p:sp>
        <p:graphicFrame>
          <p:nvGraphicFramePr>
            <p:cNvPr id="27676" name="Object 14">
              <a:extLst>
                <a:ext uri="{FF2B5EF4-FFF2-40B4-BE49-F238E27FC236}">
                  <a16:creationId xmlns:a16="http://schemas.microsoft.com/office/drawing/2014/main" id="{792A96C9-8900-7E3D-ED55-DEF1EEF3B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4" y="2832"/>
            <a:ext cx="1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921000" imgH="4978400" progId="Equation.3">
                    <p:embed/>
                  </p:oleObj>
                </mc:Choice>
                <mc:Fallback>
                  <p:oleObj name="公式" r:id="rId8" imgW="2921000" imgH="4978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" y="2832"/>
                          <a:ext cx="18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7" name="Object 15">
              <a:extLst>
                <a:ext uri="{FF2B5EF4-FFF2-40B4-BE49-F238E27FC236}">
                  <a16:creationId xmlns:a16="http://schemas.microsoft.com/office/drawing/2014/main" id="{E1266E5C-1B58-3F7F-BC93-522EFA572A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880"/>
            <a:ext cx="26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797300" imgH="5562600" progId="Equation.3">
                    <p:embed/>
                  </p:oleObj>
                </mc:Choice>
                <mc:Fallback>
                  <p:oleObj name="公式" r:id="rId10" imgW="3797300" imgH="5562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880"/>
                          <a:ext cx="26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8" name="Object 16">
              <a:extLst>
                <a:ext uri="{FF2B5EF4-FFF2-40B4-BE49-F238E27FC236}">
                  <a16:creationId xmlns:a16="http://schemas.microsoft.com/office/drawing/2014/main" id="{F59A03B9-5503-712E-4E2A-FB89D66723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072"/>
            <a:ext cx="28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102100" imgH="5562600" progId="Equation.3">
                    <p:embed/>
                  </p:oleObj>
                </mc:Choice>
                <mc:Fallback>
                  <p:oleObj name="公式" r:id="rId12" imgW="4102100" imgH="556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72"/>
                          <a:ext cx="28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7633" name="Line 17">
            <a:extLst>
              <a:ext uri="{FF2B5EF4-FFF2-40B4-BE49-F238E27FC236}">
                <a16:creationId xmlns:a16="http://schemas.microsoft.com/office/drawing/2014/main" id="{1054B4A4-F22F-45F1-6A53-49696527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916613"/>
            <a:ext cx="6324600" cy="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87634" name="Group 18">
            <a:extLst>
              <a:ext uri="{FF2B5EF4-FFF2-40B4-BE49-F238E27FC236}">
                <a16:creationId xmlns:a16="http://schemas.microsoft.com/office/drawing/2014/main" id="{7FDA2117-801A-8A5D-DF0C-5F808E2346C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824538"/>
            <a:ext cx="1219200" cy="625475"/>
            <a:chOff x="2784" y="1632"/>
            <a:chExt cx="768" cy="394"/>
          </a:xfrm>
        </p:grpSpPr>
        <p:sp>
          <p:nvSpPr>
            <p:cNvPr id="27673" name="Oval 19">
              <a:extLst>
                <a:ext uri="{FF2B5EF4-FFF2-40B4-BE49-F238E27FC236}">
                  <a16:creationId xmlns:a16="http://schemas.microsoft.com/office/drawing/2014/main" id="{EE3EEF9A-5C46-4F6F-D889-8A06A9B47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96" cy="96"/>
            </a:xfrm>
            <a:prstGeom prst="ellipse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7674" name="Text Box 20">
              <a:extLst>
                <a:ext uri="{FF2B5EF4-FFF2-40B4-BE49-F238E27FC236}">
                  <a16:creationId xmlns:a16="http://schemas.microsoft.com/office/drawing/2014/main" id="{4294C0B3-0FDB-E110-971A-96B83A6C5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θ</a:t>
              </a:r>
              <a:r>
                <a:rPr lang="zh-CN" altLang="en-US" sz="2000" b="1">
                  <a:latin typeface="Times New Roman" panose="02020603050405020304" pitchFamily="18" charset="0"/>
                </a:rPr>
                <a:t>的真值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87637" name="Group 21">
            <a:extLst>
              <a:ext uri="{FF2B5EF4-FFF2-40B4-BE49-F238E27FC236}">
                <a16:creationId xmlns:a16="http://schemas.microsoft.com/office/drawing/2014/main" id="{BE7F9D71-4B04-872C-20D7-1C7013D17A71}"/>
              </a:ext>
            </a:extLst>
          </p:cNvPr>
          <p:cNvGrpSpPr>
            <a:grpSpLocks/>
          </p:cNvGrpSpPr>
          <p:nvPr/>
        </p:nvGrpSpPr>
        <p:grpSpPr bwMode="auto">
          <a:xfrm>
            <a:off x="4337050" y="5307013"/>
            <a:ext cx="311150" cy="685800"/>
            <a:chOff x="2732" y="3072"/>
            <a:chExt cx="196" cy="432"/>
          </a:xfrm>
        </p:grpSpPr>
        <p:sp>
          <p:nvSpPr>
            <p:cNvPr id="27671" name="Oval 22">
              <a:extLst>
                <a:ext uri="{FF2B5EF4-FFF2-40B4-BE49-F238E27FC236}">
                  <a16:creationId xmlns:a16="http://schemas.microsoft.com/office/drawing/2014/main" id="{9411F906-7C33-A571-6C89-050F7255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96" cy="96"/>
            </a:xfrm>
            <a:prstGeom prst="ellipse">
              <a:avLst/>
            </a:prstGeom>
            <a:solidFill>
              <a:srgbClr val="CC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7672" name="Object 23">
              <a:extLst>
                <a:ext uri="{FF2B5EF4-FFF2-40B4-BE49-F238E27FC236}">
                  <a16:creationId xmlns:a16="http://schemas.microsoft.com/office/drawing/2014/main" id="{6A9F1E50-214A-AD75-445C-01F746B94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2" y="3072"/>
            <a:ext cx="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921000" imgH="4978400" progId="Equation.3">
                    <p:embed/>
                  </p:oleObj>
                </mc:Choice>
                <mc:Fallback>
                  <p:oleObj name="公式" r:id="rId14" imgW="2921000" imgH="4978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3072"/>
                          <a:ext cx="1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7640" name="Group 24">
            <a:extLst>
              <a:ext uri="{FF2B5EF4-FFF2-40B4-BE49-F238E27FC236}">
                <a16:creationId xmlns:a16="http://schemas.microsoft.com/office/drawing/2014/main" id="{D9706530-D669-DEAC-6B0F-C3CD32D55979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5764213"/>
            <a:ext cx="422275" cy="788987"/>
            <a:chOff x="1931" y="3360"/>
            <a:chExt cx="266" cy="497"/>
          </a:xfrm>
        </p:grpSpPr>
        <p:sp>
          <p:nvSpPr>
            <p:cNvPr id="27669" name="Oval 25">
              <a:extLst>
                <a:ext uri="{FF2B5EF4-FFF2-40B4-BE49-F238E27FC236}">
                  <a16:creationId xmlns:a16="http://schemas.microsoft.com/office/drawing/2014/main" id="{2D73EC22-1C33-FCF5-FDAF-9C164005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60"/>
              <a:ext cx="96" cy="144"/>
            </a:xfrm>
            <a:prstGeom prst="ellipse">
              <a:avLst/>
            </a:prstGeom>
            <a:solidFill>
              <a:srgbClr val="3333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7670" name="Object 26">
              <a:extLst>
                <a:ext uri="{FF2B5EF4-FFF2-40B4-BE49-F238E27FC236}">
                  <a16:creationId xmlns:a16="http://schemas.microsoft.com/office/drawing/2014/main" id="{4A48CAC5-5E86-DC4B-4961-01E13F1D5E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1" y="3552"/>
            <a:ext cx="26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797300" imgH="5562600" progId="Equation.3">
                    <p:embed/>
                  </p:oleObj>
                </mc:Choice>
                <mc:Fallback>
                  <p:oleObj name="公式" r:id="rId15" imgW="3797300" imgH="5562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552"/>
                          <a:ext cx="26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7643" name="Group 27">
            <a:extLst>
              <a:ext uri="{FF2B5EF4-FFF2-40B4-BE49-F238E27FC236}">
                <a16:creationId xmlns:a16="http://schemas.microsoft.com/office/drawing/2014/main" id="{485CA970-9074-3602-A390-5A54104BC99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5764213"/>
            <a:ext cx="455613" cy="788987"/>
            <a:chOff x="3792" y="3360"/>
            <a:chExt cx="287" cy="497"/>
          </a:xfrm>
        </p:grpSpPr>
        <p:sp>
          <p:nvSpPr>
            <p:cNvPr id="27667" name="Oval 28">
              <a:extLst>
                <a:ext uri="{FF2B5EF4-FFF2-40B4-BE49-F238E27FC236}">
                  <a16:creationId xmlns:a16="http://schemas.microsoft.com/office/drawing/2014/main" id="{D9913610-93C2-A347-255B-0361F079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360"/>
              <a:ext cx="96" cy="144"/>
            </a:xfrm>
            <a:prstGeom prst="ellipse">
              <a:avLst/>
            </a:prstGeom>
            <a:solidFill>
              <a:srgbClr val="33339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7668" name="Object 29">
              <a:extLst>
                <a:ext uri="{FF2B5EF4-FFF2-40B4-BE49-F238E27FC236}">
                  <a16:creationId xmlns:a16="http://schemas.microsoft.com/office/drawing/2014/main" id="{62B857F3-7E0D-42A3-6B02-69FDF56800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552"/>
            <a:ext cx="28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4102100" imgH="5562600" progId="Equation.3">
                    <p:embed/>
                  </p:oleObj>
                </mc:Choice>
                <mc:Fallback>
                  <p:oleObj name="公式" r:id="rId16" imgW="4102100" imgH="5562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552"/>
                          <a:ext cx="28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7646" name="Object 30">
            <a:extLst>
              <a:ext uri="{FF2B5EF4-FFF2-40B4-BE49-F238E27FC236}">
                <a16:creationId xmlns:a16="http://schemas.microsoft.com/office/drawing/2014/main" id="{2143E4A6-8451-D84B-BCD2-4DDD5B758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1988" y="4124325"/>
          <a:ext cx="2940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31900" imgH="215900" progId="Equation.3">
                  <p:embed/>
                </p:oleObj>
              </mc:Choice>
              <mc:Fallback>
                <p:oleObj name="Equation" r:id="rId17" imgW="1231900" imgH="215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4124325"/>
                        <a:ext cx="2940050" cy="577850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8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8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28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8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8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287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8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8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8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28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28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87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87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28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7620" grpId="0" animBg="1" autoUpdateAnimBg="0"/>
      <p:bldP spid="2287621" grpId="0" build="p" autoUpdateAnimBg="0"/>
      <p:bldP spid="2287624" grpId="0" build="p" autoUpdateAnimBg="0"/>
      <p:bldP spid="2287625" grpId="0" animBg="1" autoUpdateAnimBg="0"/>
      <p:bldP spid="228762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3">
            <a:extLst>
              <a:ext uri="{FF2B5EF4-FFF2-40B4-BE49-F238E27FC236}">
                <a16:creationId xmlns:a16="http://schemas.microsoft.com/office/drawing/2014/main" id="{D4EF9D1F-6763-DD3E-BB0D-F4E86F8F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2F8F41-3B2F-E84F-950F-33F5F3163146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2288642" name="Text Box 2">
            <a:extLst>
              <a:ext uri="{FF2B5EF4-FFF2-40B4-BE49-F238E27FC236}">
                <a16:creationId xmlns:a16="http://schemas.microsoft.com/office/drawing/2014/main" id="{3AA05ED6-D08D-443F-F70B-57943061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二、正态总体未知参数的区间估计</a:t>
            </a:r>
          </a:p>
        </p:txBody>
      </p:sp>
      <p:sp>
        <p:nvSpPr>
          <p:cNvPr id="2288643" name="Text Box 3">
            <a:extLst>
              <a:ext uri="{FF2B5EF4-FFF2-40B4-BE49-F238E27FC236}">
                <a16:creationId xmlns:a16="http://schemas.microsoft.com/office/drawing/2014/main" id="{805297E3-74AF-477E-830B-CD127F79D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1.</a:t>
            </a:r>
            <a:r>
              <a:rPr lang="zh-CN" altLang="en-US" sz="2400" b="1">
                <a:latin typeface="Times New Roman" panose="02020603050405020304" pitchFamily="18" charset="0"/>
              </a:rPr>
              <a:t>一个正态总体的情况</a:t>
            </a:r>
          </a:p>
        </p:txBody>
      </p:sp>
      <p:graphicFrame>
        <p:nvGraphicFramePr>
          <p:cNvPr id="2288644" name="Object 4">
            <a:extLst>
              <a:ext uri="{FF2B5EF4-FFF2-40B4-BE49-F238E27FC236}">
                <a16:creationId xmlns:a16="http://schemas.microsoft.com/office/drawing/2014/main" id="{70E02EFF-7489-9113-0552-47AB02B8A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4375"/>
          <a:ext cx="7924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9771200" imgH="5270500" progId="Equation.3">
                  <p:embed/>
                </p:oleObj>
              </mc:Choice>
              <mc:Fallback>
                <p:oleObj name="公式" r:id="rId3" imgW="997712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4375"/>
                        <a:ext cx="7924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45" name="Text Box 5">
            <a:extLst>
              <a:ext uri="{FF2B5EF4-FFF2-40B4-BE49-F238E27FC236}">
                <a16:creationId xmlns:a16="http://schemas.microsoft.com/office/drawing/2014/main" id="{993F7067-3E55-1330-028C-E4F3A0A6B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22525"/>
            <a:ext cx="2971800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1)   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均值</a:t>
            </a:r>
            <a:r>
              <a:rPr lang="en-US" altLang="zh-CN" sz="2000" b="1" i="1">
                <a:solidFill>
                  <a:schemeClr val="bg1"/>
                </a:solidFill>
                <a:latin typeface="Times New Roman" panose="02020603050405020304" pitchFamily="18" charset="0"/>
              </a:rPr>
              <a:t>μ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的置信区间</a:t>
            </a:r>
          </a:p>
        </p:txBody>
      </p:sp>
      <p:sp>
        <p:nvSpPr>
          <p:cNvPr id="2288646" name="Text Box 6">
            <a:extLst>
              <a:ext uri="{FF2B5EF4-FFF2-40B4-BE49-F238E27FC236}">
                <a16:creationId xmlns:a16="http://schemas.microsoft.com/office/drawing/2014/main" id="{E642A9DC-860C-AE38-7955-923B444D6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①  σ</a:t>
            </a:r>
            <a:r>
              <a:rPr lang="en-US" altLang="zh-CN" sz="2000" b="1" baseline="30000">
                <a:latin typeface="Times New Roman" panose="02020603050405020304" pitchFamily="18" charset="0"/>
              </a:rPr>
              <a:t>2  </a:t>
            </a:r>
            <a:r>
              <a:rPr lang="zh-CN" altLang="en-US" sz="2000" b="1">
                <a:latin typeface="Times New Roman" panose="02020603050405020304" pitchFamily="18" charset="0"/>
              </a:rPr>
              <a:t>已知 ，</a:t>
            </a:r>
            <a:r>
              <a:rPr lang="en-US" altLang="zh-CN" sz="2000" b="1" i="1">
                <a:latin typeface="Times New Roman" panose="02020603050405020304" pitchFamily="18" charset="0"/>
              </a:rPr>
              <a:t>μ</a:t>
            </a:r>
            <a:r>
              <a:rPr lang="zh-CN" altLang="en-US" sz="2000" b="1">
                <a:latin typeface="Times New Roman" panose="02020603050405020304" pitchFamily="18" charset="0"/>
              </a:rPr>
              <a:t>的置信区间</a:t>
            </a:r>
          </a:p>
        </p:txBody>
      </p:sp>
      <p:sp>
        <p:nvSpPr>
          <p:cNvPr id="2288647" name="Line 7">
            <a:extLst>
              <a:ext uri="{FF2B5EF4-FFF2-40B4-BE49-F238E27FC236}">
                <a16:creationId xmlns:a16="http://schemas.microsoft.com/office/drawing/2014/main" id="{B32B404F-CEAD-03F7-FE53-F33224324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48000"/>
            <a:ext cx="36576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88648" name="Group 8">
            <a:extLst>
              <a:ext uri="{FF2B5EF4-FFF2-40B4-BE49-F238E27FC236}">
                <a16:creationId xmlns:a16="http://schemas.microsoft.com/office/drawing/2014/main" id="{9625552A-86C2-13FC-1891-27492E00F08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971800"/>
            <a:ext cx="1219200" cy="625475"/>
            <a:chOff x="2784" y="1632"/>
            <a:chExt cx="768" cy="394"/>
          </a:xfrm>
        </p:grpSpPr>
        <p:sp>
          <p:nvSpPr>
            <p:cNvPr id="28691" name="Oval 9">
              <a:extLst>
                <a:ext uri="{FF2B5EF4-FFF2-40B4-BE49-F238E27FC236}">
                  <a16:creationId xmlns:a16="http://schemas.microsoft.com/office/drawing/2014/main" id="{68362A8B-4BC4-9936-17E5-68F691C8A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96" cy="96"/>
            </a:xfrm>
            <a:prstGeom prst="ellipse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8692" name="Text Box 10">
              <a:extLst>
                <a:ext uri="{FF2B5EF4-FFF2-40B4-BE49-F238E27FC236}">
                  <a16:creationId xmlns:a16="http://schemas.microsoft.com/office/drawing/2014/main" id="{BF23E5A9-47A3-5470-CE70-077F2468A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μ</a:t>
              </a:r>
              <a:r>
                <a:rPr lang="zh-CN" altLang="en-US" sz="2000" b="1">
                  <a:latin typeface="Times New Roman" panose="02020603050405020304" pitchFamily="18" charset="0"/>
                </a:rPr>
                <a:t>的真值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288651" name="Object 11">
            <a:extLst>
              <a:ext uri="{FF2B5EF4-FFF2-40B4-BE49-F238E27FC236}">
                <a16:creationId xmlns:a16="http://schemas.microsoft.com/office/drawing/2014/main" id="{C3144BE2-392F-9974-B0B4-019DEA6D6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5225" y="3446463"/>
          <a:ext cx="34067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600" imgH="215900" progId="Equation.3">
                  <p:embed/>
                </p:oleObj>
              </mc:Choice>
              <mc:Fallback>
                <p:oleObj name="Equation" r:id="rId5" imgW="12446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446463"/>
                        <a:ext cx="3406775" cy="420687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52" name="Text Box 12">
            <a:extLst>
              <a:ext uri="{FF2B5EF4-FFF2-40B4-BE49-F238E27FC236}">
                <a16:creationId xmlns:a16="http://schemas.microsoft.com/office/drawing/2014/main" id="{9CD36168-86E7-A80D-B6D4-719EC249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μ</a:t>
            </a:r>
            <a:r>
              <a:rPr lang="zh-CN" altLang="en-US" sz="2400" b="1">
                <a:latin typeface="Times New Roman" panose="02020603050405020304" pitchFamily="18" charset="0"/>
              </a:rPr>
              <a:t>的一个无偏估计量是什么？</a:t>
            </a:r>
          </a:p>
        </p:txBody>
      </p:sp>
      <p:graphicFrame>
        <p:nvGraphicFramePr>
          <p:cNvPr id="2288653" name="Object 13">
            <a:extLst>
              <a:ext uri="{FF2B5EF4-FFF2-40B4-BE49-F238E27FC236}">
                <a16:creationId xmlns:a16="http://schemas.microsoft.com/office/drawing/2014/main" id="{2CD6B1CB-9B5B-65D8-9BD2-104CADF72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9624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843500" imgH="4978400" progId="Equation.3">
                  <p:embed/>
                </p:oleObj>
              </mc:Choice>
              <mc:Fallback>
                <p:oleObj name="公式" r:id="rId7" imgW="17843500" imgH="497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962400"/>
                        <a:ext cx="1981200" cy="533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8654" name="Text Box 14">
            <a:extLst>
              <a:ext uri="{FF2B5EF4-FFF2-40B4-BE49-F238E27FC236}">
                <a16:creationId xmlns:a16="http://schemas.microsoft.com/office/drawing/2014/main" id="{D5A4E150-F696-4370-3BD3-51D8334F8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620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前面遇到过的哪个统计量既含有　　又含有</a:t>
            </a:r>
            <a:r>
              <a:rPr lang="en-US" altLang="zh-CN" sz="2400" b="1" i="1">
                <a:latin typeface="Times New Roman" panose="02020603050405020304" pitchFamily="18" charset="0"/>
              </a:rPr>
              <a:t>μ</a:t>
            </a:r>
            <a:r>
              <a:rPr lang="zh-CN" altLang="en-US" sz="2400" b="1">
                <a:latin typeface="Times New Roman" panose="02020603050405020304" pitchFamily="18" charset="0"/>
              </a:rPr>
              <a:t>且分布已知？</a:t>
            </a:r>
          </a:p>
        </p:txBody>
      </p:sp>
      <p:graphicFrame>
        <p:nvGraphicFramePr>
          <p:cNvPr id="2288655" name="Object 15">
            <a:extLst>
              <a:ext uri="{FF2B5EF4-FFF2-40B4-BE49-F238E27FC236}">
                <a16:creationId xmlns:a16="http://schemas.microsoft.com/office/drawing/2014/main" id="{EC66913B-A10D-0289-C27F-9A0B15363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800600"/>
          <a:ext cx="39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797300" imgH="4394200" progId="Equation.3">
                  <p:embed/>
                </p:oleObj>
              </mc:Choice>
              <mc:Fallback>
                <p:oleObj name="公式" r:id="rId9" imgW="3797300" imgH="4394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800600"/>
                        <a:ext cx="39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8656" name="Group 16">
            <a:extLst>
              <a:ext uri="{FF2B5EF4-FFF2-40B4-BE49-F238E27FC236}">
                <a16:creationId xmlns:a16="http://schemas.microsoft.com/office/drawing/2014/main" id="{28934577-8955-FBF8-12C9-46838BE283B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514600"/>
            <a:ext cx="328613" cy="609600"/>
            <a:chOff x="3600" y="1104"/>
            <a:chExt cx="207" cy="384"/>
          </a:xfrm>
        </p:grpSpPr>
        <p:sp>
          <p:nvSpPr>
            <p:cNvPr id="28689" name="Oval 17">
              <a:extLst>
                <a:ext uri="{FF2B5EF4-FFF2-40B4-BE49-F238E27FC236}">
                  <a16:creationId xmlns:a16="http://schemas.microsoft.com/office/drawing/2014/main" id="{D7B8121C-97E0-00BB-5784-C12B40417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344"/>
              <a:ext cx="96" cy="144"/>
            </a:xfrm>
            <a:prstGeom prst="ellipse">
              <a:avLst/>
            </a:prstGeom>
            <a:solidFill>
              <a:srgbClr val="FF33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8690" name="Object 18">
              <a:extLst>
                <a:ext uri="{FF2B5EF4-FFF2-40B4-BE49-F238E27FC236}">
                  <a16:creationId xmlns:a16="http://schemas.microsoft.com/office/drawing/2014/main" id="{5436237F-B873-6BF4-74C6-75A390BC36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1104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797300" imgH="4394200" progId="Equation.3">
                    <p:embed/>
                  </p:oleObj>
                </mc:Choice>
                <mc:Fallback>
                  <p:oleObj name="公式" r:id="rId11" imgW="3797300" imgH="4394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104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88659" name="Object 19">
            <a:extLst>
              <a:ext uri="{FF2B5EF4-FFF2-40B4-BE49-F238E27FC236}">
                <a16:creationId xmlns:a16="http://schemas.microsoft.com/office/drawing/2014/main" id="{6B62C914-1990-9F41-F679-73E27AAAC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334000"/>
          <a:ext cx="15240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169900" imgH="10236200" progId="Equation.3">
                  <p:embed/>
                </p:oleObj>
              </mc:Choice>
              <mc:Fallback>
                <p:oleObj name="公式" r:id="rId12" imgW="13169900" imgH="10236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1524000" cy="11176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8660" name="Object 20">
            <a:extLst>
              <a:ext uri="{FF2B5EF4-FFF2-40B4-BE49-F238E27FC236}">
                <a16:creationId xmlns:a16="http://schemas.microsoft.com/office/drawing/2014/main" id="{FF865F62-A39F-5929-1E1C-0E075925A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638800"/>
          <a:ext cx="1219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944100" imgH="4686300" progId="Equation.3">
                  <p:embed/>
                </p:oleObj>
              </mc:Choice>
              <mc:Fallback>
                <p:oleObj name="公式" r:id="rId14" imgW="9944100" imgH="4686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38800"/>
                        <a:ext cx="1219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88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8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8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28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8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8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8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8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228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28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8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8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228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28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228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28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8642" grpId="0" build="p" autoUpdateAnimBg="0"/>
      <p:bldP spid="2288643" grpId="0" build="p" autoUpdateAnimBg="0"/>
      <p:bldP spid="2288645" grpId="0" animBg="1" autoUpdateAnimBg="0"/>
      <p:bldP spid="2288646" grpId="0" build="p" autoUpdateAnimBg="0"/>
      <p:bldP spid="2288652" grpId="0" build="p" autoUpdateAnimBg="0"/>
      <p:bldP spid="228865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>
            <a:extLst>
              <a:ext uri="{FF2B5EF4-FFF2-40B4-BE49-F238E27FC236}">
                <a16:creationId xmlns:a16="http://schemas.microsoft.com/office/drawing/2014/main" id="{1055729F-3409-058E-2630-CB29FEE9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2F835A-64B7-8845-8DFB-779B027B7912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/>
          </a:p>
        </p:txBody>
      </p:sp>
      <p:sp>
        <p:nvSpPr>
          <p:cNvPr id="2289666" name="Rectangle 2">
            <a:extLst>
              <a:ext uri="{FF2B5EF4-FFF2-40B4-BE49-F238E27FC236}">
                <a16:creationId xmlns:a16="http://schemas.microsoft.com/office/drawing/2014/main" id="{8F3C2732-6127-1817-9623-BF238706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0913"/>
            <a:ext cx="6324600" cy="914400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9667" name="Rectangle 3">
            <a:extLst>
              <a:ext uri="{FF2B5EF4-FFF2-40B4-BE49-F238E27FC236}">
                <a16:creationId xmlns:a16="http://schemas.microsoft.com/office/drawing/2014/main" id="{8AB820E3-5676-A44D-E740-1FE66E733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0913"/>
            <a:ext cx="6324600" cy="914400"/>
          </a:xfrm>
          <a:prstGeom prst="rect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9668" name="Rectangle 4">
            <a:extLst>
              <a:ext uri="{FF2B5EF4-FFF2-40B4-BE49-F238E27FC236}">
                <a16:creationId xmlns:a16="http://schemas.microsoft.com/office/drawing/2014/main" id="{A5FD86E8-94B9-51AC-0630-5373CD71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0913"/>
            <a:ext cx="6324600" cy="914400"/>
          </a:xfrm>
          <a:prstGeom prst="rect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9669" name="Rectangle 5">
            <a:extLst>
              <a:ext uri="{FF2B5EF4-FFF2-40B4-BE49-F238E27FC236}">
                <a16:creationId xmlns:a16="http://schemas.microsoft.com/office/drawing/2014/main" id="{3A7B51C8-36CC-FF92-74E6-CABCE2770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0913"/>
            <a:ext cx="6324600" cy="914400"/>
          </a:xfrm>
          <a:prstGeom prst="rect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9670" name="Rectangle 6">
            <a:extLst>
              <a:ext uri="{FF2B5EF4-FFF2-40B4-BE49-F238E27FC236}">
                <a16:creationId xmlns:a16="http://schemas.microsoft.com/office/drawing/2014/main" id="{03023EA9-C09A-8173-BD1F-AAFAD5E5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6324600" cy="1030288"/>
          </a:xfrm>
          <a:prstGeom prst="rect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2289671" name="Picture 7" descr="4-1">
            <a:extLst>
              <a:ext uri="{FF2B5EF4-FFF2-40B4-BE49-F238E27FC236}">
                <a16:creationId xmlns:a16="http://schemas.microsoft.com/office/drawing/2014/main" id="{BCDDE5EE-D125-4AB2-7DED-3621BCD3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42975"/>
            <a:ext cx="25908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89672" name="Picture 8" descr="4-2">
            <a:extLst>
              <a:ext uri="{FF2B5EF4-FFF2-40B4-BE49-F238E27FC236}">
                <a16:creationId xmlns:a16="http://schemas.microsoft.com/office/drawing/2014/main" id="{F3F40436-722B-A6D0-893A-101601ED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50913"/>
            <a:ext cx="2590800" cy="182086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9673" name="Rectangle 9">
            <a:extLst>
              <a:ext uri="{FF2B5EF4-FFF2-40B4-BE49-F238E27FC236}">
                <a16:creationId xmlns:a16="http://schemas.microsoft.com/office/drawing/2014/main" id="{EAA499EB-65B0-150C-DFD9-66166277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942975"/>
            <a:ext cx="61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24C2C"/>
                </a:solidFill>
                <a:latin typeface="宋体" panose="02010600030101010101" pitchFamily="2" charset="-122"/>
                <a:sym typeface="Symbol" pitchFamily="2" charset="2"/>
              </a:rPr>
              <a:t>(x)</a:t>
            </a:r>
          </a:p>
        </p:txBody>
      </p:sp>
      <p:graphicFrame>
        <p:nvGraphicFramePr>
          <p:cNvPr id="2289674" name="Object 10">
            <a:extLst>
              <a:ext uri="{FF2B5EF4-FFF2-40B4-BE49-F238E27FC236}">
                <a16:creationId xmlns:a16="http://schemas.microsoft.com/office/drawing/2014/main" id="{BB0A5C1C-E2B3-D139-6784-48CC19C5B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2924175"/>
          <a:ext cx="493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78400" imgH="7899400" progId="Equation.3">
                  <p:embed/>
                </p:oleObj>
              </mc:Choice>
              <mc:Fallback>
                <p:oleObj name="Equation" r:id="rId5" imgW="4978400" imgH="789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924175"/>
                        <a:ext cx="493713" cy="6175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75" name="Line 11">
            <a:extLst>
              <a:ext uri="{FF2B5EF4-FFF2-40B4-BE49-F238E27FC236}">
                <a16:creationId xmlns:a16="http://schemas.microsoft.com/office/drawing/2014/main" id="{E862393D-1F75-0EBA-5E8D-0C8CBA54A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619375"/>
            <a:ext cx="1524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89676" name="Object 12">
            <a:extLst>
              <a:ext uri="{FF2B5EF4-FFF2-40B4-BE49-F238E27FC236}">
                <a16:creationId xmlns:a16="http://schemas.microsoft.com/office/drawing/2014/main" id="{D0C9CAF4-2FA2-B68E-DFA7-FC78A87370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847975"/>
          <a:ext cx="6858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07300" imgH="7899400" progId="Equation.3">
                  <p:embed/>
                </p:oleObj>
              </mc:Choice>
              <mc:Fallback>
                <p:oleObj name="Equation" r:id="rId7" imgW="7607300" imgH="789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47975"/>
                        <a:ext cx="685800" cy="5619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77" name="Line 13">
            <a:extLst>
              <a:ext uri="{FF2B5EF4-FFF2-40B4-BE49-F238E27FC236}">
                <a16:creationId xmlns:a16="http://schemas.microsoft.com/office/drawing/2014/main" id="{3CF8F332-9AEE-99B7-43DD-A63C6B5ED4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2619375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89678" name="Object 14">
            <a:extLst>
              <a:ext uri="{FF2B5EF4-FFF2-40B4-BE49-F238E27FC236}">
                <a16:creationId xmlns:a16="http://schemas.microsoft.com/office/drawing/2014/main" id="{B3DC14ED-993D-03D4-C179-7E4CE2E3C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266825"/>
          <a:ext cx="7334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236200" imgH="4102100" progId="Equation.3">
                  <p:embed/>
                </p:oleObj>
              </mc:Choice>
              <mc:Fallback>
                <p:oleObj name="公式" r:id="rId9" imgW="10236200" imgH="4102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66825"/>
                        <a:ext cx="7334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9679" name="Object 15">
            <a:extLst>
              <a:ext uri="{FF2B5EF4-FFF2-40B4-BE49-F238E27FC236}">
                <a16:creationId xmlns:a16="http://schemas.microsoft.com/office/drawing/2014/main" id="{DAE2ED11-F06E-A682-24C7-BA9311089B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081088"/>
          <a:ext cx="23050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1013400" imgH="10528300" progId="Equation.3">
                  <p:embed/>
                </p:oleObj>
              </mc:Choice>
              <mc:Fallback>
                <p:oleObj name="公式" r:id="rId11" imgW="31013400" imgH="10528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81088"/>
                        <a:ext cx="23050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9680" name="Object 16">
            <a:extLst>
              <a:ext uri="{FF2B5EF4-FFF2-40B4-BE49-F238E27FC236}">
                <a16:creationId xmlns:a16="http://schemas.microsoft.com/office/drawing/2014/main" id="{E564A88B-0242-F379-55B7-36BBDE91F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50913"/>
          <a:ext cx="18700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5158700" imgH="11696700" progId="Equation.3">
                  <p:embed/>
                </p:oleObj>
              </mc:Choice>
              <mc:Fallback>
                <p:oleObj name="公式" r:id="rId13" imgW="25158700" imgH="1169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50913"/>
                        <a:ext cx="18700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9681" name="Object 17">
            <a:extLst>
              <a:ext uri="{FF2B5EF4-FFF2-40B4-BE49-F238E27FC236}">
                <a16:creationId xmlns:a16="http://schemas.microsoft.com/office/drawing/2014/main" id="{E6D9213D-B9B0-8DF2-B465-0EEADA4C9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220913"/>
          <a:ext cx="37338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6520100" imgH="10528300" progId="Equation.3">
                  <p:embed/>
                </p:oleObj>
              </mc:Choice>
              <mc:Fallback>
                <p:oleObj name="公式" r:id="rId15" imgW="46520100" imgH="1052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20913"/>
                        <a:ext cx="3733800" cy="979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9682" name="Object 18">
            <a:extLst>
              <a:ext uri="{FF2B5EF4-FFF2-40B4-BE49-F238E27FC236}">
                <a16:creationId xmlns:a16="http://schemas.microsoft.com/office/drawing/2014/main" id="{7C076968-31D2-7531-A340-141698013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51460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0236200" imgH="4102100" progId="Equation.3">
                  <p:embed/>
                </p:oleObj>
              </mc:Choice>
              <mc:Fallback>
                <p:oleObj name="公式" r:id="rId17" imgW="10236200" imgH="4102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1460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83" name="Text Box 19">
            <a:extLst>
              <a:ext uri="{FF2B5EF4-FFF2-40B4-BE49-F238E27FC236}">
                <a16:creationId xmlns:a16="http://schemas.microsoft.com/office/drawing/2014/main" id="{74DE4579-94E4-8E89-22E7-3AA426842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36913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所以，</a:t>
            </a:r>
            <a:r>
              <a:rPr lang="en-US" altLang="zh-CN" sz="2800" b="1" i="1">
                <a:latin typeface="Times New Roman" panose="02020603050405020304" pitchFamily="18" charset="0"/>
              </a:rPr>
              <a:t>μ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－</a:t>
            </a:r>
            <a:r>
              <a:rPr lang="en-US" altLang="zh-CN" sz="2800" b="1">
                <a:latin typeface="Times New Roman" panose="02020603050405020304" pitchFamily="18" charset="0"/>
              </a:rPr>
              <a:t>α</a:t>
            </a:r>
            <a:r>
              <a:rPr lang="zh-CN" altLang="en-US" sz="2800" b="1">
                <a:latin typeface="Times New Roman" panose="02020603050405020304" pitchFamily="18" charset="0"/>
              </a:rPr>
              <a:t>置信区间为</a:t>
            </a:r>
          </a:p>
        </p:txBody>
      </p:sp>
      <p:graphicFrame>
        <p:nvGraphicFramePr>
          <p:cNvPr id="2289684" name="Object 20">
            <a:extLst>
              <a:ext uri="{FF2B5EF4-FFF2-40B4-BE49-F238E27FC236}">
                <a16:creationId xmlns:a16="http://schemas.microsoft.com/office/drawing/2014/main" id="{BA4B5C5A-5468-AEFF-E9CD-74F89694C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846513"/>
          <a:ext cx="4953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22400" imgH="381000" progId="Equation.3">
                  <p:embed/>
                </p:oleObj>
              </mc:Choice>
              <mc:Fallback>
                <p:oleObj name="公式" r:id="rId18" imgW="1422400" imgH="381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46513"/>
                        <a:ext cx="4953000" cy="13716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85" name="Line 21">
            <a:extLst>
              <a:ext uri="{FF2B5EF4-FFF2-40B4-BE49-F238E27FC236}">
                <a16:creationId xmlns:a16="http://schemas.microsoft.com/office/drawing/2014/main" id="{40C68892-DA0E-106A-C7F8-5355B5B53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922713"/>
            <a:ext cx="22098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86" name="Line 22">
            <a:extLst>
              <a:ext uri="{FF2B5EF4-FFF2-40B4-BE49-F238E27FC236}">
                <a16:creationId xmlns:a16="http://schemas.microsoft.com/office/drawing/2014/main" id="{6E59D6AF-00D8-7B89-3D97-9B3140660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41913"/>
            <a:ext cx="22098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87" name="Line 23">
            <a:extLst>
              <a:ext uri="{FF2B5EF4-FFF2-40B4-BE49-F238E27FC236}">
                <a16:creationId xmlns:a16="http://schemas.microsoft.com/office/drawing/2014/main" id="{91AE63B7-C4C4-6233-7FC5-401FF0139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922713"/>
            <a:ext cx="0" cy="12192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88" name="Line 24">
            <a:extLst>
              <a:ext uri="{FF2B5EF4-FFF2-40B4-BE49-F238E27FC236}">
                <a16:creationId xmlns:a16="http://schemas.microsoft.com/office/drawing/2014/main" id="{9A350E1B-9A52-743F-9076-486EE73D7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22713"/>
            <a:ext cx="0" cy="12192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89" name="Line 25">
            <a:extLst>
              <a:ext uri="{FF2B5EF4-FFF2-40B4-BE49-F238E27FC236}">
                <a16:creationId xmlns:a16="http://schemas.microsoft.com/office/drawing/2014/main" id="{DE4C5519-0E73-F81A-012E-6EE1C69F00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5218113"/>
            <a:ext cx="609600" cy="533400"/>
          </a:xfrm>
          <a:prstGeom prst="line">
            <a:avLst/>
          </a:prstGeom>
          <a:noFill/>
          <a:ln w="76200" cap="sq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90" name="Line 26">
            <a:extLst>
              <a:ext uri="{FF2B5EF4-FFF2-40B4-BE49-F238E27FC236}">
                <a16:creationId xmlns:a16="http://schemas.microsoft.com/office/drawing/2014/main" id="{A2C6279D-4263-353E-52A1-85F206FDB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141913"/>
            <a:ext cx="457200" cy="609600"/>
          </a:xfrm>
          <a:prstGeom prst="line">
            <a:avLst/>
          </a:prstGeom>
          <a:noFill/>
          <a:ln w="76200" cap="sq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89691" name="Object 27">
            <a:extLst>
              <a:ext uri="{FF2B5EF4-FFF2-40B4-BE49-F238E27FC236}">
                <a16:creationId xmlns:a16="http://schemas.microsoft.com/office/drawing/2014/main" id="{357A4F0A-560C-C258-C098-D9E6ECD60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5751513"/>
          <a:ext cx="6334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797300" imgH="5562600" progId="Equation.3">
                  <p:embed/>
                </p:oleObj>
              </mc:Choice>
              <mc:Fallback>
                <p:oleObj name="公式" r:id="rId20" imgW="3797300" imgH="5562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5751513"/>
                        <a:ext cx="633412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9692" name="Object 28">
            <a:extLst>
              <a:ext uri="{FF2B5EF4-FFF2-40B4-BE49-F238E27FC236}">
                <a16:creationId xmlns:a16="http://schemas.microsoft.com/office/drawing/2014/main" id="{281FADE9-66C3-226B-1CB4-F40287275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738" y="5675313"/>
          <a:ext cx="6524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102100" imgH="5562600" progId="Equation.3">
                  <p:embed/>
                </p:oleObj>
              </mc:Choice>
              <mc:Fallback>
                <p:oleObj name="公式" r:id="rId22" imgW="4102100" imgH="556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8" y="5675313"/>
                        <a:ext cx="6524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9693" name="Line 29">
            <a:extLst>
              <a:ext uri="{FF2B5EF4-FFF2-40B4-BE49-F238E27FC236}">
                <a16:creationId xmlns:a16="http://schemas.microsoft.com/office/drawing/2014/main" id="{232C142D-5F1C-943A-7825-53D24161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22713"/>
            <a:ext cx="22098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94" name="Line 30">
            <a:extLst>
              <a:ext uri="{FF2B5EF4-FFF2-40B4-BE49-F238E27FC236}">
                <a16:creationId xmlns:a16="http://schemas.microsoft.com/office/drawing/2014/main" id="{A4D47FE3-C31F-95B4-477E-EE5D080C4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141913"/>
            <a:ext cx="2209800" cy="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95" name="Line 31">
            <a:extLst>
              <a:ext uri="{FF2B5EF4-FFF2-40B4-BE49-F238E27FC236}">
                <a16:creationId xmlns:a16="http://schemas.microsoft.com/office/drawing/2014/main" id="{EAEFCD63-4D61-4C6B-BDBF-4CF47A0BB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922713"/>
            <a:ext cx="0" cy="12192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9696" name="Line 32">
            <a:extLst>
              <a:ext uri="{FF2B5EF4-FFF2-40B4-BE49-F238E27FC236}">
                <a16:creationId xmlns:a16="http://schemas.microsoft.com/office/drawing/2014/main" id="{BFDFC2D5-AC46-C130-7428-30D8C7521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22713"/>
            <a:ext cx="0" cy="1219200"/>
          </a:xfrm>
          <a:prstGeom prst="line">
            <a:avLst/>
          </a:prstGeom>
          <a:noFill/>
          <a:ln w="12700" cap="sq">
            <a:solidFill>
              <a:srgbClr val="FFFF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8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28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8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8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89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89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28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8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8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89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89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89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89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228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28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8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8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28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8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8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28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8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28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28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8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28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28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0" fill="hold"/>
                                        <p:tgtEl>
                                          <p:spTgt spid="228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0" fill="hold"/>
                                        <p:tgtEl>
                                          <p:spTgt spid="228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6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32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9673" grpId="0" autoUpdateAnimBg="0"/>
      <p:bldP spid="228968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>
            <a:extLst>
              <a:ext uri="{FF2B5EF4-FFF2-40B4-BE49-F238E27FC236}">
                <a16:creationId xmlns:a16="http://schemas.microsoft.com/office/drawing/2014/main" id="{A95A12F4-BD30-1580-CB6C-B9CBCF7B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D64C4D-7904-D046-A48F-C252BAEAA606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/>
          </a:p>
        </p:txBody>
      </p:sp>
      <p:graphicFrame>
        <p:nvGraphicFramePr>
          <p:cNvPr id="2290690" name="Object 2">
            <a:extLst>
              <a:ext uri="{FF2B5EF4-FFF2-40B4-BE49-F238E27FC236}">
                <a16:creationId xmlns:a16="http://schemas.microsoft.com/office/drawing/2014/main" id="{55B90E6B-E092-DEC3-3618-B837A2CF4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157163"/>
          <a:ext cx="32448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889700" imgH="10528300" progId="Equation.3">
                  <p:embed/>
                </p:oleObj>
              </mc:Choice>
              <mc:Fallback>
                <p:oleObj name="公式" r:id="rId3" imgW="31889700" imgH="1052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7163"/>
                        <a:ext cx="32448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90691" name="Group 3">
            <a:extLst>
              <a:ext uri="{FF2B5EF4-FFF2-40B4-BE49-F238E27FC236}">
                <a16:creationId xmlns:a16="http://schemas.microsoft.com/office/drawing/2014/main" id="{FB201D97-39DE-A770-389E-7A75279DD2B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81000"/>
            <a:ext cx="3352800" cy="2419350"/>
            <a:chOff x="3408" y="48"/>
            <a:chExt cx="2112" cy="1524"/>
          </a:xfrm>
        </p:grpSpPr>
        <p:sp>
          <p:nvSpPr>
            <p:cNvPr id="30733" name="Line 4">
              <a:extLst>
                <a:ext uri="{FF2B5EF4-FFF2-40B4-BE49-F238E27FC236}">
                  <a16:creationId xmlns:a16="http://schemas.microsoft.com/office/drawing/2014/main" id="{9BA501D1-1E36-29F3-B5E4-1F68C09BF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48"/>
              <a:ext cx="0" cy="129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5">
              <a:extLst>
                <a:ext uri="{FF2B5EF4-FFF2-40B4-BE49-F238E27FC236}">
                  <a16:creationId xmlns:a16="http://schemas.microsoft.com/office/drawing/2014/main" id="{09C78004-9C3A-7CF2-EBDA-6A0931DBAB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00"/>
              <a:ext cx="2112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Freeform 6">
              <a:extLst>
                <a:ext uri="{FF2B5EF4-FFF2-40B4-BE49-F238E27FC236}">
                  <a16:creationId xmlns:a16="http://schemas.microsoft.com/office/drawing/2014/main" id="{D161636C-0FEF-51E5-6D39-A3BF994E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76"/>
              <a:ext cx="1680" cy="728"/>
            </a:xfrm>
            <a:custGeom>
              <a:avLst/>
              <a:gdLst>
                <a:gd name="T0" fmla="*/ 0 w 1680"/>
                <a:gd name="T1" fmla="*/ 728 h 728"/>
                <a:gd name="T2" fmla="*/ 384 w 1680"/>
                <a:gd name="T3" fmla="*/ 536 h 728"/>
                <a:gd name="T4" fmla="*/ 864 w 1680"/>
                <a:gd name="T5" fmla="*/ 8 h 728"/>
                <a:gd name="T6" fmla="*/ 1344 w 1680"/>
                <a:gd name="T7" fmla="*/ 584 h 728"/>
                <a:gd name="T8" fmla="*/ 1680 w 1680"/>
                <a:gd name="T9" fmla="*/ 680 h 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0" h="728">
                  <a:moveTo>
                    <a:pt x="0" y="728"/>
                  </a:moveTo>
                  <a:cubicBezTo>
                    <a:pt x="120" y="692"/>
                    <a:pt x="240" y="656"/>
                    <a:pt x="384" y="536"/>
                  </a:cubicBezTo>
                  <a:cubicBezTo>
                    <a:pt x="528" y="416"/>
                    <a:pt x="704" y="0"/>
                    <a:pt x="864" y="8"/>
                  </a:cubicBezTo>
                  <a:cubicBezTo>
                    <a:pt x="1024" y="16"/>
                    <a:pt x="1208" y="472"/>
                    <a:pt x="1344" y="584"/>
                  </a:cubicBezTo>
                  <a:cubicBezTo>
                    <a:pt x="1480" y="696"/>
                    <a:pt x="1616" y="664"/>
                    <a:pt x="1680" y="680"/>
                  </a:cubicBezTo>
                </a:path>
              </a:pathLst>
            </a:custGeom>
            <a:noFill/>
            <a:ln w="12700" cap="sq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Line 7">
              <a:extLst>
                <a:ext uri="{FF2B5EF4-FFF2-40B4-BE49-F238E27FC236}">
                  <a16:creationId xmlns:a16="http://schemas.microsoft.com/office/drawing/2014/main" id="{DF6FDEBC-19F2-DD55-F99D-F33FEB0406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960"/>
              <a:ext cx="0" cy="240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Line 8">
              <a:extLst>
                <a:ext uri="{FF2B5EF4-FFF2-40B4-BE49-F238E27FC236}">
                  <a16:creationId xmlns:a16="http://schemas.microsoft.com/office/drawing/2014/main" id="{980B08FB-3EC4-BE6A-5AE9-60D3AC99A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816"/>
              <a:ext cx="0" cy="38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8" name="Object 9">
              <a:extLst>
                <a:ext uri="{FF2B5EF4-FFF2-40B4-BE49-F238E27FC236}">
                  <a16:creationId xmlns:a16="http://schemas.microsoft.com/office/drawing/2014/main" id="{A311274D-E4A6-ECDE-D042-573B735819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1152"/>
            <a:ext cx="29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686300" imgH="6146800" progId="Equation.3">
                    <p:embed/>
                  </p:oleObj>
                </mc:Choice>
                <mc:Fallback>
                  <p:oleObj name="公式" r:id="rId5" imgW="4686300" imgH="6146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152"/>
                          <a:ext cx="29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10">
              <a:extLst>
                <a:ext uri="{FF2B5EF4-FFF2-40B4-BE49-F238E27FC236}">
                  <a16:creationId xmlns:a16="http://schemas.microsoft.com/office/drawing/2014/main" id="{88FDB1D2-683B-CBD3-3EA2-1E256B6052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152"/>
            <a:ext cx="49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8191500" imgH="6146800" progId="Equation.3">
                    <p:embed/>
                  </p:oleObj>
                </mc:Choice>
                <mc:Fallback>
                  <p:oleObj name="公式" r:id="rId7" imgW="8191500" imgH="6146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52"/>
                          <a:ext cx="496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Line 11">
              <a:extLst>
                <a:ext uri="{FF2B5EF4-FFF2-40B4-BE49-F238E27FC236}">
                  <a16:creationId xmlns:a16="http://schemas.microsoft.com/office/drawing/2014/main" id="{FCEBC497-4496-E4C9-80FE-714595E62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912"/>
              <a:ext cx="96" cy="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12">
              <a:extLst>
                <a:ext uri="{FF2B5EF4-FFF2-40B4-BE49-F238E27FC236}">
                  <a16:creationId xmlns:a16="http://schemas.microsoft.com/office/drawing/2014/main" id="{214EED3F-51FC-4C63-3BA4-F5435BBB4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960"/>
              <a:ext cx="144" cy="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13">
              <a:extLst>
                <a:ext uri="{FF2B5EF4-FFF2-40B4-BE49-F238E27FC236}">
                  <a16:creationId xmlns:a16="http://schemas.microsoft.com/office/drawing/2014/main" id="{F29C7BE4-A3A1-3A7B-4711-E0A3DF1F1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008"/>
              <a:ext cx="192" cy="14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14">
              <a:extLst>
                <a:ext uri="{FF2B5EF4-FFF2-40B4-BE49-F238E27FC236}">
                  <a16:creationId xmlns:a16="http://schemas.microsoft.com/office/drawing/2014/main" id="{B014CE4D-0494-A21A-FA76-C8FD48AE2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056"/>
              <a:ext cx="240" cy="14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15">
              <a:extLst>
                <a:ext uri="{FF2B5EF4-FFF2-40B4-BE49-F238E27FC236}">
                  <a16:creationId xmlns:a16="http://schemas.microsoft.com/office/drawing/2014/main" id="{6F2930E2-2F75-BCCF-C3A4-991EEE88F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152"/>
              <a:ext cx="96" cy="48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Line 16">
              <a:extLst>
                <a:ext uri="{FF2B5EF4-FFF2-40B4-BE49-F238E27FC236}">
                  <a16:creationId xmlns:a16="http://schemas.microsoft.com/office/drawing/2014/main" id="{53CB087B-074F-74DF-795B-A2ADC08DC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1008"/>
              <a:ext cx="96" cy="14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Line 17">
              <a:extLst>
                <a:ext uri="{FF2B5EF4-FFF2-40B4-BE49-F238E27FC236}">
                  <a16:creationId xmlns:a16="http://schemas.microsoft.com/office/drawing/2014/main" id="{A98AEE4F-C4A0-E620-5D60-9B8D18060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1056"/>
              <a:ext cx="96" cy="14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Line 18">
              <a:extLst>
                <a:ext uri="{FF2B5EF4-FFF2-40B4-BE49-F238E27FC236}">
                  <a16:creationId xmlns:a16="http://schemas.microsoft.com/office/drawing/2014/main" id="{44DA00A6-5BFA-62A9-59B0-74223B1CA6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056"/>
              <a:ext cx="96" cy="14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Line 19">
              <a:extLst>
                <a:ext uri="{FF2B5EF4-FFF2-40B4-BE49-F238E27FC236}">
                  <a16:creationId xmlns:a16="http://schemas.microsoft.com/office/drawing/2014/main" id="{CA6F137A-ED0D-7AD8-D334-DA33DA8A3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84" y="1056"/>
              <a:ext cx="96" cy="144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Line 20">
              <a:extLst>
                <a:ext uri="{FF2B5EF4-FFF2-40B4-BE49-F238E27FC236}">
                  <a16:creationId xmlns:a16="http://schemas.microsoft.com/office/drawing/2014/main" id="{0E3FBDB5-542A-2D32-3F55-6E977147B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104"/>
              <a:ext cx="96" cy="96"/>
            </a:xfrm>
            <a:prstGeom prst="line">
              <a:avLst/>
            </a:prstGeom>
            <a:noFill/>
            <a:ln w="12700" cap="sq">
              <a:solidFill>
                <a:srgbClr val="CC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90709" name="Object 21">
            <a:extLst>
              <a:ext uri="{FF2B5EF4-FFF2-40B4-BE49-F238E27FC236}">
                <a16:creationId xmlns:a16="http://schemas.microsoft.com/office/drawing/2014/main" id="{8882C740-DD34-270B-55F7-248BE1FE3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88938"/>
          <a:ext cx="13716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236200" imgH="4102100" progId="Equation.3">
                  <p:embed/>
                </p:oleObj>
              </mc:Choice>
              <mc:Fallback>
                <p:oleObj name="公式" r:id="rId9" imgW="10236200" imgH="4102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8938"/>
                        <a:ext cx="13716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0710" name="Object 22">
            <a:extLst>
              <a:ext uri="{FF2B5EF4-FFF2-40B4-BE49-F238E27FC236}">
                <a16:creationId xmlns:a16="http://schemas.microsoft.com/office/drawing/2014/main" id="{96FC068E-D574-8404-692E-6021A0D27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" y="1268413"/>
          <a:ext cx="40894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7396400" imgH="10528300" progId="Equation.3">
                  <p:embed/>
                </p:oleObj>
              </mc:Choice>
              <mc:Fallback>
                <p:oleObj name="公式" r:id="rId11" imgW="47396400" imgH="1052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268413"/>
                        <a:ext cx="4089400" cy="1052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0711" name="Object 23">
            <a:extLst>
              <a:ext uri="{FF2B5EF4-FFF2-40B4-BE49-F238E27FC236}">
                <a16:creationId xmlns:a16="http://schemas.microsoft.com/office/drawing/2014/main" id="{D08AEA23-67FF-A539-6425-3F3044ACB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9738" y="1470025"/>
          <a:ext cx="1295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0236200" imgH="4102100" progId="Equation.3">
                  <p:embed/>
                </p:oleObj>
              </mc:Choice>
              <mc:Fallback>
                <p:oleObj name="公式" r:id="rId13" imgW="10236200" imgH="4102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1470025"/>
                        <a:ext cx="1295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0712" name="Object 24">
            <a:extLst>
              <a:ext uri="{FF2B5EF4-FFF2-40B4-BE49-F238E27FC236}">
                <a16:creationId xmlns:a16="http://schemas.microsoft.com/office/drawing/2014/main" id="{E4625AD7-3FCE-0A73-37BB-2115C2575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2863" y="2617788"/>
          <a:ext cx="39782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036500" imgH="10528300" progId="Equation.3">
                  <p:embed/>
                </p:oleObj>
              </mc:Choice>
              <mc:Fallback>
                <p:oleObj name="Equation" r:id="rId14" imgW="38036500" imgH="1052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617788"/>
                        <a:ext cx="3978275" cy="1081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0713" name="Text Box 25">
            <a:extLst>
              <a:ext uri="{FF2B5EF4-FFF2-40B4-BE49-F238E27FC236}">
                <a16:creationId xmlns:a16="http://schemas.microsoft.com/office/drawing/2014/main" id="{681EE2EB-7803-737F-096A-80862262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098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得置信区间</a:t>
            </a:r>
          </a:p>
        </p:txBody>
      </p:sp>
      <p:sp>
        <p:nvSpPr>
          <p:cNvPr id="2290714" name="Text Box 26">
            <a:extLst>
              <a:ext uri="{FF2B5EF4-FFF2-40B4-BE49-F238E27FC236}">
                <a16:creationId xmlns:a16="http://schemas.microsoft.com/office/drawing/2014/main" id="{272232D7-23DB-8ACE-BAD7-7B49C222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041775"/>
            <a:ext cx="76200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置信度为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1-α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的置信区间不是唯一的！！        </a:t>
            </a:r>
          </a:p>
        </p:txBody>
      </p:sp>
      <p:sp>
        <p:nvSpPr>
          <p:cNvPr id="2290715" name="Text Box 27">
            <a:extLst>
              <a:ext uri="{FF2B5EF4-FFF2-40B4-BE49-F238E27FC236}">
                <a16:creationId xmlns:a16="http://schemas.microsoft.com/office/drawing/2014/main" id="{824EC614-CAE8-583B-3910-35CCF3EFE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81534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在置信度相同的情况下，置信区间的区间长度越小越好！</a:t>
            </a:r>
          </a:p>
        </p:txBody>
      </p:sp>
      <p:sp>
        <p:nvSpPr>
          <p:cNvPr id="2290716" name="Text Box 28">
            <a:extLst>
              <a:ext uri="{FF2B5EF4-FFF2-40B4-BE49-F238E27FC236}">
                <a16:creationId xmlns:a16="http://schemas.microsoft.com/office/drawing/2014/main" id="{8F2201F5-D1CC-FF3C-FA98-027C1A65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13188"/>
            <a:ext cx="609600" cy="595312"/>
          </a:xfrm>
          <a:prstGeom prst="rect">
            <a:avLst/>
          </a:prstGeom>
          <a:noFill/>
          <a:ln w="76200" cap="sq" cmpd="tri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注</a:t>
            </a:r>
          </a:p>
        </p:txBody>
      </p:sp>
      <p:sp>
        <p:nvSpPr>
          <p:cNvPr id="2290717" name="Text Box 29">
            <a:extLst>
              <a:ext uri="{FF2B5EF4-FFF2-40B4-BE49-F238E27FC236}">
                <a16:creationId xmlns:a16="http://schemas.microsoft.com/office/drawing/2014/main" id="{A8436B3E-E72D-4397-CE0D-78436FE7A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73675"/>
            <a:ext cx="76200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可以证明，当总体的概率密度函数为偶函数时，采用对称的上</a:t>
            </a:r>
            <a:r>
              <a:rPr lang="en-US" altLang="zh-CN" sz="2400" b="1">
                <a:latin typeface="Times New Roman" panose="02020603050405020304" pitchFamily="18" charset="0"/>
              </a:rPr>
              <a:t>α</a:t>
            </a:r>
            <a:r>
              <a:rPr lang="zh-CN" altLang="en-US" sz="2400" b="1">
                <a:latin typeface="Times New Roman" panose="02020603050405020304" pitchFamily="18" charset="0"/>
              </a:rPr>
              <a:t>分位点所得的置信区间长度最小。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29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9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75"/>
                                        <p:tgtEl>
                                          <p:spTgt spid="2290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9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229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22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75"/>
                                        <p:tgtEl>
                                          <p:spTgt spid="2290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713" grpId="0" build="p" autoUpdateAnimBg="0"/>
      <p:bldP spid="2290714" grpId="0" animBg="1" autoUpdateAnimBg="0"/>
      <p:bldP spid="2290715" grpId="0" animBg="1" autoUpdateAnimBg="0"/>
      <p:bldP spid="2290716" grpId="0" animBg="1" autoUpdateAnimBg="0"/>
      <p:bldP spid="229071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1026">
            <a:extLst>
              <a:ext uri="{FF2B5EF4-FFF2-40B4-BE49-F238E27FC236}">
                <a16:creationId xmlns:a16="http://schemas.microsoft.com/office/drawing/2014/main" id="{DCF78ACB-B42F-3EB1-8EE7-37EDC5BA9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048250" imgH="12700" progId="Photoshop.Image.5">
                  <p:embed/>
                </p:oleObj>
              </mc:Choice>
              <mc:Fallback>
                <p:oleObj name="Image" r:id="rId3" imgW="5048250" imgH="12700" progId="Photoshop.Image.5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Rectangle 1027">
            <a:extLst>
              <a:ext uri="{FF2B5EF4-FFF2-40B4-BE49-F238E27FC236}">
                <a16:creationId xmlns:a16="http://schemas.microsoft.com/office/drawing/2014/main" id="{415FC4CE-53B2-6570-637C-C61C371DE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1747" name="Rectangle 1028">
            <a:extLst>
              <a:ext uri="{FF2B5EF4-FFF2-40B4-BE49-F238E27FC236}">
                <a16:creationId xmlns:a16="http://schemas.microsoft.com/office/drawing/2014/main" id="{811BC629-8060-7026-4479-917F1BB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685800"/>
            <a:ext cx="1565275" cy="376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§3  </a:t>
            </a:r>
            <a:r>
              <a:rPr lang="zh-CN" altLang="en-US" sz="1800">
                <a:latin typeface="Times New Roman" panose="02020603050405020304" pitchFamily="18" charset="0"/>
              </a:rPr>
              <a:t>区间估计</a:t>
            </a:r>
          </a:p>
        </p:txBody>
      </p:sp>
      <p:sp>
        <p:nvSpPr>
          <p:cNvPr id="130053" name="Text Box 1029">
            <a:extLst>
              <a:ext uri="{FF2B5EF4-FFF2-40B4-BE49-F238E27FC236}">
                <a16:creationId xmlns:a16="http://schemas.microsoft.com/office/drawing/2014/main" id="{3413B0B4-4CC3-4A92-13BB-D50DF56C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1582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说明：</a:t>
            </a:r>
          </a:p>
        </p:txBody>
      </p:sp>
      <p:sp>
        <p:nvSpPr>
          <p:cNvPr id="130054" name="Text Box 1030">
            <a:extLst>
              <a:ext uri="{FF2B5EF4-FFF2-40B4-BE49-F238E27FC236}">
                <a16:creationId xmlns:a16="http://schemas.microsoft.com/office/drawing/2014/main" id="{707B97A9-C77D-36CE-4D6C-708479A0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00200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）置信区间不唯一，在置信度固定的条件下，置信区间越短，估计精度越高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0055" name="Text Box 1031">
            <a:extLst>
              <a:ext uri="{FF2B5EF4-FFF2-40B4-BE49-F238E27FC236}">
                <a16:creationId xmlns:a16="http://schemas.microsoft.com/office/drawing/2014/main" id="{85C1F327-37ED-7155-1476-243D53C45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）在置信度固定的条件下，</a:t>
            </a:r>
            <a:r>
              <a:rPr lang="en-US" altLang="zh-CN" sz="2800" b="1" i="1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越大，置信区间越短，估计精度越高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0056" name="Text Box 1032">
            <a:extLst>
              <a:ext uri="{FF2B5EF4-FFF2-40B4-BE49-F238E27FC236}">
                <a16:creationId xmlns:a16="http://schemas.microsoft.com/office/drawing/2014/main" id="{DB3B66C8-3431-43D2-759E-70EF9A25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83050"/>
            <a:ext cx="792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）在样本量 </a:t>
            </a:r>
            <a:r>
              <a:rPr lang="en-US" altLang="zh-CN" sz="2800" b="1" i="1"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固定时，置信度越大，置信区间越长，估计精度越低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0057" name="AutoShape 1033">
            <a:extLst>
              <a:ext uri="{FF2B5EF4-FFF2-40B4-BE49-F238E27FC236}">
                <a16:creationId xmlns:a16="http://schemas.microsoft.com/office/drawing/2014/main" id="{ECCA10B0-44C6-8FCB-DEA2-8AE73B5F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753" name="Text Box 103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B0ED90F-7175-44DF-CC53-22E35E5B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30062" name="AutoShape 1038">
            <a:extLst>
              <a:ext uri="{FF2B5EF4-FFF2-40B4-BE49-F238E27FC236}">
                <a16:creationId xmlns:a16="http://schemas.microsoft.com/office/drawing/2014/main" id="{985C6897-FFE8-25BA-19DB-85F169531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30063" name="AutoShape 1039">
            <a:extLst>
              <a:ext uri="{FF2B5EF4-FFF2-40B4-BE49-F238E27FC236}">
                <a16:creationId xmlns:a16="http://schemas.microsoft.com/office/drawing/2014/main" id="{30989246-3644-E0DF-35CF-7A81142F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756" name="Text Box 104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766410-F81D-1FD6-19E1-4630FE09C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31757" name="Text Box 104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6AAE24-F71D-A462-38A0-4F0AB968F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30067" name="AutoShape 1043">
            <a:extLst>
              <a:ext uri="{FF2B5EF4-FFF2-40B4-BE49-F238E27FC236}">
                <a16:creationId xmlns:a16="http://schemas.microsoft.com/office/drawing/2014/main" id="{AD219CF0-587E-65C4-7742-57E4E4D6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31759" name="Text Box 1044">
            <a:hlinkClick r:id="rId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1FC322CB-BFD7-3ECC-B543-8503405E2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054" grpId="0" autoUpdateAnimBg="0"/>
      <p:bldP spid="130055" grpId="0" autoUpdateAnimBg="0"/>
      <p:bldP spid="13005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2AFA0A9-9DC0-C994-5360-9A6FE785D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62484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>
                <a:solidFill>
                  <a:srgbClr val="0000CC"/>
                </a:solidFill>
                <a:ea typeface="隶书" pitchFamily="49" charset="-122"/>
              </a:rPr>
              <a:t>    </a:t>
            </a:r>
            <a:r>
              <a:rPr lang="zh-CN" altLang="zh-CN">
                <a:solidFill>
                  <a:srgbClr val="0000CC"/>
                </a:solidFill>
                <a:ea typeface="华文隶书" panose="02010800040101010101" pitchFamily="2" charset="-122"/>
              </a:rPr>
              <a:t>置信区间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396D9215-53CA-E460-5648-322B31EC6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838200"/>
          <a:ext cx="8448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25000" imgH="5562600" progId="">
                  <p:embed/>
                </p:oleObj>
              </mc:Choice>
              <mc:Fallback>
                <p:oleObj r:id="rId3" imgW="85725000" imgH="5562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38200"/>
                        <a:ext cx="8448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AA7BDB1C-1411-34E6-C21C-4C6EE58DB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371600"/>
          <a:ext cx="7381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4904600" imgH="5562600" progId="">
                  <p:embed/>
                </p:oleObj>
              </mc:Choice>
              <mc:Fallback>
                <p:oleObj r:id="rId5" imgW="74904600" imgH="5562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73818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2C88FFBA-0D94-0775-61E1-0998A14D8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2058988"/>
          <a:ext cx="50022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0317400" imgH="4686300" progId="">
                  <p:embed/>
                </p:oleObj>
              </mc:Choice>
              <mc:Fallback>
                <p:oleObj r:id="rId7" imgW="50317400" imgH="46863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2058988"/>
                        <a:ext cx="50022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DDF27AB1-9C60-0F64-4B79-0668989A4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2744788"/>
          <a:ext cx="41560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41833800" imgH="5270500" progId="">
                  <p:embed/>
                </p:oleObj>
              </mc:Choice>
              <mc:Fallback>
                <p:oleObj r:id="rId9" imgW="41833800" imgH="52705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744788"/>
                        <a:ext cx="41560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18F34964-55A4-857C-F394-92E4D687D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78225"/>
          <a:ext cx="64897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5239900" imgH="10528300" progId="">
                  <p:embed/>
                </p:oleObj>
              </mc:Choice>
              <mc:Fallback>
                <p:oleObj r:id="rId11" imgW="65239900" imgH="105283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78225"/>
                        <a:ext cx="64897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E4604E97-4701-ADC3-C720-4A5BA81D1E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2006600"/>
          <a:ext cx="11033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112500" imgH="5270500" progId="">
                  <p:embed/>
                </p:oleObj>
              </mc:Choice>
              <mc:Fallback>
                <p:oleObj r:id="rId13" imgW="11112500" imgH="52705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2006600"/>
                        <a:ext cx="11033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5C6AFC6F-2B06-01A9-2105-8657C6DD3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1413" y="2543175"/>
          <a:ext cx="31940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2181800" imgH="10236200" progId="">
                  <p:embed/>
                </p:oleObj>
              </mc:Choice>
              <mc:Fallback>
                <p:oleObj r:id="rId15" imgW="32181800" imgH="10236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2543175"/>
                        <a:ext cx="31940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1945DEE9-63AB-8D8D-2500-CD9DC70AE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5124450"/>
          <a:ext cx="40528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40665400" imgH="10528300" progId="">
                  <p:embed/>
                </p:oleObj>
              </mc:Choice>
              <mc:Fallback>
                <p:oleObj r:id="rId17" imgW="40665400" imgH="105283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124450"/>
                        <a:ext cx="4052887" cy="1047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>
            <a:extLst>
              <a:ext uri="{FF2B5EF4-FFF2-40B4-BE49-F238E27FC236}">
                <a16:creationId xmlns:a16="http://schemas.microsoft.com/office/drawing/2014/main" id="{8196448C-6E10-D1EF-B4EB-87F53988E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4605338"/>
          <a:ext cx="80502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1038700" imgH="5270500" progId="">
                  <p:embed/>
                </p:oleObj>
              </mc:Choice>
              <mc:Fallback>
                <p:oleObj r:id="rId19" imgW="81038700" imgH="52705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605338"/>
                        <a:ext cx="80502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779BF548-5261-55C0-790A-E41D706BB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48768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CC"/>
                </a:solidFill>
                <a:ea typeface="华文隶书" panose="02010800040101010101" pitchFamily="2" charset="-122"/>
              </a:rPr>
              <a:t>   二、置信区间的求法</a:t>
            </a:r>
          </a:p>
        </p:txBody>
      </p:sp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53B6E084-59D2-4C1F-F4F8-7E9DE4D838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868363"/>
          <a:ext cx="81343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499200" imgH="10528300" progId="">
                  <p:embed/>
                </p:oleObj>
              </mc:Choice>
              <mc:Fallback>
                <p:oleObj r:id="rId3" imgW="82499200" imgH="10528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68363"/>
                        <a:ext cx="813435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3BCA0A4C-3C99-F7DE-EBB6-9C93F89007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943100"/>
          <a:ext cx="4940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9733200" imgH="5562600" progId="">
                  <p:embed/>
                </p:oleObj>
              </mc:Choice>
              <mc:Fallback>
                <p:oleObj r:id="rId5" imgW="49733200" imgH="5562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43100"/>
                        <a:ext cx="4940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F7CF16D6-6EA4-E2CE-A0DA-1305FBDB0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590800"/>
          <a:ext cx="5813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8508900" imgH="5562600" progId="">
                  <p:embed/>
                </p:oleObj>
              </mc:Choice>
              <mc:Fallback>
                <p:oleObj r:id="rId7" imgW="58508900" imgH="5562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58134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D17D918A-5B0E-1F43-9650-E70948B77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378200"/>
          <a:ext cx="77612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78117700" imgH="10528300" progId="">
                  <p:embed/>
                </p:oleObj>
              </mc:Choice>
              <mc:Fallback>
                <p:oleObj r:id="rId9" imgW="78117700" imgH="105283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78200"/>
                        <a:ext cx="77612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5C2BBAE9-9319-F5C2-E846-519B9AF39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8" y="4679950"/>
          <a:ext cx="80502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81038700" imgH="5270500" progId="">
                  <p:embed/>
                </p:oleObj>
              </mc:Choice>
              <mc:Fallback>
                <p:oleObj r:id="rId11" imgW="81038700" imgH="52705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679950"/>
                        <a:ext cx="805021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4A9B0610-A8D4-2C58-0701-757C3575E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562600"/>
          <a:ext cx="752951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5780900" imgH="4686300" progId="">
                  <p:embed/>
                </p:oleObj>
              </mc:Choice>
              <mc:Fallback>
                <p:oleObj r:id="rId13" imgW="75780900" imgH="4686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562600"/>
                        <a:ext cx="752951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矩形 1">
            <a:extLst>
              <a:ext uri="{FF2B5EF4-FFF2-40B4-BE49-F238E27FC236}">
                <a16:creationId xmlns:a16="http://schemas.microsoft.com/office/drawing/2014/main" id="{3A6BD61B-E630-D84C-719B-6E657CFE5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2587625"/>
            <a:ext cx="1947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CC"/>
                </a:solidFill>
                <a:ea typeface="仿宋_GB2312" pitchFamily="49" charset="-122"/>
              </a:rPr>
              <a:t>要求仅含待估参数且分布已知</a:t>
            </a:r>
            <a:endParaRPr lang="zh-CN" altLang="en-US" sz="1600"/>
          </a:p>
        </p:txBody>
      </p:sp>
      <p:sp>
        <p:nvSpPr>
          <p:cNvPr id="34825" name="矩形 2">
            <a:extLst>
              <a:ext uri="{FF2B5EF4-FFF2-40B4-BE49-F238E27FC236}">
                <a16:creationId xmlns:a16="http://schemas.microsoft.com/office/drawing/2014/main" id="{8DE1D25D-759B-0E4E-803D-D2B77089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898900"/>
            <a:ext cx="178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FF33CC"/>
                </a:solidFill>
                <a:ea typeface="仿宋_GB2312" pitchFamily="49" charset="-122"/>
              </a:rPr>
              <a:t>要求</a:t>
            </a:r>
            <a:r>
              <a:rPr lang="zh-CN" altLang="en-US" sz="1600" b="1">
                <a:solidFill>
                  <a:srgbClr val="FF33CC"/>
                </a:solidFill>
                <a:ea typeface="仿宋_GB2312" pitchFamily="49" charset="-122"/>
                <a:sym typeface="Symbol" pitchFamily="2" charset="2"/>
              </a:rPr>
              <a:t>区间按几何对称或概率对称</a:t>
            </a:r>
            <a:endParaRPr lang="zh-CN" alt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对象 1">
            <a:extLst>
              <a:ext uri="{FF2B5EF4-FFF2-40B4-BE49-F238E27FC236}">
                <a16:creationId xmlns:a16="http://schemas.microsoft.com/office/drawing/2014/main" id="{56D1B4A2-0E7F-39B9-8A0D-69D6D95DC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6250"/>
          <a:ext cx="69850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263000" imgH="17259300" progId="Equation.3">
                  <p:embed/>
                </p:oleObj>
              </mc:Choice>
              <mc:Fallback>
                <p:oleObj name="公式" r:id="rId2" imgW="72263000" imgH="172593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250"/>
                        <a:ext cx="69850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203ABB6B-4FE2-B6F8-477D-7102F30EF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"/>
          <a:ext cx="8027988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330800" imgH="30721300" progId="">
                  <p:embed/>
                </p:oleObj>
              </mc:Choice>
              <mc:Fallback>
                <p:oleObj r:id="rId2" imgW="81330800" imgH="307213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"/>
                        <a:ext cx="8027988" cy="303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EB8F06BA-84B7-A53D-BF78-17E5960C6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588" y="2976563"/>
          <a:ext cx="82280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1915000" imgH="4686300" progId="">
                  <p:embed/>
                </p:oleObj>
              </mc:Choice>
              <mc:Fallback>
                <p:oleObj r:id="rId4" imgW="81915000" imgH="46863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2976563"/>
                        <a:ext cx="82280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FCAD9BC6-E636-28EF-6EC7-4EC503C88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3506788"/>
          <a:ext cx="405288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665400" imgH="10528300" progId="">
                  <p:embed/>
                </p:oleObj>
              </mc:Choice>
              <mc:Fallback>
                <p:oleObj r:id="rId6" imgW="40665400" imgH="105283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506788"/>
                        <a:ext cx="405288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47C4EC9D-45AF-3B77-945F-E94FEACDD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4689475"/>
          <a:ext cx="3790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7744400" imgH="4686300" progId="">
                  <p:embed/>
                </p:oleObj>
              </mc:Choice>
              <mc:Fallback>
                <p:oleObj r:id="rId8" imgW="37744400" imgH="46863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689475"/>
                        <a:ext cx="3790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>
            <a:extLst>
              <a:ext uri="{FF2B5EF4-FFF2-40B4-BE49-F238E27FC236}">
                <a16:creationId xmlns:a16="http://schemas.microsoft.com/office/drawing/2014/main" id="{9666329E-A017-BF52-C817-314522B92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225" y="5105400"/>
          <a:ext cx="39925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4226500" imgH="9944100" progId="">
                  <p:embed/>
                </p:oleObj>
              </mc:Choice>
              <mc:Fallback>
                <p:oleObj r:id="rId10" imgW="34226500" imgH="99441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5105400"/>
                        <a:ext cx="39925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3">
            <a:extLst>
              <a:ext uri="{FF2B5EF4-FFF2-40B4-BE49-F238E27FC236}">
                <a16:creationId xmlns:a16="http://schemas.microsoft.com/office/drawing/2014/main" id="{9F79380F-8347-4790-052F-DCE4036F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FA66B7-56DA-C641-BDAB-BD50F699D660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/>
          </a:p>
        </p:txBody>
      </p:sp>
      <p:graphicFrame>
        <p:nvGraphicFramePr>
          <p:cNvPr id="2291714" name="Object 2">
            <a:extLst>
              <a:ext uri="{FF2B5EF4-FFF2-40B4-BE49-F238E27FC236}">
                <a16:creationId xmlns:a16="http://schemas.microsoft.com/office/drawing/2014/main" id="{88390AC4-5491-6321-CFF3-286A2E05C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981200"/>
          <a:ext cx="4419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679950" imgH="2914650" progId="Paint.Picture">
                  <p:embed/>
                </p:oleObj>
              </mc:Choice>
              <mc:Fallback>
                <p:oleObj name="BMP 图象" r:id="rId3" imgW="4679950" imgH="291465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4419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15" name="Text Box 3">
            <a:extLst>
              <a:ext uri="{FF2B5EF4-FFF2-40B4-BE49-F238E27FC236}">
                <a16:creationId xmlns:a16="http://schemas.microsoft.com/office/drawing/2014/main" id="{0F8E0DB3-E1B5-75D9-2BFC-0125A737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②  σ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 </a:t>
            </a:r>
            <a:r>
              <a:rPr lang="zh-CN" altLang="zh-CN" sz="2400" b="1">
                <a:latin typeface="Times New Roman" panose="02020603050405020304" pitchFamily="18" charset="0"/>
              </a:rPr>
              <a:t>未知，μ的置信区间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91716" name="Rectangle 4">
            <a:extLst>
              <a:ext uri="{FF2B5EF4-FFF2-40B4-BE49-F238E27FC236}">
                <a16:creationId xmlns:a16="http://schemas.microsoft.com/office/drawing/2014/main" id="{A8A8FD77-5637-CABF-D13B-80FCCD57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5791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Pct val="50000"/>
              <a:buFont typeface="Monotype Sorts" pitchFamily="2" charset="2"/>
              <a:buNone/>
              <a:defRPr/>
            </a:pPr>
            <a:r>
              <a:rPr lang="zh-CN" altLang="en-US" sz="2000" b="1">
                <a:latin typeface="Arial" panose="020B0604020202020204" pitchFamily="34" charset="0"/>
              </a:rPr>
              <a:t>当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itchFamily="2" charset="2"/>
              </a:rPr>
              <a:t>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zh-CN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zh-CN" altLang="en-US" sz="2000" b="1">
                <a:latin typeface="Arial" panose="020B0604020202020204" pitchFamily="34" charset="0"/>
              </a:rPr>
              <a:t>未知时</a:t>
            </a:r>
            <a:r>
              <a:rPr lang="en-US" altLang="zh-CN" sz="2000" b="1">
                <a:latin typeface="Arial" panose="020B0604020202020204" pitchFamily="34" charset="0"/>
              </a:rPr>
              <a:t>,</a:t>
            </a:r>
            <a:r>
              <a:rPr lang="zh-CN" altLang="en-US" sz="2000" b="1">
                <a:latin typeface="Arial" panose="020B0604020202020204" pitchFamily="34" charset="0"/>
              </a:rPr>
              <a:t>用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itchFamily="2" charset="2"/>
              </a:rPr>
              <a:t>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itchFamily="2" charset="2"/>
              </a:rPr>
              <a:t> </a:t>
            </a:r>
            <a:r>
              <a:rPr lang="zh-CN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zh-CN" altLang="en-US" sz="2000" b="1">
                <a:latin typeface="Arial" panose="020B0604020202020204" pitchFamily="34" charset="0"/>
              </a:rPr>
              <a:t>的无偏、一致估计量</a:t>
            </a:r>
            <a:r>
              <a:rPr lang="en-US" altLang="zh-CN" sz="2000" b="1">
                <a:latin typeface="Arial" panose="020B0604020202020204" pitchFamily="34" charset="0"/>
              </a:rPr>
              <a:t>—</a:t>
            </a:r>
            <a:r>
              <a:rPr lang="zh-CN" altLang="en-US" sz="2000" b="1">
                <a:latin typeface="Arial" panose="020B0604020202020204" pitchFamily="34" charset="0"/>
              </a:rPr>
              <a:t>样本方差</a:t>
            </a:r>
          </a:p>
        </p:txBody>
      </p:sp>
      <p:graphicFrame>
        <p:nvGraphicFramePr>
          <p:cNvPr id="2291717" name="Object 5">
            <a:extLst>
              <a:ext uri="{FF2B5EF4-FFF2-40B4-BE49-F238E27FC236}">
                <a16:creationId xmlns:a16="http://schemas.microsoft.com/office/drawing/2014/main" id="{8A525379-A0FC-47F7-8872-E5CC89238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066800"/>
          <a:ext cx="2619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181800" imgH="9944100" progId="Equation.3">
                  <p:embed/>
                </p:oleObj>
              </mc:Choice>
              <mc:Fallback>
                <p:oleObj name="公式" r:id="rId5" imgW="321818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066800"/>
                        <a:ext cx="2619375" cy="990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18" name="Text Box 6">
            <a:extLst>
              <a:ext uri="{FF2B5EF4-FFF2-40B4-BE49-F238E27FC236}">
                <a16:creationId xmlns:a16="http://schemas.microsoft.com/office/drawing/2014/main" id="{B792106E-910C-AEAC-7960-9F79DD305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3810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000" b="1">
                <a:latin typeface="Times New Roman" panose="02020603050405020304" pitchFamily="18" charset="0"/>
              </a:rPr>
              <a:t>来代替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zh-CN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zh-CN" sz="20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, </a:t>
            </a:r>
            <a:r>
              <a:rPr lang="zh-CN" altLang="en-US" sz="2000" b="1">
                <a:latin typeface="Times New Roman" panose="02020603050405020304" pitchFamily="18" charset="0"/>
              </a:rPr>
              <a:t>从而得一新的统计量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91719" name="Object 7">
            <a:extLst>
              <a:ext uri="{FF2B5EF4-FFF2-40B4-BE49-F238E27FC236}">
                <a16:creationId xmlns:a16="http://schemas.microsoft.com/office/drawing/2014/main" id="{D7D1F0D4-8BC0-32DB-AC8A-8B24D99D9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2209800"/>
          <a:ext cx="3181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700" imgH="393700" progId="Equation.3">
                  <p:embed/>
                </p:oleObj>
              </mc:Choice>
              <mc:Fallback>
                <p:oleObj name="Equation" r:id="rId7" imgW="1155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2209800"/>
                        <a:ext cx="3181350" cy="12192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0" name="Object 8">
            <a:extLst>
              <a:ext uri="{FF2B5EF4-FFF2-40B4-BE49-F238E27FC236}">
                <a16:creationId xmlns:a16="http://schemas.microsoft.com/office/drawing/2014/main" id="{264991E5-8D91-129B-2EC8-C6E084103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3505200"/>
          <a:ext cx="1527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4000" imgH="11112500" progId="Equation.3">
                  <p:embed/>
                </p:oleObj>
              </mc:Choice>
              <mc:Fallback>
                <p:oleObj name="Equation" r:id="rId9" imgW="19304000" imgH="11112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505200"/>
                        <a:ext cx="1527175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1" name="Object 9">
            <a:extLst>
              <a:ext uri="{FF2B5EF4-FFF2-40B4-BE49-F238E27FC236}">
                <a16:creationId xmlns:a16="http://schemas.microsoft.com/office/drawing/2014/main" id="{D19FC818-31EA-B473-FF4C-8CE6AB98D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505200"/>
          <a:ext cx="3200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350200" imgH="11112500" progId="Equation.3">
                  <p:embed/>
                </p:oleObj>
              </mc:Choice>
              <mc:Fallback>
                <p:oleObj name="公式" r:id="rId11" imgW="33350200" imgH="1111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3200400" cy="8953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2" name="Object 10">
            <a:extLst>
              <a:ext uri="{FF2B5EF4-FFF2-40B4-BE49-F238E27FC236}">
                <a16:creationId xmlns:a16="http://schemas.microsoft.com/office/drawing/2014/main" id="{EA746172-3588-AB39-9533-1A66E273B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419600"/>
          <a:ext cx="342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4000" imgH="444500" progId="Equation.3">
                  <p:embed/>
                </p:oleObj>
              </mc:Choice>
              <mc:Fallback>
                <p:oleObj name="Equation" r:id="rId13" imgW="15240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3429000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1723" name="Object 11">
            <a:extLst>
              <a:ext uri="{FF2B5EF4-FFF2-40B4-BE49-F238E27FC236}">
                <a16:creationId xmlns:a16="http://schemas.microsoft.com/office/drawing/2014/main" id="{A236762E-DC36-8392-A80F-6ABFFB076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913" y="4419600"/>
          <a:ext cx="4700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184400" imgH="444500" progId="Equation.3">
                  <p:embed/>
                </p:oleObj>
              </mc:Choice>
              <mc:Fallback>
                <p:oleObj name="公式" r:id="rId15" imgW="21844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419600"/>
                        <a:ext cx="4700587" cy="762000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1724" name="Text Box 12">
            <a:extLst>
              <a:ext uri="{FF2B5EF4-FFF2-40B4-BE49-F238E27FC236}">
                <a16:creationId xmlns:a16="http://schemas.microsoft.com/office/drawing/2014/main" id="{E6AEBCD8-8E65-4107-C263-686B140D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18125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这样就得到了置信度为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－</a:t>
            </a:r>
            <a:r>
              <a:rPr lang="zh-CN" altLang="en-US" sz="2000" b="1">
                <a:latin typeface="Times New Roman" panose="02020603050405020304" pitchFamily="18" charset="0"/>
                <a:sym typeface="Symbol" pitchFamily="2" charset="2"/>
              </a:rPr>
              <a:t>的置信区间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291725" name="Object 13">
            <a:extLst>
              <a:ext uri="{FF2B5EF4-FFF2-40B4-BE49-F238E27FC236}">
                <a16:creationId xmlns:a16="http://schemas.microsoft.com/office/drawing/2014/main" id="{B969F925-5DF2-279E-A206-8C5AB4637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7450" y="5334000"/>
          <a:ext cx="3689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71600" imgH="393700" progId="Equation.3">
                  <p:embed/>
                </p:oleObj>
              </mc:Choice>
              <mc:Fallback>
                <p:oleObj name="公式" r:id="rId17" imgW="13716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5334000"/>
                        <a:ext cx="3689350" cy="10668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9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9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9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9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9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29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9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91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1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91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91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5" grpId="0" build="p" autoUpdateAnimBg="0"/>
      <p:bldP spid="2291716" grpId="0" build="p" autoUpdateAnimBg="0"/>
      <p:bldP spid="2291718" grpId="0" autoUpdateAnimBg="0"/>
      <p:bldP spid="22917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7E31A5D3-BF3F-0633-88FE-BB8C132C0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725" y="1260475"/>
          <a:ext cx="41481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620700" imgH="9944100" progId="">
                  <p:embed/>
                </p:oleObj>
              </mc:Choice>
              <mc:Fallback>
                <p:oleObj r:id="rId2" imgW="38620700" imgH="99441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260475"/>
                        <a:ext cx="414813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>
            <a:extLst>
              <a:ext uri="{FF2B5EF4-FFF2-40B4-BE49-F238E27FC236}">
                <a16:creationId xmlns:a16="http://schemas.microsoft.com/office/drawing/2014/main" id="{660A66E5-6F0E-B282-7A7E-028404288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11138"/>
            <a:ext cx="2701925" cy="517525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      似然函数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12DA23E-6A2C-9EAF-2AB6-106FBBEDA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801688"/>
          <a:ext cx="8097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746600" imgH="4686300" progId="">
                  <p:embed/>
                </p:oleObj>
              </mc:Choice>
              <mc:Fallback>
                <p:oleObj r:id="rId4" imgW="80746600" imgH="46863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801688"/>
                        <a:ext cx="80978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C4F7FD08-D9C3-E884-2AB7-83996FCE3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" y="2325688"/>
          <a:ext cx="71294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094600" imgH="5270500" progId="">
                  <p:embed/>
                </p:oleObj>
              </mc:Choice>
              <mc:Fallback>
                <p:oleObj r:id="rId6" imgW="71094600" imgH="52705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2325688"/>
                        <a:ext cx="71294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>
            <a:extLst>
              <a:ext uri="{FF2B5EF4-FFF2-40B4-BE49-F238E27FC236}">
                <a16:creationId xmlns:a16="http://schemas.microsoft.com/office/drawing/2014/main" id="{326CCAD4-EB95-7B42-BAC4-EAFD6D68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3017838"/>
            <a:ext cx="2646362" cy="517525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      基本思想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A25FB8D1-0031-CC69-AFAE-7BAEFEDDD5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" y="3541713"/>
          <a:ext cx="8329613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096100" imgH="18427700" progId="">
                  <p:embed/>
                </p:oleObj>
              </mc:Choice>
              <mc:Fallback>
                <p:oleObj r:id="rId8" imgW="83096100" imgH="184277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541713"/>
                        <a:ext cx="8329613" cy="1849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bevel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ldLvl="0" animBg="1" autoUpdateAnimBg="0"/>
      <p:bldP spid="9222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31E3AE47-9CE8-2F66-7001-C0251BD59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1676400"/>
          <a:ext cx="44465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767500" imgH="4686300" progId="">
                  <p:embed/>
                </p:oleObj>
              </mc:Choice>
              <mc:Fallback>
                <p:oleObj r:id="rId2" imgW="44767500" imgH="46863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1676400"/>
                        <a:ext cx="444658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CC13ACC1-7333-7D53-C0AC-B3344CDE6B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3" y="2473325"/>
          <a:ext cx="4241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2710100" imgH="5270500" progId="">
                  <p:embed/>
                </p:oleObj>
              </mc:Choice>
              <mc:Fallback>
                <p:oleObj r:id="rId4" imgW="42710100" imgH="52705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473325"/>
                        <a:ext cx="4241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71BE9854-789C-E5F3-669D-3CAC8F113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3278188"/>
          <a:ext cx="67516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7881500" imgH="6146800" progId="">
                  <p:embed/>
                </p:oleObj>
              </mc:Choice>
              <mc:Fallback>
                <p:oleObj r:id="rId6" imgW="67881500" imgH="614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278188"/>
                        <a:ext cx="67516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106BBDC8-19E7-8722-6F66-74706F75B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13263"/>
          <a:ext cx="81216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1622900" imgH="6146800" progId="">
                  <p:embed/>
                </p:oleObj>
              </mc:Choice>
              <mc:Fallback>
                <p:oleObj r:id="rId8" imgW="81622900" imgH="6146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13263"/>
                        <a:ext cx="81216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07C1AAAD-7D5A-B880-6EA3-C49E674F0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600200"/>
          <a:ext cx="110331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112500" imgH="5270500" progId="">
                  <p:embed/>
                </p:oleObj>
              </mc:Choice>
              <mc:Fallback>
                <p:oleObj r:id="rId10" imgW="11112500" imgH="52705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110331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A5B10E86-B504-1B70-FEA4-3EB54553C4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276475"/>
          <a:ext cx="3165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889700" imgH="10236200" progId="">
                  <p:embed/>
                </p:oleObj>
              </mc:Choice>
              <mc:Fallback>
                <p:oleObj r:id="rId12" imgW="31889700" imgH="10236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475"/>
                        <a:ext cx="31654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E0D6AACC-6A49-C009-333E-CBFE829972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5105400"/>
          <a:ext cx="56848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7048400" imgH="10528300" progId="">
                  <p:embed/>
                </p:oleObj>
              </mc:Choice>
              <mc:Fallback>
                <p:oleObj r:id="rId14" imgW="57048400" imgH="10528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5105400"/>
                        <a:ext cx="5684838" cy="10509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9">
            <a:extLst>
              <a:ext uri="{FF2B5EF4-FFF2-40B4-BE49-F238E27FC236}">
                <a16:creationId xmlns:a16="http://schemas.microsoft.com/office/drawing/2014/main" id="{31C5775C-6F9C-1864-6968-EE57DFF16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463" y="152400"/>
          <a:ext cx="84470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5725000" imgH="5562600" progId="">
                  <p:embed/>
                </p:oleObj>
              </mc:Choice>
              <mc:Fallback>
                <p:oleObj r:id="rId16" imgW="85725000" imgH="5562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52400"/>
                        <a:ext cx="84470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0">
            <a:extLst>
              <a:ext uri="{FF2B5EF4-FFF2-40B4-BE49-F238E27FC236}">
                <a16:creationId xmlns:a16="http://schemas.microsoft.com/office/drawing/2014/main" id="{F2B17E4A-E7A5-C8E4-F31F-7AFF28724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" y="779463"/>
          <a:ext cx="68643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69634100" imgH="5270500" progId="">
                  <p:embed/>
                </p:oleObj>
              </mc:Choice>
              <mc:Fallback>
                <p:oleObj r:id="rId18" imgW="69634100" imgH="52705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779463"/>
                        <a:ext cx="68643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E2FA9CC1-D589-C161-3F0C-C64507BCE2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8625" y="3887788"/>
          <a:ext cx="3432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4518600" imgH="5270500" progId="">
                  <p:embed/>
                </p:oleObj>
              </mc:Choice>
              <mc:Fallback>
                <p:oleObj r:id="rId20" imgW="34518600" imgH="52705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887788"/>
                        <a:ext cx="34321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>
            <a:extLst>
              <a:ext uri="{FF2B5EF4-FFF2-40B4-BE49-F238E27FC236}">
                <a16:creationId xmlns:a16="http://schemas.microsoft.com/office/drawing/2014/main" id="{38FEF08B-F982-A708-5907-B6F72218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9891E3-688C-1F47-8DB0-87FC33B373D3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/>
          </a:p>
        </p:txBody>
      </p:sp>
      <p:sp>
        <p:nvSpPr>
          <p:cNvPr id="2292738" name="Text Box 2">
            <a:extLst>
              <a:ext uri="{FF2B5EF4-FFF2-40B4-BE49-F238E27FC236}">
                <a16:creationId xmlns:a16="http://schemas.microsoft.com/office/drawing/2014/main" id="{55672AB9-27E7-9712-334E-4721DCE6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 方差</a:t>
            </a:r>
            <a:r>
              <a:rPr lang="en-US" altLang="zh-CN" sz="2400" b="1">
                <a:latin typeface="Times New Roman" panose="02020603050405020304" pitchFamily="18" charset="0"/>
              </a:rPr>
              <a:t>σ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  </a:t>
            </a:r>
            <a:r>
              <a:rPr lang="zh-CN" altLang="en-US" sz="2400" b="1">
                <a:latin typeface="Times New Roman" panose="02020603050405020304" pitchFamily="18" charset="0"/>
              </a:rPr>
              <a:t>的置信区间</a:t>
            </a:r>
          </a:p>
        </p:txBody>
      </p:sp>
      <p:sp>
        <p:nvSpPr>
          <p:cNvPr id="2292739" name="Rectangle 3">
            <a:extLst>
              <a:ext uri="{FF2B5EF4-FFF2-40B4-BE49-F238E27FC236}">
                <a16:creationId xmlns:a16="http://schemas.microsoft.com/office/drawing/2014/main" id="{3F91190E-CA37-4555-6122-396E13CAE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169988"/>
            <a:ext cx="2590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SzPct val="50000"/>
              <a:buFont typeface="Monotype Sorts" pitchFamily="2" charset="2"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若</a:t>
            </a:r>
            <a:r>
              <a:rPr lang="zh-CN" altLang="en-US" sz="2400" b="1">
                <a:latin typeface="Arial" panose="020B0604020202020204" pitchFamily="34" charset="0"/>
                <a:sym typeface="Symbol" pitchFamily="2" charset="2"/>
              </a:rPr>
              <a:t>已知</a:t>
            </a:r>
            <a:r>
              <a:rPr lang="en-US" altLang="zh-CN" sz="2400" b="1">
                <a:latin typeface="Arial" panose="020B0604020202020204" pitchFamily="34" charset="0"/>
                <a:sym typeface="Symbol" pitchFamily="2" charset="2"/>
              </a:rPr>
              <a:t>,</a:t>
            </a:r>
            <a:r>
              <a:rPr lang="zh-CN" altLang="en-US" sz="2400" b="1">
                <a:latin typeface="Arial" panose="020B0604020202020204" pitchFamily="34" charset="0"/>
                <a:sym typeface="Symbol" pitchFamily="2" charset="2"/>
              </a:rPr>
              <a:t>可用</a:t>
            </a:r>
          </a:p>
        </p:txBody>
      </p:sp>
      <p:graphicFrame>
        <p:nvGraphicFramePr>
          <p:cNvPr id="2292740" name="Object 4">
            <a:extLst>
              <a:ext uri="{FF2B5EF4-FFF2-40B4-BE49-F238E27FC236}">
                <a16:creationId xmlns:a16="http://schemas.microsoft.com/office/drawing/2014/main" id="{6EB3AAB2-6E71-5C18-667D-E27835DF0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5" y="914400"/>
          <a:ext cx="4073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65300" imgH="431800" progId="Equation.3">
                  <p:embed/>
                </p:oleObj>
              </mc:Choice>
              <mc:Fallback>
                <p:oleObj name="公式" r:id="rId3" imgW="1765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914400"/>
                        <a:ext cx="4073525" cy="10668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41" name="Text Box 5">
            <a:extLst>
              <a:ext uri="{FF2B5EF4-FFF2-40B4-BE49-F238E27FC236}">
                <a16:creationId xmlns:a16="http://schemas.microsoft.com/office/drawing/2014/main" id="{1E7638FF-3B9D-19C8-97DE-21699811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3521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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未知时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可用</a:t>
            </a:r>
          </a:p>
        </p:txBody>
      </p:sp>
      <p:graphicFrame>
        <p:nvGraphicFramePr>
          <p:cNvPr id="2292742" name="Object 6">
            <a:extLst>
              <a:ext uri="{FF2B5EF4-FFF2-40B4-BE49-F238E27FC236}">
                <a16:creationId xmlns:a16="http://schemas.microsoft.com/office/drawing/2014/main" id="{F4408E2E-0BA4-0DCD-A6BD-98E0BC7FDB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117725"/>
          <a:ext cx="2643187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304000" imgH="9652000" progId="Equation.3">
                  <p:embed/>
                </p:oleObj>
              </mc:Choice>
              <mc:Fallback>
                <p:oleObj name="公式" r:id="rId5" imgW="19304000" imgH="9652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117725"/>
                        <a:ext cx="2643187" cy="890588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43" name="Object 7">
            <a:extLst>
              <a:ext uri="{FF2B5EF4-FFF2-40B4-BE49-F238E27FC236}">
                <a16:creationId xmlns:a16="http://schemas.microsoft.com/office/drawing/2014/main" id="{94B74C3B-8121-A9C1-17B8-C462FDCC8C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048000"/>
          <a:ext cx="58880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2026800" imgH="11112500" progId="Equation.3">
                  <p:embed/>
                </p:oleObj>
              </mc:Choice>
              <mc:Fallback>
                <p:oleObj name="公式" r:id="rId7" imgW="62026800" imgH="1111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5888038" cy="1066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44" name="Object 8">
            <a:extLst>
              <a:ext uri="{FF2B5EF4-FFF2-40B4-BE49-F238E27FC236}">
                <a16:creationId xmlns:a16="http://schemas.microsoft.com/office/drawing/2014/main" id="{B6449469-C0B7-3A08-58A4-D5DD6E95E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2136775"/>
          <a:ext cx="1546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5506700" imgH="5270500" progId="Equation.3">
                  <p:embed/>
                </p:oleObj>
              </mc:Choice>
              <mc:Fallback>
                <p:oleObj name="公式" r:id="rId9" imgW="15506700" imgH="5270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2136775"/>
                        <a:ext cx="1546225" cy="8032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45" name="Line 9">
            <a:extLst>
              <a:ext uri="{FF2B5EF4-FFF2-40B4-BE49-F238E27FC236}">
                <a16:creationId xmlns:a16="http://schemas.microsoft.com/office/drawing/2014/main" id="{28AE2ECB-CAED-5C20-15AF-DFC356DAD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10200"/>
            <a:ext cx="3048000" cy="0"/>
          </a:xfrm>
          <a:prstGeom prst="line">
            <a:avLst/>
          </a:prstGeom>
          <a:noFill/>
          <a:ln w="57150" cap="sq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2746" name="Line 10">
            <a:extLst>
              <a:ext uri="{FF2B5EF4-FFF2-40B4-BE49-F238E27FC236}">
                <a16:creationId xmlns:a16="http://schemas.microsoft.com/office/drawing/2014/main" id="{F644C8FC-A8B8-6B0D-D573-43B4B1477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00400"/>
            <a:ext cx="0" cy="26670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2747" name="Freeform 11">
            <a:extLst>
              <a:ext uri="{FF2B5EF4-FFF2-40B4-BE49-F238E27FC236}">
                <a16:creationId xmlns:a16="http://schemas.microsoft.com/office/drawing/2014/main" id="{9E429D0D-A280-EA17-4B2F-05C28ED9EE0D}"/>
              </a:ext>
            </a:extLst>
          </p:cNvPr>
          <p:cNvSpPr>
            <a:spLocks/>
          </p:cNvSpPr>
          <p:nvPr/>
        </p:nvSpPr>
        <p:spPr bwMode="auto">
          <a:xfrm>
            <a:off x="6248400" y="4038600"/>
            <a:ext cx="2667000" cy="1371600"/>
          </a:xfrm>
          <a:custGeom>
            <a:avLst/>
            <a:gdLst>
              <a:gd name="T0" fmla="*/ 0 w 1680"/>
              <a:gd name="T1" fmla="*/ 2147483646 h 864"/>
              <a:gd name="T2" fmla="*/ 2147483646 w 1680"/>
              <a:gd name="T3" fmla="*/ 2147483646 h 864"/>
              <a:gd name="T4" fmla="*/ 2147483646 w 1680"/>
              <a:gd name="T5" fmla="*/ 0 h 864"/>
              <a:gd name="T6" fmla="*/ 2147483646 w 1680"/>
              <a:gd name="T7" fmla="*/ 2147483646 h 864"/>
              <a:gd name="T8" fmla="*/ 2147483646 w 1680"/>
              <a:gd name="T9" fmla="*/ 2147483646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80" h="864">
                <a:moveTo>
                  <a:pt x="0" y="864"/>
                </a:moveTo>
                <a:cubicBezTo>
                  <a:pt x="32" y="816"/>
                  <a:pt x="64" y="768"/>
                  <a:pt x="144" y="624"/>
                </a:cubicBezTo>
                <a:cubicBezTo>
                  <a:pt x="224" y="480"/>
                  <a:pt x="320" y="0"/>
                  <a:pt x="480" y="0"/>
                </a:cubicBezTo>
                <a:cubicBezTo>
                  <a:pt x="640" y="0"/>
                  <a:pt x="904" y="496"/>
                  <a:pt x="1104" y="624"/>
                </a:cubicBezTo>
                <a:cubicBezTo>
                  <a:pt x="1304" y="752"/>
                  <a:pt x="1584" y="744"/>
                  <a:pt x="1680" y="768"/>
                </a:cubicBezTo>
              </a:path>
            </a:pathLst>
          </a:custGeom>
          <a:noFill/>
          <a:ln w="12700" cap="sq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2748" name="Line 12">
            <a:extLst>
              <a:ext uri="{FF2B5EF4-FFF2-40B4-BE49-F238E27FC236}">
                <a16:creationId xmlns:a16="http://schemas.microsoft.com/office/drawing/2014/main" id="{69DFADEE-C10F-5E0C-D770-66DDF6E3D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800600"/>
            <a:ext cx="0" cy="6096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2749" name="Line 13">
            <a:extLst>
              <a:ext uri="{FF2B5EF4-FFF2-40B4-BE49-F238E27FC236}">
                <a16:creationId xmlns:a16="http://schemas.microsoft.com/office/drawing/2014/main" id="{04F05EA9-391A-1403-F47A-ECCC7EDD4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105400"/>
            <a:ext cx="0" cy="30480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92750" name="Object 14">
            <a:extLst>
              <a:ext uri="{FF2B5EF4-FFF2-40B4-BE49-F238E27FC236}">
                <a16:creationId xmlns:a16="http://schemas.microsoft.com/office/drawing/2014/main" id="{7594FBCC-3006-C770-EB8C-75AA802F5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5562600"/>
          <a:ext cx="990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462000" imgH="8191500" progId="Equation.3">
                  <p:embed/>
                </p:oleObj>
              </mc:Choice>
              <mc:Fallback>
                <p:oleObj name="公式" r:id="rId11" imgW="13462000" imgH="8191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562600"/>
                        <a:ext cx="990600" cy="630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51" name="Object 15">
            <a:extLst>
              <a:ext uri="{FF2B5EF4-FFF2-40B4-BE49-F238E27FC236}">
                <a16:creationId xmlns:a16="http://schemas.microsoft.com/office/drawing/2014/main" id="{42F653E9-6E70-6BAA-923A-EEB76A118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5486400"/>
          <a:ext cx="91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5214600" imgH="8191500" progId="Equation.3">
                  <p:embed/>
                </p:oleObj>
              </mc:Choice>
              <mc:Fallback>
                <p:oleObj name="公式" r:id="rId13" imgW="15214600" imgH="819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86400"/>
                        <a:ext cx="914400" cy="76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2752" name="Object 16">
            <a:extLst>
              <a:ext uri="{FF2B5EF4-FFF2-40B4-BE49-F238E27FC236}">
                <a16:creationId xmlns:a16="http://schemas.microsoft.com/office/drawing/2014/main" id="{FF903CBC-F013-DE66-7174-C6F33D7E9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3429000"/>
          <a:ext cx="609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797300" imgH="9067800" progId="Equation.3">
                  <p:embed/>
                </p:oleObj>
              </mc:Choice>
              <mc:Fallback>
                <p:oleObj name="公式" r:id="rId15" imgW="3797300" imgH="9067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3429000"/>
                        <a:ext cx="609600" cy="7620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2753" name="Line 17">
            <a:extLst>
              <a:ext uri="{FF2B5EF4-FFF2-40B4-BE49-F238E27FC236}">
                <a16:creationId xmlns:a16="http://schemas.microsoft.com/office/drawing/2014/main" id="{DE8798D7-7C44-8051-0D6C-CB6256C8DF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962400"/>
            <a:ext cx="1371600" cy="12954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2754" name="Line 18">
            <a:extLst>
              <a:ext uri="{FF2B5EF4-FFF2-40B4-BE49-F238E27FC236}">
                <a16:creationId xmlns:a16="http://schemas.microsoft.com/office/drawing/2014/main" id="{9C3BF247-ED70-4268-591A-79A967F3923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267200"/>
            <a:ext cx="152400" cy="106680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2755" name="Rectangle 19">
            <a:extLst>
              <a:ext uri="{FF2B5EF4-FFF2-40B4-BE49-F238E27FC236}">
                <a16:creationId xmlns:a16="http://schemas.microsoft.com/office/drawing/2014/main" id="{92EF4A30-FD0D-372C-4406-BB9F8FD6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67200"/>
            <a:ext cx="548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Arial Narrow" panose="020B0604020202020204" pitchFamily="34" charset="0"/>
              </a:rPr>
              <a:t>可得</a:t>
            </a:r>
            <a:r>
              <a:rPr lang="zh-CN" altLang="en-US" sz="2400" b="1">
                <a:latin typeface="Arial Narrow" panose="020B0604020202020204" pitchFamily="34" charset="0"/>
                <a:sym typeface="Symbol" pitchFamily="2" charset="2"/>
              </a:rPr>
              <a:t>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en-US" altLang="zh-CN" sz="2400" b="1" baseline="30000">
                <a:latin typeface="Arial Narrow" panose="020B0604020202020204" pitchFamily="34" charset="0"/>
                <a:sym typeface="Symbol" pitchFamily="2" charset="2"/>
              </a:rPr>
              <a:t>  </a:t>
            </a:r>
            <a:r>
              <a:rPr lang="zh-CN" altLang="en-US" sz="2400" b="1">
                <a:latin typeface="Arial Narrow" panose="020B0604020202020204" pitchFamily="34" charset="0"/>
              </a:rPr>
              <a:t>的置信度为</a:t>
            </a:r>
            <a:r>
              <a:rPr lang="en-US" altLang="zh-CN" sz="2400" b="1">
                <a:latin typeface="Arial Narrow" panose="020B0604020202020204" pitchFamily="34" charset="0"/>
              </a:rPr>
              <a:t>(1- </a:t>
            </a: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)</a:t>
            </a:r>
            <a:r>
              <a:rPr lang="zh-CN" altLang="en-US" sz="2400" b="1">
                <a:latin typeface="Arial Narrow" panose="020B0604020202020204" pitchFamily="34" charset="0"/>
                <a:sym typeface="Symbol" pitchFamily="2" charset="2"/>
              </a:rPr>
              <a:t>的</a:t>
            </a:r>
            <a:r>
              <a:rPr lang="zh-CN" altLang="en-US" sz="2400" b="1">
                <a:latin typeface="Arial Narrow" panose="020B0604020202020204" pitchFamily="34" charset="0"/>
              </a:rPr>
              <a:t>置信区间为</a:t>
            </a:r>
            <a:r>
              <a:rPr lang="en-US" altLang="zh-CN" sz="2400" b="1">
                <a:latin typeface="Arial Narrow" panose="020B0604020202020204" pitchFamily="34" charset="0"/>
              </a:rPr>
              <a:t>:</a:t>
            </a:r>
          </a:p>
        </p:txBody>
      </p:sp>
      <p:graphicFrame>
        <p:nvGraphicFramePr>
          <p:cNvPr id="2292756" name="Object 20">
            <a:extLst>
              <a:ext uri="{FF2B5EF4-FFF2-40B4-BE49-F238E27FC236}">
                <a16:creationId xmlns:a16="http://schemas.microsoft.com/office/drawing/2014/main" id="{3A19EC15-1D10-9D8E-0129-611F863D9D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724400"/>
          <a:ext cx="46894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333500" imgH="673100" progId="Equation.3">
                  <p:embed/>
                </p:oleObj>
              </mc:Choice>
              <mc:Fallback>
                <p:oleObj name="公式" r:id="rId17" imgW="1333500" imgH="673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24400"/>
                        <a:ext cx="4689475" cy="1828800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Line 21">
            <a:extLst>
              <a:ext uri="{FF2B5EF4-FFF2-40B4-BE49-F238E27FC236}">
                <a16:creationId xmlns:a16="http://schemas.microsoft.com/office/drawing/2014/main" id="{BAABB4AA-06E1-F00E-BE05-D29B6564F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5181600"/>
            <a:ext cx="228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9A16690A-B55F-9138-2C18-01669D0E6E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257800"/>
            <a:ext cx="3048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FCDCF69F-DF52-6BB4-5278-D1F8DC2772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52578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7CA19AC3-80F4-14A4-7750-77B156E9A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257800"/>
            <a:ext cx="1524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D28A577F-2754-7BB7-4D73-14BDAE292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181600"/>
            <a:ext cx="76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D76A42C8-CFB8-48DB-79A3-F52AEF097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05400"/>
            <a:ext cx="762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2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9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9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9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9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29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29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9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9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75"/>
                                        <p:tgtEl>
                                          <p:spTgt spid="229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2738" grpId="0" build="p" autoUpdateAnimBg="0"/>
      <p:bldP spid="2292739" grpId="0" build="p" autoUpdateAnimBg="0"/>
      <p:bldP spid="2292741" grpId="0" autoUpdateAnimBg="0"/>
      <p:bldP spid="229275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>
            <a:extLst>
              <a:ext uri="{FF2B5EF4-FFF2-40B4-BE49-F238E27FC236}">
                <a16:creationId xmlns:a16="http://schemas.microsoft.com/office/drawing/2014/main" id="{986AE45F-D8C7-ED35-0432-01634F53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D7ECC-0D83-C84E-8F50-16C299142323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/>
          </a:p>
        </p:txBody>
      </p:sp>
      <p:sp>
        <p:nvSpPr>
          <p:cNvPr id="2293762" name="Rectangle 2">
            <a:extLst>
              <a:ext uri="{FF2B5EF4-FFF2-40B4-BE49-F238E27FC236}">
                <a16:creationId xmlns:a16="http://schemas.microsoft.com/office/drawing/2014/main" id="{3C8D4F24-C8A5-A6D6-4090-2ACA8C0B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3098800" cy="434975"/>
          </a:xfrm>
          <a:prstGeom prst="rect">
            <a:avLst/>
          </a:prstGeom>
          <a:noFill/>
          <a:ln w="38100" cap="sq" cmpd="dbl">
            <a:solidFill>
              <a:srgbClr val="A8361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FF"/>
                </a:solidFill>
                <a:latin typeface="宋体" panose="02010600030101010101" pitchFamily="2" charset="-122"/>
                <a:sym typeface="Symbol" pitchFamily="2" charset="2"/>
              </a:rPr>
              <a:t>单个总体的情形总结：</a:t>
            </a:r>
          </a:p>
        </p:txBody>
      </p:sp>
      <p:sp>
        <p:nvSpPr>
          <p:cNvPr id="2293763" name="Rectangle 3">
            <a:extLst>
              <a:ext uri="{FF2B5EF4-FFF2-40B4-BE49-F238E27FC236}">
                <a16:creationId xmlns:a16="http://schemas.microsoft.com/office/drawing/2014/main" id="{92595C0B-2852-5519-C24C-798B68ABB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2133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5800"/>
                </a:solidFill>
                <a:latin typeface="Arial" panose="020B0604020202020204" pitchFamily="34" charset="0"/>
                <a:sym typeface="Wingdings 2" pitchFamily="2" charset="2"/>
              </a:rPr>
              <a:t> </a:t>
            </a:r>
            <a:r>
              <a:rPr lang="zh-CN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</a:t>
            </a:r>
            <a:r>
              <a:rPr lang="zh-CN" altLang="zh-CN" sz="2000" b="1" baseline="30000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en-US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已知</a:t>
            </a:r>
            <a:r>
              <a:rPr lang="en-US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,</a:t>
            </a:r>
            <a:r>
              <a:rPr lang="zh-CN" altLang="en-US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估计</a:t>
            </a:r>
            <a:r>
              <a:rPr lang="zh-CN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</a:t>
            </a:r>
            <a:endParaRPr lang="zh-CN" altLang="en-US" sz="2000" b="1">
              <a:solidFill>
                <a:srgbClr val="0058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itchFamily="2" charset="2"/>
            </a:endParaRPr>
          </a:p>
        </p:txBody>
      </p:sp>
      <p:sp>
        <p:nvSpPr>
          <p:cNvPr id="2293764" name="Rectangle 4">
            <a:extLst>
              <a:ext uri="{FF2B5EF4-FFF2-40B4-BE49-F238E27FC236}">
                <a16:creationId xmlns:a16="http://schemas.microsoft.com/office/drawing/2014/main" id="{F1BB9715-D6E3-6D7C-B956-5F5070AF1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2133600"/>
            <a:ext cx="1716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</a:t>
            </a:r>
            <a:r>
              <a:rPr lang="zh-CN" altLang="zh-CN" sz="2000" b="1" baseline="30000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en-US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未知</a:t>
            </a:r>
            <a:r>
              <a:rPr lang="en-US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,</a:t>
            </a:r>
            <a:r>
              <a:rPr lang="zh-CN" altLang="en-US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估计</a:t>
            </a:r>
            <a:r>
              <a:rPr lang="zh-CN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</a:t>
            </a:r>
            <a:endParaRPr lang="zh-CN" altLang="en-US" sz="2000" b="1">
              <a:solidFill>
                <a:srgbClr val="0058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itchFamily="2" charset="2"/>
            </a:endParaRPr>
          </a:p>
        </p:txBody>
      </p:sp>
      <p:graphicFrame>
        <p:nvGraphicFramePr>
          <p:cNvPr id="2293765" name="Object 5">
            <a:extLst>
              <a:ext uri="{FF2B5EF4-FFF2-40B4-BE49-F238E27FC236}">
                <a16:creationId xmlns:a16="http://schemas.microsoft.com/office/drawing/2014/main" id="{E16F3DAA-5597-E2F2-D64A-4804CDE7E2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3067050"/>
          <a:ext cx="24923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7744400" imgH="10236200" progId="Equation.3">
                  <p:embed/>
                </p:oleObj>
              </mc:Choice>
              <mc:Fallback>
                <p:oleObj name="公式" r:id="rId3" imgW="377444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067050"/>
                        <a:ext cx="24923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66" name="Object 6">
            <a:extLst>
              <a:ext uri="{FF2B5EF4-FFF2-40B4-BE49-F238E27FC236}">
                <a16:creationId xmlns:a16="http://schemas.microsoft.com/office/drawing/2014/main" id="{CEA1C2DD-09A3-1C98-A80B-CA226AD12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6575" y="2022475"/>
          <a:ext cx="19240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1305500" imgH="10820400" progId="Equation.3">
                  <p:embed/>
                </p:oleObj>
              </mc:Choice>
              <mc:Fallback>
                <p:oleObj name="公式" r:id="rId5" imgW="31305500" imgH="1082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022475"/>
                        <a:ext cx="19240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67" name="Object 7">
            <a:extLst>
              <a:ext uri="{FF2B5EF4-FFF2-40B4-BE49-F238E27FC236}">
                <a16:creationId xmlns:a16="http://schemas.microsoft.com/office/drawing/2014/main" id="{B529B1BC-F69D-6170-907F-F86DB8171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9900" y="1284288"/>
          <a:ext cx="1981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0429200" imgH="10528300" progId="Equation.3">
                  <p:embed/>
                </p:oleObj>
              </mc:Choice>
              <mc:Fallback>
                <p:oleObj name="公式" r:id="rId7" imgW="30429200" imgH="1052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1284288"/>
                        <a:ext cx="19812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68" name="Rectangle 8">
            <a:extLst>
              <a:ext uri="{FF2B5EF4-FFF2-40B4-BE49-F238E27FC236}">
                <a16:creationId xmlns:a16="http://schemas.microsoft.com/office/drawing/2014/main" id="{485EEC1A-3DB0-0F71-9039-9D08D823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431925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用</a:t>
            </a:r>
          </a:p>
        </p:txBody>
      </p:sp>
      <p:sp>
        <p:nvSpPr>
          <p:cNvPr id="2293769" name="Rectangle 9">
            <a:extLst>
              <a:ext uri="{FF2B5EF4-FFF2-40B4-BE49-F238E27FC236}">
                <a16:creationId xmlns:a16="http://schemas.microsoft.com/office/drawing/2014/main" id="{6255C09C-CEC6-9764-C0A7-FBCA3FE2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2133600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用</a:t>
            </a:r>
          </a:p>
        </p:txBody>
      </p:sp>
      <p:sp>
        <p:nvSpPr>
          <p:cNvPr id="2293770" name="Rectangle 10">
            <a:extLst>
              <a:ext uri="{FF2B5EF4-FFF2-40B4-BE49-F238E27FC236}">
                <a16:creationId xmlns:a16="http://schemas.microsoft.com/office/drawing/2014/main" id="{A2B358B2-A524-3B17-A05C-87112B52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84525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</a:t>
            </a:r>
            <a:r>
              <a:rPr lang="zh-CN" altLang="en-US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未知</a:t>
            </a:r>
            <a:r>
              <a:rPr lang="en-US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,</a:t>
            </a:r>
            <a:r>
              <a:rPr lang="zh-CN" altLang="en-US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itchFamily="2" charset="2"/>
              </a:rPr>
              <a:t>估计</a:t>
            </a:r>
            <a:r>
              <a:rPr lang="zh-CN" altLang="zh-CN" sz="2000" b="1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</a:t>
            </a:r>
            <a:r>
              <a:rPr lang="zh-CN" altLang="zh-CN" sz="2000" b="1" baseline="30000">
                <a:solidFill>
                  <a:srgbClr val="0058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endParaRPr lang="en-US" altLang="zh-CN" sz="2000" b="1" baseline="30000">
              <a:solidFill>
                <a:srgbClr val="005800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itchFamily="2" charset="2"/>
            </a:endParaRPr>
          </a:p>
        </p:txBody>
      </p:sp>
      <p:sp>
        <p:nvSpPr>
          <p:cNvPr id="2293771" name="Rectangle 11">
            <a:extLst>
              <a:ext uri="{FF2B5EF4-FFF2-40B4-BE49-F238E27FC236}">
                <a16:creationId xmlns:a16="http://schemas.microsoft.com/office/drawing/2014/main" id="{2AD1AE57-F631-4C7E-BA0B-440F9F863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184525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用</a:t>
            </a:r>
          </a:p>
        </p:txBody>
      </p:sp>
      <p:sp>
        <p:nvSpPr>
          <p:cNvPr id="2293775" name="Rectangle 15">
            <a:extLst>
              <a:ext uri="{FF2B5EF4-FFF2-40B4-BE49-F238E27FC236}">
                <a16:creationId xmlns:a16="http://schemas.microsoft.com/office/drawing/2014/main" id="{E3320BFB-9AE6-D72D-4C46-342422F6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267200"/>
            <a:ext cx="731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 Narrow" panose="020B0604020202020204" pitchFamily="34" charset="0"/>
                <a:ea typeface="华文行楷" panose="02010800040101010101" pitchFamily="2" charset="-122"/>
              </a:rPr>
              <a:t>3)</a:t>
            </a:r>
            <a:r>
              <a:rPr lang="zh-CN" altLang="en-US" sz="2400" b="1">
                <a:latin typeface="Arial Narrow" panose="020B0604020202020204" pitchFamily="34" charset="0"/>
                <a:ea typeface="华文行楷" panose="02010800040101010101" pitchFamily="2" charset="-122"/>
              </a:rPr>
              <a:t>求</a:t>
            </a:r>
            <a:r>
              <a:rPr lang="zh-CN" altLang="en-US" sz="2400" b="1">
                <a:latin typeface="Arial Narrow" panose="020B0604020202020204" pitchFamily="34" charset="0"/>
                <a:ea typeface="华文行楷" panose="02010800040101010101" pitchFamily="2" charset="-122"/>
                <a:sym typeface="Symbol" pitchFamily="2" charset="2"/>
              </a:rPr>
              <a:t>的置信度为</a:t>
            </a:r>
            <a:r>
              <a:rPr lang="en-US" altLang="zh-CN" sz="2400" b="1">
                <a:latin typeface="Arial Narrow" panose="020B0604020202020204" pitchFamily="34" charset="0"/>
                <a:ea typeface="华文行楷" panose="02010800040101010101" pitchFamily="2" charset="-122"/>
                <a:sym typeface="Symbol" pitchFamily="2" charset="2"/>
              </a:rPr>
              <a:t>(1</a:t>
            </a:r>
            <a:r>
              <a:rPr lang="zh-CN" altLang="en-US" sz="2400" b="1">
                <a:latin typeface="Arial Narrow" panose="020B0604020202020204" pitchFamily="34" charset="0"/>
                <a:ea typeface="华文行楷" panose="02010800040101010101" pitchFamily="2" charset="-122"/>
                <a:sym typeface="Symbol" pitchFamily="2" charset="2"/>
              </a:rPr>
              <a:t>－</a:t>
            </a:r>
            <a:r>
              <a:rPr lang="en-US" altLang="zh-CN" sz="2400" b="1">
                <a:latin typeface="Arial Narrow" panose="020B0604020202020204" pitchFamily="34" charset="0"/>
                <a:ea typeface="华文行楷" panose="02010800040101010101" pitchFamily="2" charset="-122"/>
                <a:sym typeface="Symbol" pitchFamily="2" charset="2"/>
              </a:rPr>
              <a:t>)</a:t>
            </a:r>
            <a:r>
              <a:rPr lang="zh-CN" altLang="en-US" sz="2400" b="1">
                <a:latin typeface="Arial Narrow" panose="020B0604020202020204" pitchFamily="34" charset="0"/>
                <a:ea typeface="华文行楷" panose="02010800040101010101" pitchFamily="2" charset="-122"/>
                <a:sym typeface="Symbol" pitchFamily="2" charset="2"/>
              </a:rPr>
              <a:t>的置信区间的步骤</a:t>
            </a:r>
            <a:r>
              <a:rPr lang="en-US" altLang="zh-CN" sz="2400" b="1">
                <a:latin typeface="Arial Narrow" panose="020B0604020202020204" pitchFamily="34" charset="0"/>
                <a:ea typeface="华文行楷" panose="02010800040101010101" pitchFamily="2" charset="-122"/>
                <a:sym typeface="Symbol" pitchFamily="2" charset="2"/>
              </a:rPr>
              <a:t>:</a:t>
            </a:r>
          </a:p>
        </p:txBody>
      </p:sp>
      <p:sp>
        <p:nvSpPr>
          <p:cNvPr id="2293776" name="Rectangle 16">
            <a:extLst>
              <a:ext uri="{FF2B5EF4-FFF2-40B4-BE49-F238E27FC236}">
                <a16:creationId xmlns:a16="http://schemas.microsoft.com/office/drawing/2014/main" id="{BAE41A71-6D70-7233-F1EE-75CC7F47F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38800"/>
            <a:ext cx="7772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sym typeface="Symbol" pitchFamily="2" charset="2"/>
              </a:rPr>
              <a:t>②</a:t>
            </a:r>
            <a:r>
              <a:rPr lang="zh-CN" altLang="en-US" sz="2000" b="1">
                <a:latin typeface="Arial" panose="020B0604020202020204" pitchFamily="34" charset="0"/>
                <a:sym typeface="Symbol" pitchFamily="2" charset="2"/>
              </a:rPr>
              <a:t>根据</a:t>
            </a:r>
            <a:r>
              <a:rPr lang="en-US" altLang="zh-CN" sz="2000" b="1">
                <a:latin typeface="Arial" panose="020B0604020202020204" pitchFamily="34" charset="0"/>
                <a:sym typeface="Symbol" pitchFamily="2" charset="2"/>
              </a:rPr>
              <a:t>Z</a:t>
            </a:r>
            <a:r>
              <a:rPr lang="zh-CN" altLang="en-US" sz="2000" b="1">
                <a:latin typeface="Arial" panose="020B0604020202020204" pitchFamily="34" charset="0"/>
                <a:sym typeface="Symbol" pitchFamily="2" charset="2"/>
              </a:rPr>
              <a:t>的分布的上分位点</a:t>
            </a:r>
            <a:r>
              <a:rPr lang="en-US" altLang="zh-CN" sz="2000" b="1">
                <a:latin typeface="Arial" panose="020B0604020202020204" pitchFamily="34" charset="0"/>
                <a:sym typeface="Symbol" pitchFamily="2" charset="2"/>
              </a:rPr>
              <a:t>,</a:t>
            </a:r>
            <a:r>
              <a:rPr lang="zh-CN" altLang="en-US" sz="2000" b="1">
                <a:latin typeface="Arial" panose="020B0604020202020204" pitchFamily="34" charset="0"/>
                <a:sym typeface="Symbol" pitchFamily="2" charset="2"/>
              </a:rPr>
              <a:t>解出的置信区间</a:t>
            </a:r>
          </a:p>
        </p:txBody>
      </p:sp>
      <p:graphicFrame>
        <p:nvGraphicFramePr>
          <p:cNvPr id="2293777" name="Object 17">
            <a:extLst>
              <a:ext uri="{FF2B5EF4-FFF2-40B4-BE49-F238E27FC236}">
                <a16:creationId xmlns:a16="http://schemas.microsoft.com/office/drawing/2014/main" id="{295A7330-51AE-2E17-222D-86B9893EF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5659438"/>
          <a:ext cx="9985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820400" imgH="5562600" progId="Equation.3">
                  <p:embed/>
                </p:oleObj>
              </mc:Choice>
              <mc:Fallback>
                <p:oleObj name="公式" r:id="rId9" imgW="10820400" imgH="556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5659438"/>
                        <a:ext cx="9985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78" name="Text Box 18">
            <a:extLst>
              <a:ext uri="{FF2B5EF4-FFF2-40B4-BE49-F238E27FC236}">
                <a16:creationId xmlns:a16="http://schemas.microsoft.com/office/drawing/2014/main" id="{64CE3648-70D5-F190-E267-D8B813A1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8534400" cy="8540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</a:rPr>
              <a:t>①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寻求一个含有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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而不含其它未知参数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的样本函数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Z=Z((X</a:t>
            </a:r>
            <a:r>
              <a:rPr lang="en-US" altLang="zh-CN" sz="2000" b="1" baseline="-25000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000" b="1" baseline="-25000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…</a:t>
            </a:r>
            <a:r>
              <a:rPr lang="en-US" altLang="zh-CN" sz="2000" b="1" dirty="0" err="1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Xn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),),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    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且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Z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的分布已知</a:t>
            </a:r>
            <a:r>
              <a:rPr lang="en-US" altLang="zh-CN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;</a:t>
            </a:r>
          </a:p>
        </p:txBody>
      </p:sp>
      <p:pic>
        <p:nvPicPr>
          <p:cNvPr id="40976" name="Picture 19">
            <a:extLst>
              <a:ext uri="{FF2B5EF4-FFF2-40B4-BE49-F238E27FC236}">
                <a16:creationId xmlns:a16="http://schemas.microsoft.com/office/drawing/2014/main" id="{B9355DCA-B88E-C80F-D401-021A80D31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263" y="1066800"/>
            <a:ext cx="3597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77" name="Object 20">
            <a:extLst>
              <a:ext uri="{FF2B5EF4-FFF2-40B4-BE49-F238E27FC236}">
                <a16:creationId xmlns:a16="http://schemas.microsoft.com/office/drawing/2014/main" id="{4B8C419E-80ED-DFC6-617A-BCAE01BC3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2100" y="2006600"/>
          <a:ext cx="3302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934400" imgH="9944100" progId="Equation.DSMT4">
                  <p:embed/>
                </p:oleObj>
              </mc:Choice>
              <mc:Fallback>
                <p:oleObj name="Equation" r:id="rId12" imgW="33934400" imgH="9944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006600"/>
                        <a:ext cx="33020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21">
            <a:extLst>
              <a:ext uri="{FF2B5EF4-FFF2-40B4-BE49-F238E27FC236}">
                <a16:creationId xmlns:a16="http://schemas.microsoft.com/office/drawing/2014/main" id="{80050555-5492-3D5A-1140-9CD814F35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5450" y="2895600"/>
          <a:ext cx="29765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991800" imgH="16967200" progId="Equation.DSMT4">
                  <p:embed/>
                </p:oleObj>
              </mc:Choice>
              <mc:Fallback>
                <p:oleObj name="Equation" r:id="rId14" imgW="35991800" imgH="1696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2895600"/>
                        <a:ext cx="2976563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9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93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229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9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300"/>
                                        <p:tgtEl>
                                          <p:spTgt spid="229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29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29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300"/>
                                        <p:tgtEl>
                                          <p:spTgt spid="229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29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2293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229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62" grpId="0" animBg="1" autoUpdateAnimBg="0"/>
      <p:bldP spid="2293763" grpId="0" build="p" autoUpdateAnimBg="0"/>
      <p:bldP spid="2293764" grpId="0" autoUpdateAnimBg="0"/>
      <p:bldP spid="2293768" grpId="0" build="p" autoUpdateAnimBg="0"/>
      <p:bldP spid="2293769" grpId="0" autoUpdateAnimBg="0"/>
      <p:bldP spid="2293770" grpId="0" autoUpdateAnimBg="0"/>
      <p:bldP spid="2293771" grpId="0" autoUpdateAnimBg="0"/>
      <p:bldP spid="2293775" grpId="0" build="p" autoUpdateAnimBg="0"/>
      <p:bldP spid="229377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>
            <a:extLst>
              <a:ext uri="{FF2B5EF4-FFF2-40B4-BE49-F238E27FC236}">
                <a16:creationId xmlns:a16="http://schemas.microsoft.com/office/drawing/2014/main" id="{BF48E366-F0AF-A003-12B6-A3CBB1AE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19D0F4-E602-0C45-B567-BD2FAEFF1793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/>
          </a:p>
        </p:txBody>
      </p:sp>
      <p:sp>
        <p:nvSpPr>
          <p:cNvPr id="2294786" name="Rectangle 2">
            <a:extLst>
              <a:ext uri="{FF2B5EF4-FFF2-40B4-BE49-F238E27FC236}">
                <a16:creationId xmlns:a16="http://schemas.microsoft.com/office/drawing/2014/main" id="{5A0ACA6D-8BEF-4F73-59BC-575108354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43000"/>
            <a:ext cx="7543800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>
                <a:solidFill>
                  <a:srgbClr val="07511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lang="en-US" altLang="zh-CN" sz="2000" b="1">
                <a:solidFill>
                  <a:srgbClr val="07511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1  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已知样本值为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(3.3,-0.3,-0.6,-0.9)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，求</a:t>
            </a:r>
          </a:p>
          <a:p>
            <a:pPr>
              <a:defRPr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(1)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当</a:t>
            </a:r>
            <a:r>
              <a:rPr lang="zh-CN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=3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时，正态总体均值</a:t>
            </a:r>
            <a:r>
              <a:rPr lang="zh-CN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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的置信度为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95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的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置信区间；</a:t>
            </a:r>
          </a:p>
          <a:p>
            <a:pPr>
              <a:defRPr/>
            </a:pP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(2)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当</a:t>
            </a:r>
            <a:r>
              <a:rPr lang="zh-CN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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未知时，正态总体均值</a:t>
            </a:r>
            <a:r>
              <a:rPr lang="zh-CN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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的置信度为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95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sym typeface="Symbol" pitchFamily="2" charset="2"/>
              </a:rPr>
              <a:t>的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</a:rPr>
              <a:t>置信区间。</a:t>
            </a:r>
          </a:p>
        </p:txBody>
      </p:sp>
      <p:sp>
        <p:nvSpPr>
          <p:cNvPr id="2294787" name="Rectangle 3">
            <a:extLst>
              <a:ext uri="{FF2B5EF4-FFF2-40B4-BE49-F238E27FC236}">
                <a16:creationId xmlns:a16="http://schemas.microsoft.com/office/drawing/2014/main" id="{B602FB9D-852F-2A44-740F-6B42F3510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384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660066"/>
                </a:solidFill>
                <a:latin typeface="宋体" panose="02010600030101010101" pitchFamily="2" charset="-122"/>
                <a:sym typeface="Symbol" pitchFamily="2" charset="2"/>
              </a:rPr>
              <a:t>解</a:t>
            </a:r>
            <a:r>
              <a:rPr lang="zh-CN" altLang="en-US" sz="2400" b="1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itchFamily="2" charset="2"/>
              </a:rPr>
              <a:t>：</a:t>
            </a:r>
            <a:endParaRPr lang="zh-CN" altLang="en-US" sz="2000" b="1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sp>
        <p:nvSpPr>
          <p:cNvPr id="2294788" name="Rectangle 4">
            <a:extLst>
              <a:ext uri="{FF2B5EF4-FFF2-40B4-BE49-F238E27FC236}">
                <a16:creationId xmlns:a16="http://schemas.microsoft.com/office/drawing/2014/main" id="{FA10D69D-481C-47CF-7340-6716F0404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由样本值计算可得</a:t>
            </a:r>
          </a:p>
        </p:txBody>
      </p:sp>
      <p:graphicFrame>
        <p:nvGraphicFramePr>
          <p:cNvPr id="2294789" name="Object 5">
            <a:extLst>
              <a:ext uri="{FF2B5EF4-FFF2-40B4-BE49-F238E27FC236}">
                <a16:creationId xmlns:a16="http://schemas.microsoft.com/office/drawing/2014/main" id="{C308388F-D5A9-7054-53AD-528CE50BE6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514600"/>
          <a:ext cx="2282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845000" imgH="5562600" progId="Equation.3">
                  <p:embed/>
                </p:oleObj>
              </mc:Choice>
              <mc:Fallback>
                <p:oleObj name="Equation" r:id="rId3" imgW="298450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14600"/>
                        <a:ext cx="22828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0" name="Rectangle 6">
            <a:extLst>
              <a:ext uri="{FF2B5EF4-FFF2-40B4-BE49-F238E27FC236}">
                <a16:creationId xmlns:a16="http://schemas.microsoft.com/office/drawing/2014/main" id="{30AD00E2-F84D-90D8-157C-0F2F32A3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124200"/>
            <a:ext cx="187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(1) 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当</a:t>
            </a:r>
            <a:r>
              <a:rPr lang="zh-CN" altLang="zh-CN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=3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时，</a:t>
            </a:r>
          </a:p>
        </p:txBody>
      </p:sp>
      <p:graphicFrame>
        <p:nvGraphicFramePr>
          <p:cNvPr id="2294791" name="Object 7">
            <a:extLst>
              <a:ext uri="{FF2B5EF4-FFF2-40B4-BE49-F238E27FC236}">
                <a16:creationId xmlns:a16="http://schemas.microsoft.com/office/drawing/2014/main" id="{1AE9163A-D664-04ED-9E4C-4B2B714BB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2971800"/>
          <a:ext cx="2508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597600" imgH="10236200" progId="Equation.3">
                  <p:embed/>
                </p:oleObj>
              </mc:Choice>
              <mc:Fallback>
                <p:oleObj name="Equation" r:id="rId5" imgW="31597600" imgH="10236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971800"/>
                        <a:ext cx="2508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2" name="Rectangle 8">
            <a:extLst>
              <a:ext uri="{FF2B5EF4-FFF2-40B4-BE49-F238E27FC236}">
                <a16:creationId xmlns:a16="http://schemas.microsoft.com/office/drawing/2014/main" id="{F9BC24FF-FABF-C986-81B6-560C6276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因为</a:t>
            </a:r>
          </a:p>
        </p:txBody>
      </p:sp>
      <p:sp>
        <p:nvSpPr>
          <p:cNvPr id="2294793" name="Rectangle 9">
            <a:extLst>
              <a:ext uri="{FF2B5EF4-FFF2-40B4-BE49-F238E27FC236}">
                <a16:creationId xmlns:a16="http://schemas.microsoft.com/office/drawing/2014/main" id="{F90D5C9E-C9E8-9D79-38B6-556A63380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故</a:t>
            </a:r>
          </a:p>
        </p:txBody>
      </p:sp>
      <p:graphicFrame>
        <p:nvGraphicFramePr>
          <p:cNvPr id="2294794" name="Object 10">
            <a:extLst>
              <a:ext uri="{FF2B5EF4-FFF2-40B4-BE49-F238E27FC236}">
                <a16:creationId xmlns:a16="http://schemas.microsoft.com/office/drawing/2014/main" id="{A493A426-807C-934D-4F60-3E101F523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86200"/>
          <a:ext cx="29797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081200" imgH="7899400" progId="Equation.3">
                  <p:embed/>
                </p:oleObj>
              </mc:Choice>
              <mc:Fallback>
                <p:oleObj name="Equation" r:id="rId7" imgW="40081200" imgH="789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29797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5" name="AutoShape 11">
            <a:extLst>
              <a:ext uri="{FF2B5EF4-FFF2-40B4-BE49-F238E27FC236}">
                <a16:creationId xmlns:a16="http://schemas.microsoft.com/office/drawing/2014/main" id="{32F59523-4495-700D-8AD9-2566CCA60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381000" cy="762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294796" name="Object 12">
            <a:extLst>
              <a:ext uri="{FF2B5EF4-FFF2-40B4-BE49-F238E27FC236}">
                <a16:creationId xmlns:a16="http://schemas.microsoft.com/office/drawing/2014/main" id="{3B42B847-06F7-C08D-2A69-23475531C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733800"/>
          <a:ext cx="33702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351700" imgH="9652000" progId="Equation.3">
                  <p:embed/>
                </p:oleObj>
              </mc:Choice>
              <mc:Fallback>
                <p:oleObj name="Equation" r:id="rId9" imgW="45351700" imgH="9652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733800"/>
                        <a:ext cx="33702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7" name="AutoShape 13">
            <a:extLst>
              <a:ext uri="{FF2B5EF4-FFF2-40B4-BE49-F238E27FC236}">
                <a16:creationId xmlns:a16="http://schemas.microsoft.com/office/drawing/2014/main" id="{433BDDB7-A433-A9DA-0D73-F560EF801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FFFF99"/>
          </a:solidFill>
          <a:ln w="127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294798" name="Object 14">
            <a:extLst>
              <a:ext uri="{FF2B5EF4-FFF2-40B4-BE49-F238E27FC236}">
                <a16:creationId xmlns:a16="http://schemas.microsoft.com/office/drawing/2014/main" id="{D6DEAF66-0BB1-4316-1F12-F9192157F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4663" y="4495800"/>
          <a:ext cx="36750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441100" imgH="5562600" progId="Equation.3">
                  <p:embed/>
                </p:oleObj>
              </mc:Choice>
              <mc:Fallback>
                <p:oleObj name="Equation" r:id="rId11" imgW="49441100" imgH="556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4495800"/>
                        <a:ext cx="36750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799" name="Rectangle 15">
            <a:extLst>
              <a:ext uri="{FF2B5EF4-FFF2-40B4-BE49-F238E27FC236}">
                <a16:creationId xmlns:a16="http://schemas.microsoft.com/office/drawing/2014/main" id="{CA720DAB-5DF3-FFFC-B48E-73CDD2B6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029200"/>
            <a:ext cx="4887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所以，均值</a:t>
            </a:r>
            <a:r>
              <a:rPr lang="zh-CN" altLang="zh-CN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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的置信度为</a:t>
            </a:r>
            <a:r>
              <a:rPr lang="en-US" altLang="zh-CN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95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的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置信区间为</a:t>
            </a:r>
          </a:p>
        </p:txBody>
      </p:sp>
      <p:sp>
        <p:nvSpPr>
          <p:cNvPr id="2294800" name="Rectangle 16">
            <a:extLst>
              <a:ext uri="{FF2B5EF4-FFF2-40B4-BE49-F238E27FC236}">
                <a16:creationId xmlns:a16="http://schemas.microsoft.com/office/drawing/2014/main" id="{2B0A3D8D-5B3D-38F6-9C71-DBFC718A2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6400"/>
            <a:ext cx="1973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代入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样本值可得</a:t>
            </a:r>
          </a:p>
        </p:txBody>
      </p:sp>
      <p:graphicFrame>
        <p:nvGraphicFramePr>
          <p:cNvPr id="2294801" name="Object 17">
            <a:extLst>
              <a:ext uri="{FF2B5EF4-FFF2-40B4-BE49-F238E27FC236}">
                <a16:creationId xmlns:a16="http://schemas.microsoft.com/office/drawing/2014/main" id="{593C75B1-708A-210C-F0AA-DC64376693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5029200"/>
          <a:ext cx="21732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260800" imgH="5562600" progId="Equation.3">
                  <p:embed/>
                </p:oleObj>
              </mc:Choice>
              <mc:Fallback>
                <p:oleObj name="Equation" r:id="rId13" imgW="29260800" imgH="556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0"/>
                        <a:ext cx="21732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802" name="Object 18">
            <a:extLst>
              <a:ext uri="{FF2B5EF4-FFF2-40B4-BE49-F238E27FC236}">
                <a16:creationId xmlns:a16="http://schemas.microsoft.com/office/drawing/2014/main" id="{1DDAF6BA-99DF-1E8C-292A-3B100EEFE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562600"/>
          <a:ext cx="18034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282400" imgH="4978400" progId="Equation.3">
                  <p:embed/>
                </p:oleObj>
              </mc:Choice>
              <mc:Fallback>
                <p:oleObj name="Equation" r:id="rId15" imgW="24282400" imgH="4978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562600"/>
                        <a:ext cx="18034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803" name="AutoShape 19">
            <a:extLst>
              <a:ext uri="{FF2B5EF4-FFF2-40B4-BE49-F238E27FC236}">
                <a16:creationId xmlns:a16="http://schemas.microsoft.com/office/drawing/2014/main" id="{561C1FF3-14C2-3738-A5D9-F2A09AB9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5943600"/>
            <a:ext cx="6372225" cy="609600"/>
          </a:xfrm>
          <a:prstGeom prst="wedgeEllipseCallout">
            <a:avLst>
              <a:gd name="adj1" fmla="val -64199"/>
              <a:gd name="adj2" fmla="val -38282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</a:rPr>
              <a:t>请您注意学习解题过程的写法</a:t>
            </a:r>
            <a:r>
              <a:rPr lang="zh-CN" altLang="en-US" sz="2400" b="1" i="1">
                <a:solidFill>
                  <a:srgbClr val="CC0099"/>
                </a:solidFill>
                <a:latin typeface="Times New Roman" panose="02020603050405020304" pitchFamily="18" charset="0"/>
              </a:rPr>
              <a:t>！</a:t>
            </a:r>
          </a:p>
        </p:txBody>
      </p:sp>
      <p:sp>
        <p:nvSpPr>
          <p:cNvPr id="2294804" name="AutoShape 20">
            <a:extLst>
              <a:ext uri="{FF2B5EF4-FFF2-40B4-BE49-F238E27FC236}">
                <a16:creationId xmlns:a16="http://schemas.microsoft.com/office/drawing/2014/main" id="{C9A37BB0-22A6-DCB5-8CD0-4C9EC5BC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04800"/>
            <a:ext cx="3581400" cy="381000"/>
          </a:xfrm>
          <a:prstGeom prst="wedgeRoundRectCallout">
            <a:avLst>
              <a:gd name="adj1" fmla="val -90157"/>
              <a:gd name="adj2" fmla="val 165833"/>
              <a:gd name="adj3" fmla="val 16667"/>
            </a:avLst>
          </a:prstGeom>
          <a:solidFill>
            <a:srgbClr val="EFEF97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4213ED"/>
                </a:solidFill>
                <a:latin typeface="Times New Roman" panose="02020603050405020304" pitchFamily="18" charset="0"/>
              </a:rPr>
              <a:t>请准备好计算器和练习本</a:t>
            </a:r>
          </a:p>
        </p:txBody>
      </p:sp>
      <p:sp>
        <p:nvSpPr>
          <p:cNvPr id="2294805" name="Text Box 21">
            <a:extLst>
              <a:ext uri="{FF2B5EF4-FFF2-40B4-BE49-F238E27FC236}">
                <a16:creationId xmlns:a16="http://schemas.microsoft.com/office/drawing/2014/main" id="{14027A18-8677-7688-84F4-41C63283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17526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4)</a:t>
            </a: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应用举例</a:t>
            </a:r>
          </a:p>
        </p:txBody>
      </p:sp>
      <p:graphicFrame>
        <p:nvGraphicFramePr>
          <p:cNvPr id="2294806" name="Object 22">
            <a:extLst>
              <a:ext uri="{FF2B5EF4-FFF2-40B4-BE49-F238E27FC236}">
                <a16:creationId xmlns:a16="http://schemas.microsoft.com/office/drawing/2014/main" id="{A8DFB689-DC12-0526-48B1-791CE40D2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2514600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30137100" imgH="4686300" progId="Equation.3">
                  <p:embed/>
                </p:oleObj>
              </mc:Choice>
              <mc:Fallback>
                <p:oleObj name="公式" r:id="rId17" imgW="30137100" imgH="4686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14600"/>
                        <a:ext cx="19050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29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9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9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94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94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9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9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29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229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94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94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29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300"/>
                                        <p:tgtEl>
                                          <p:spTgt spid="229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229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300"/>
                                        <p:tgtEl>
                                          <p:spTgt spid="229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29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9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29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94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94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94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94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229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94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94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300"/>
                                        <p:tgtEl>
                                          <p:spTgt spid="229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9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94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94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300"/>
                                        <p:tgtEl>
                                          <p:spTgt spid="229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94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94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3" dur="500"/>
                                        <p:tgtEl>
                                          <p:spTgt spid="229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786" grpId="0" animBg="1" autoUpdateAnimBg="0"/>
      <p:bldP spid="2294787" grpId="0" autoUpdateAnimBg="0"/>
      <p:bldP spid="2294788" grpId="0" autoUpdateAnimBg="0"/>
      <p:bldP spid="2294790" grpId="0" autoUpdateAnimBg="0"/>
      <p:bldP spid="2294792" grpId="0" autoUpdateAnimBg="0"/>
      <p:bldP spid="2294793" grpId="0" autoUpdateAnimBg="0"/>
      <p:bldP spid="2294799" grpId="0" autoUpdateAnimBg="0"/>
      <p:bldP spid="2294800" grpId="0" autoUpdateAnimBg="0"/>
      <p:bldP spid="2294803" grpId="0" animBg="1" autoUpdateAnimBg="0"/>
      <p:bldP spid="2294804" grpId="0" animBg="1" autoUpdateAnimBg="0"/>
      <p:bldP spid="229480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>
            <a:extLst>
              <a:ext uri="{FF2B5EF4-FFF2-40B4-BE49-F238E27FC236}">
                <a16:creationId xmlns:a16="http://schemas.microsoft.com/office/drawing/2014/main" id="{A5131EC1-CC09-631E-A75E-281EAE71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7D7273-0A9D-8041-AE87-C464C10731C3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/>
          </a:p>
        </p:txBody>
      </p:sp>
      <p:sp>
        <p:nvSpPr>
          <p:cNvPr id="2295810" name="Rectangle 2">
            <a:extLst>
              <a:ext uri="{FF2B5EF4-FFF2-40B4-BE49-F238E27FC236}">
                <a16:creationId xmlns:a16="http://schemas.microsoft.com/office/drawing/2014/main" id="{EDC98004-5D82-3A15-FB43-23C8E0AE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90588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(2)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当</a:t>
            </a:r>
            <a:r>
              <a:rPr lang="zh-CN" altLang="zh-CN" sz="28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</a:t>
            </a:r>
            <a:r>
              <a:rPr lang="zh-CN" altLang="en-US" sz="28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未知时，</a:t>
            </a:r>
          </a:p>
        </p:txBody>
      </p:sp>
      <p:graphicFrame>
        <p:nvGraphicFramePr>
          <p:cNvPr id="2295811" name="Object 3">
            <a:extLst>
              <a:ext uri="{FF2B5EF4-FFF2-40B4-BE49-F238E27FC236}">
                <a16:creationId xmlns:a16="http://schemas.microsoft.com/office/drawing/2014/main" id="{EC94B0A0-1249-212C-97DC-78FD68BDC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377950"/>
          <a:ext cx="33797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328600" imgH="9944100" progId="Equation.3">
                  <p:embed/>
                </p:oleObj>
              </mc:Choice>
              <mc:Fallback>
                <p:oleObj name="公式" r:id="rId3" imgW="38328600" imgH="9944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377950"/>
                        <a:ext cx="33797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12" name="Rectangle 4">
            <a:extLst>
              <a:ext uri="{FF2B5EF4-FFF2-40B4-BE49-F238E27FC236}">
                <a16:creationId xmlns:a16="http://schemas.microsoft.com/office/drawing/2014/main" id="{1F3807E6-8722-2B3C-9293-797A121FC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由</a:t>
            </a:r>
          </a:p>
        </p:txBody>
      </p:sp>
      <p:sp>
        <p:nvSpPr>
          <p:cNvPr id="2295813" name="Rectangle 5">
            <a:extLst>
              <a:ext uri="{FF2B5EF4-FFF2-40B4-BE49-F238E27FC236}">
                <a16:creationId xmlns:a16="http://schemas.microsoft.com/office/drawing/2014/main" id="{17F0B234-F01B-D62F-CD0A-CE99D7E9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知</a:t>
            </a:r>
          </a:p>
        </p:txBody>
      </p:sp>
      <p:graphicFrame>
        <p:nvGraphicFramePr>
          <p:cNvPr id="2295814" name="Object 6">
            <a:extLst>
              <a:ext uri="{FF2B5EF4-FFF2-40B4-BE49-F238E27FC236}">
                <a16:creationId xmlns:a16="http://schemas.microsoft.com/office/drawing/2014/main" id="{E8A5CEFD-1D4D-BEDF-30AB-08132DDA6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2286000"/>
          <a:ext cx="35877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8328600" imgH="7899400" progId="Equation.3">
                  <p:embed/>
                </p:oleObj>
              </mc:Choice>
              <mc:Fallback>
                <p:oleObj name="公式" r:id="rId5" imgW="38328600" imgH="789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286000"/>
                        <a:ext cx="358775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15" name="AutoShape 7">
            <a:extLst>
              <a:ext uri="{FF2B5EF4-FFF2-40B4-BE49-F238E27FC236}">
                <a16:creationId xmlns:a16="http://schemas.microsoft.com/office/drawing/2014/main" id="{B7251084-EC68-AABE-FD85-71C9CB03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788" y="4038600"/>
            <a:ext cx="381000" cy="76200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295816" name="Object 8">
            <a:extLst>
              <a:ext uri="{FF2B5EF4-FFF2-40B4-BE49-F238E27FC236}">
                <a16:creationId xmlns:a16="http://schemas.microsoft.com/office/drawing/2014/main" id="{64CA9913-FA4F-5A48-AC77-A7AA5226F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3567113"/>
          <a:ext cx="5418138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2666900" imgH="9944100" progId="Equation.3">
                  <p:embed/>
                </p:oleObj>
              </mc:Choice>
              <mc:Fallback>
                <p:oleObj name="公式" r:id="rId7" imgW="52666900" imgH="994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567113"/>
                        <a:ext cx="5418138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17" name="AutoShape 9">
            <a:extLst>
              <a:ext uri="{FF2B5EF4-FFF2-40B4-BE49-F238E27FC236}">
                <a16:creationId xmlns:a16="http://schemas.microsoft.com/office/drawing/2014/main" id="{B1B792FB-60D8-A1B5-C33A-88FBDFC0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4724400"/>
            <a:ext cx="457200" cy="762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aphicFrame>
        <p:nvGraphicFramePr>
          <p:cNvPr id="2295818" name="Object 10">
            <a:extLst>
              <a:ext uri="{FF2B5EF4-FFF2-40B4-BE49-F238E27FC236}">
                <a16:creationId xmlns:a16="http://schemas.microsoft.com/office/drawing/2014/main" id="{7711AB28-3D22-7803-3CAF-C14772A02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5463" y="4572000"/>
          <a:ext cx="5105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53543200" imgH="5562600" progId="Equation.3">
                  <p:embed/>
                </p:oleObj>
              </mc:Choice>
              <mc:Fallback>
                <p:oleObj name="公式" r:id="rId9" imgW="53543200" imgH="556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4572000"/>
                        <a:ext cx="5105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19" name="Rectangle 11">
            <a:extLst>
              <a:ext uri="{FF2B5EF4-FFF2-40B4-BE49-F238E27FC236}">
                <a16:creationId xmlns:a16="http://schemas.microsoft.com/office/drawing/2014/main" id="{3C063834-527C-E34D-ADCA-70BF87198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181600"/>
            <a:ext cx="4887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所以，均值</a:t>
            </a:r>
            <a:r>
              <a:rPr lang="zh-CN" altLang="zh-CN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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的置信度为</a:t>
            </a:r>
            <a:r>
              <a:rPr lang="en-US" altLang="zh-CN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95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的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置信区间为</a:t>
            </a:r>
          </a:p>
        </p:txBody>
      </p:sp>
      <p:graphicFrame>
        <p:nvGraphicFramePr>
          <p:cNvPr id="2295820" name="Object 12">
            <a:extLst>
              <a:ext uri="{FF2B5EF4-FFF2-40B4-BE49-F238E27FC236}">
                <a16:creationId xmlns:a16="http://schemas.microsoft.com/office/drawing/2014/main" id="{7F7F16B7-6FC9-F956-C1A9-DDA7CB323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9950" y="5181600"/>
          <a:ext cx="24542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3058100" imgH="5562600" progId="Equation.3">
                  <p:embed/>
                </p:oleObj>
              </mc:Choice>
              <mc:Fallback>
                <p:oleObj name="公式" r:id="rId11" imgW="33058100" imgH="556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5181600"/>
                        <a:ext cx="24542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21" name="Rectangle 13">
            <a:extLst>
              <a:ext uri="{FF2B5EF4-FFF2-40B4-BE49-F238E27FC236}">
                <a16:creationId xmlns:a16="http://schemas.microsoft.com/office/drawing/2014/main" id="{8832C8A2-CCCA-D849-F3CC-D0928B4C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5638800"/>
            <a:ext cx="1973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代入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样本值可得</a:t>
            </a:r>
          </a:p>
        </p:txBody>
      </p:sp>
      <p:graphicFrame>
        <p:nvGraphicFramePr>
          <p:cNvPr id="2295822" name="Object 14">
            <a:extLst>
              <a:ext uri="{FF2B5EF4-FFF2-40B4-BE49-F238E27FC236}">
                <a16:creationId xmlns:a16="http://schemas.microsoft.com/office/drawing/2014/main" id="{ADF404F2-227F-0195-F078-37FB2BF66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5715000"/>
          <a:ext cx="17811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990300" imgH="4978400" progId="Equation.3">
                  <p:embed/>
                </p:oleObj>
              </mc:Choice>
              <mc:Fallback>
                <p:oleObj name="公式" r:id="rId13" imgW="23990300" imgH="497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5715000"/>
                        <a:ext cx="17811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5823" name="Rectangle 15">
            <a:extLst>
              <a:ext uri="{FF2B5EF4-FFF2-40B4-BE49-F238E27FC236}">
                <a16:creationId xmlns:a16="http://schemas.microsoft.com/office/drawing/2014/main" id="{FF5EA930-B8A6-DB27-1B0E-EFA473D2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  <a:sym typeface="Symbol" pitchFamily="2" charset="2"/>
              </a:rPr>
              <a:t>查表</a:t>
            </a:r>
            <a:r>
              <a:rPr lang="zh-CN" altLang="en-US" sz="2000" b="1">
                <a:solidFill>
                  <a:srgbClr val="CC0000"/>
                </a:solidFill>
                <a:latin typeface="宋体" panose="02010600030101010101" pitchFamily="2" charset="-122"/>
              </a:rPr>
              <a:t>可得</a:t>
            </a:r>
          </a:p>
        </p:txBody>
      </p:sp>
      <p:graphicFrame>
        <p:nvGraphicFramePr>
          <p:cNvPr id="2295824" name="Object 16">
            <a:extLst>
              <a:ext uri="{FF2B5EF4-FFF2-40B4-BE49-F238E27FC236}">
                <a16:creationId xmlns:a16="http://schemas.microsoft.com/office/drawing/2014/main" id="{86DDA8C2-21D0-F647-EC51-493C85357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3475" y="2971800"/>
          <a:ext cx="47942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40081200" imgH="7899400" progId="Equation.3">
                  <p:embed/>
                </p:oleObj>
              </mc:Choice>
              <mc:Fallback>
                <p:oleObj name="公式" r:id="rId15" imgW="40081200" imgH="7899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971800"/>
                        <a:ext cx="479425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300"/>
                                        <p:tgtEl>
                                          <p:spTgt spid="229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9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300"/>
                                        <p:tgtEl>
                                          <p:spTgt spid="229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29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"/>
                                        <p:tgtEl>
                                          <p:spTgt spid="229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95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95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6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9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17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9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9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29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95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95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300"/>
                                        <p:tgtEl>
                                          <p:spTgt spid="229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1900"/>
                            </p:stCondLst>
                            <p:childTnLst>
                              <p:par>
                                <p:cTn id="61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95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95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4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300"/>
                                        <p:tgtEl>
                                          <p:spTgt spid="229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6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95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95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5810" grpId="0" autoUpdateAnimBg="0"/>
      <p:bldP spid="2295812" grpId="0" autoUpdateAnimBg="0"/>
      <p:bldP spid="2295813" grpId="0" autoUpdateAnimBg="0"/>
      <p:bldP spid="2295819" grpId="0" autoUpdateAnimBg="0"/>
      <p:bldP spid="2295821" grpId="0" autoUpdateAnimBg="0"/>
      <p:bldP spid="22958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3">
            <a:extLst>
              <a:ext uri="{FF2B5EF4-FFF2-40B4-BE49-F238E27FC236}">
                <a16:creationId xmlns:a16="http://schemas.microsoft.com/office/drawing/2014/main" id="{745D71AA-22E6-4A31-059A-BBEB6C3C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1BD21-6B80-724C-9E67-4A4AC307EC7B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/>
          </a:p>
        </p:txBody>
      </p:sp>
      <p:sp>
        <p:nvSpPr>
          <p:cNvPr id="2296834" name="Rectangle 2">
            <a:extLst>
              <a:ext uri="{FF2B5EF4-FFF2-40B4-BE49-F238E27FC236}">
                <a16:creationId xmlns:a16="http://schemas.microsoft.com/office/drawing/2014/main" id="{ED9148EB-B421-6467-F351-1AC35D85C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92150"/>
            <a:ext cx="80010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latin typeface="宋体" panose="02010600030101010101" pitchFamily="2" charset="-122"/>
              </a:rPr>
              <a:t>例</a:t>
            </a:r>
            <a:r>
              <a:rPr lang="en-US" altLang="zh-CN" sz="2600" b="1">
                <a:latin typeface="宋体" panose="02010600030101010101" pitchFamily="2" charset="-122"/>
              </a:rPr>
              <a:t>2: </a:t>
            </a:r>
            <a:r>
              <a:rPr lang="zh-CN" altLang="en-US" sz="2600" b="1">
                <a:latin typeface="宋体" panose="02010600030101010101" pitchFamily="2" charset="-122"/>
              </a:rPr>
              <a:t>用某仪器间接测量温度</a:t>
            </a:r>
            <a:r>
              <a:rPr lang="en-US" altLang="zh-CN" sz="2600" b="1">
                <a:latin typeface="宋体" panose="02010600030101010101" pitchFamily="2" charset="-122"/>
              </a:rPr>
              <a:t>,</a:t>
            </a:r>
            <a:r>
              <a:rPr lang="zh-CN" altLang="en-US" sz="2600" b="1">
                <a:latin typeface="宋体" panose="02010600030101010101" pitchFamily="2" charset="-122"/>
              </a:rPr>
              <a:t>重复测量</a:t>
            </a:r>
            <a:r>
              <a:rPr lang="en-US" altLang="zh-CN" sz="2600" b="1">
                <a:latin typeface="宋体" panose="02010600030101010101" pitchFamily="2" charset="-122"/>
              </a:rPr>
              <a:t>5</a:t>
            </a:r>
            <a:r>
              <a:rPr lang="zh-CN" altLang="en-US" sz="2600" b="1">
                <a:latin typeface="宋体" panose="02010600030101010101" pitchFamily="2" charset="-122"/>
              </a:rPr>
              <a:t>次</a:t>
            </a:r>
            <a:r>
              <a:rPr lang="en-US" altLang="zh-CN" sz="2600" b="1">
                <a:latin typeface="宋体" panose="02010600030101010101" pitchFamily="2" charset="-122"/>
              </a:rPr>
              <a:t>,</a:t>
            </a:r>
            <a:r>
              <a:rPr lang="zh-CN" altLang="en-US" sz="2600" b="1">
                <a:latin typeface="宋体" panose="02010600030101010101" pitchFamily="2" charset="-122"/>
              </a:rPr>
              <a:t>所得温度值为</a:t>
            </a:r>
            <a:r>
              <a:rPr lang="en-US" altLang="zh-CN" sz="2600" b="1">
                <a:latin typeface="宋体" panose="02010600030101010101" pitchFamily="2" charset="-122"/>
              </a:rPr>
              <a:t>1250</a:t>
            </a:r>
            <a:r>
              <a:rPr lang="zh-CN" altLang="en-US" sz="2600" b="1" baseline="30000">
                <a:latin typeface="宋体" panose="02010600030101010101" pitchFamily="2" charset="-122"/>
              </a:rPr>
              <a:t>。</a:t>
            </a:r>
            <a:r>
              <a:rPr lang="en-US" altLang="zh-CN" sz="2600" b="1">
                <a:latin typeface="宋体" panose="02010600030101010101" pitchFamily="2" charset="-122"/>
              </a:rPr>
              <a:t>,  1265 </a:t>
            </a:r>
            <a:r>
              <a:rPr lang="zh-CN" altLang="en-US" sz="2600" b="1" baseline="30000">
                <a:latin typeface="宋体" panose="02010600030101010101" pitchFamily="2" charset="-122"/>
              </a:rPr>
              <a:t>。</a:t>
            </a:r>
            <a:r>
              <a:rPr lang="en-US" altLang="zh-CN" sz="2600" b="1">
                <a:latin typeface="宋体" panose="02010600030101010101" pitchFamily="2" charset="-122"/>
              </a:rPr>
              <a:t>,  1245 </a:t>
            </a:r>
            <a:r>
              <a:rPr lang="zh-CN" altLang="en-US" sz="2600" b="1" baseline="30000">
                <a:latin typeface="宋体" panose="02010600030101010101" pitchFamily="2" charset="-122"/>
              </a:rPr>
              <a:t>。</a:t>
            </a:r>
            <a:r>
              <a:rPr lang="en-US" altLang="zh-CN" sz="2600" b="1">
                <a:latin typeface="宋体" panose="02010600030101010101" pitchFamily="2" charset="-122"/>
              </a:rPr>
              <a:t>, 1260 </a:t>
            </a:r>
            <a:r>
              <a:rPr lang="zh-CN" altLang="en-US" sz="2600" b="1" baseline="30000">
                <a:latin typeface="宋体" panose="02010600030101010101" pitchFamily="2" charset="-122"/>
              </a:rPr>
              <a:t>。</a:t>
            </a:r>
            <a:r>
              <a:rPr lang="en-US" altLang="zh-CN" sz="2600" b="1">
                <a:latin typeface="宋体" panose="02010600030101010101" pitchFamily="2" charset="-122"/>
              </a:rPr>
              <a:t>, 1275 </a:t>
            </a:r>
            <a:r>
              <a:rPr lang="zh-CN" altLang="en-US" sz="2600" b="1" baseline="30000">
                <a:latin typeface="宋体" panose="02010600030101010101" pitchFamily="2" charset="-122"/>
              </a:rPr>
              <a:t>。</a:t>
            </a:r>
            <a:r>
              <a:rPr lang="zh-CN" altLang="en-US" sz="2600" b="1">
                <a:latin typeface="宋体" panose="02010600030101010101" pitchFamily="2" charset="-122"/>
              </a:rPr>
              <a:t>试问真值在什么范围内</a:t>
            </a:r>
            <a:r>
              <a:rPr lang="en-US" altLang="zh-CN" sz="2600" b="1">
                <a:latin typeface="宋体" panose="02010600030101010101" pitchFamily="2" charset="-122"/>
              </a:rPr>
              <a:t>?(</a:t>
            </a:r>
            <a:r>
              <a:rPr lang="zh-CN" altLang="en-US" sz="2600" b="1">
                <a:latin typeface="宋体" panose="02010600030101010101" pitchFamily="2" charset="-122"/>
              </a:rPr>
              <a:t>置信度为</a:t>
            </a:r>
            <a:r>
              <a:rPr lang="en-US" altLang="zh-CN" sz="2600" b="1">
                <a:latin typeface="宋体" panose="02010600030101010101" pitchFamily="2" charset="-122"/>
              </a:rPr>
              <a:t>95%)</a:t>
            </a:r>
            <a:endParaRPr lang="en-US" altLang="zh-CN" sz="2600" b="1" baseline="30000">
              <a:latin typeface="宋体" panose="02010600030101010101" pitchFamily="2" charset="-122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C1E7E23-19CE-FFA3-8006-51337709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62200"/>
            <a:ext cx="60960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None/>
            </a:pPr>
            <a:r>
              <a:rPr lang="en-US" altLang="zh-CN" sz="20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96836" name="Text Box 4">
            <a:extLst>
              <a:ext uri="{FF2B5EF4-FFF2-40B4-BE49-F238E27FC236}">
                <a16:creationId xmlns:a16="http://schemas.microsoft.com/office/drawing/2014/main" id="{813F6CA8-4A6E-0DB2-4093-F93A7589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209800"/>
            <a:ext cx="8001000" cy="110807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</a:rPr>
              <a:t>用随机变量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</a:rPr>
              <a:t>表示温度的测量值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</a:rPr>
              <a:t>它通常是一个正态变量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</a:rPr>
              <a:t>假定仪器无系统误差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</a:rPr>
              <a:t>E(X)=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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就是温度的真值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.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设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X~N(,</a:t>
            </a:r>
            <a:r>
              <a:rPr lang="en-US" altLang="zh-CN" sz="2200" b="1" baseline="30000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),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问题即为估计</a:t>
            </a:r>
            <a:r>
              <a:rPr lang="zh-CN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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的范围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zh-CN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zh-CN" altLang="en-US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未知</a:t>
            </a:r>
            <a:r>
              <a:rPr lang="en-US" altLang="zh-CN" sz="22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</p:txBody>
      </p:sp>
      <p:graphicFrame>
        <p:nvGraphicFramePr>
          <p:cNvPr id="2296837" name="Object 5">
            <a:extLst>
              <a:ext uri="{FF2B5EF4-FFF2-40B4-BE49-F238E27FC236}">
                <a16:creationId xmlns:a16="http://schemas.microsoft.com/office/drawing/2014/main" id="{EF4C4E78-5504-8DBF-EE4B-00FE322F3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3657600"/>
          <a:ext cx="708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3779400" imgH="9944100" progId="Equation.3">
                  <p:embed/>
                </p:oleObj>
              </mc:Choice>
              <mc:Fallback>
                <p:oleObj name="公式" r:id="rId3" imgW="63779400" imgH="9944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7086600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6838" name="Object 6">
            <a:extLst>
              <a:ext uri="{FF2B5EF4-FFF2-40B4-BE49-F238E27FC236}">
                <a16:creationId xmlns:a16="http://schemas.microsoft.com/office/drawing/2014/main" id="{B25A7A0B-ADF4-8EBB-6A74-82BC96B19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72000"/>
          <a:ext cx="274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181800" imgH="10528300" progId="Equation.3">
                  <p:embed/>
                </p:oleObj>
              </mc:Choice>
              <mc:Fallback>
                <p:oleObj name="Equation" r:id="rId5" imgW="32181800" imgH="1052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72000"/>
                        <a:ext cx="274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6839" name="Object 7">
            <a:extLst>
              <a:ext uri="{FF2B5EF4-FFF2-40B4-BE49-F238E27FC236}">
                <a16:creationId xmlns:a16="http://schemas.microsoft.com/office/drawing/2014/main" id="{5CDA75C5-6EA8-0A01-F526-45FFCD11C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3088" y="5481638"/>
          <a:ext cx="2841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945600" imgH="7899400" progId="Equation.3">
                  <p:embed/>
                </p:oleObj>
              </mc:Choice>
              <mc:Fallback>
                <p:oleObj name="公式" r:id="rId7" imgW="21945600" imgH="789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481638"/>
                        <a:ext cx="2841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6840" name="Text Box 8">
            <a:extLst>
              <a:ext uri="{FF2B5EF4-FFF2-40B4-BE49-F238E27FC236}">
                <a16:creationId xmlns:a16="http://schemas.microsoft.com/office/drawing/2014/main" id="{49EBC2A7-5FE2-AFBD-3D2C-B7E82C4CA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760913"/>
            <a:ext cx="5715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查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分布表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=0.05,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自由度是</a:t>
            </a:r>
            <a:r>
              <a:rPr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n-1=4</a:t>
            </a: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sym typeface="Symbol" pitchFamily="2" charset="2"/>
              </a:rPr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9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29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9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29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6834" grpId="0" autoUpdateAnimBg="0"/>
      <p:bldP spid="2296836" grpId="0" animBg="1" autoUpdateAnimBg="0"/>
      <p:bldP spid="229684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3">
            <a:extLst>
              <a:ext uri="{FF2B5EF4-FFF2-40B4-BE49-F238E27FC236}">
                <a16:creationId xmlns:a16="http://schemas.microsoft.com/office/drawing/2014/main" id="{04620C6E-859B-C9FA-6A73-A3319E63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9DDCB3-E2C5-364D-BDFD-B0EE3772FBDA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kumimoji="0" lang="en-US" altLang="zh-CN" sz="1400"/>
          </a:p>
        </p:txBody>
      </p:sp>
      <p:sp>
        <p:nvSpPr>
          <p:cNvPr id="2297858" name="Rectangle 2">
            <a:extLst>
              <a:ext uri="{FF2B5EF4-FFF2-40B4-BE49-F238E27FC236}">
                <a16:creationId xmlns:a16="http://schemas.microsoft.com/office/drawing/2014/main" id="{8BC01B5F-F2A9-E304-E351-FE00B811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00475"/>
            <a:ext cx="6858000" cy="129540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Char char="n"/>
            </a:pPr>
            <a:r>
              <a:rPr lang="zh-CN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温度真值的置信度为</a:t>
            </a:r>
            <a:r>
              <a:rPr lang="en-US" altLang="zh-CN" sz="2800" b="1">
                <a:solidFill>
                  <a:srgbClr val="000066"/>
                </a:solidFill>
                <a:latin typeface="Arial" panose="020B0604020202020204" pitchFamily="34" charset="0"/>
              </a:rPr>
              <a:t>95%</a:t>
            </a:r>
            <a:r>
              <a:rPr lang="zh-CN" altLang="en-US" sz="2800" b="1">
                <a:solidFill>
                  <a:srgbClr val="000066"/>
                </a:solidFill>
                <a:latin typeface="Arial" panose="020B0604020202020204" pitchFamily="34" charset="0"/>
              </a:rPr>
              <a:t>的置信区间为</a:t>
            </a:r>
          </a:p>
          <a:p>
            <a:pPr>
              <a:spcBef>
                <a:spcPct val="0"/>
              </a:spcBef>
              <a:buSzPct val="50000"/>
              <a:buFont typeface="Monotype Sorts" pitchFamily="2" charset="2"/>
              <a:buChar char="n"/>
            </a:pPr>
            <a:r>
              <a:rPr lang="en-US" altLang="zh-CN" sz="2800" b="1">
                <a:solidFill>
                  <a:srgbClr val="000066"/>
                </a:solidFill>
                <a:latin typeface="Arial" panose="020B0604020202020204" pitchFamily="34" charset="0"/>
              </a:rPr>
              <a:t>(1244.2, 1273.8)</a:t>
            </a:r>
          </a:p>
        </p:txBody>
      </p:sp>
      <p:graphicFrame>
        <p:nvGraphicFramePr>
          <p:cNvPr id="2297859" name="Object 3">
            <a:extLst>
              <a:ext uri="{FF2B5EF4-FFF2-40B4-BE49-F238E27FC236}">
                <a16:creationId xmlns:a16="http://schemas.microsoft.com/office/drawing/2014/main" id="{03B12755-B33A-7F54-FE4E-55761AC9B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863600"/>
          <a:ext cx="6597650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3779400" imgH="21945600" progId="Equation.3">
                  <p:embed/>
                </p:oleObj>
              </mc:Choice>
              <mc:Fallback>
                <p:oleObj name="公式" r:id="rId3" imgW="63779400" imgH="2194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63600"/>
                        <a:ext cx="6597650" cy="2278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2978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29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297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7858" grpId="0" build="p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>
            <a:extLst>
              <a:ext uri="{FF2B5EF4-FFF2-40B4-BE49-F238E27FC236}">
                <a16:creationId xmlns:a16="http://schemas.microsoft.com/office/drawing/2014/main" id="{EA368E7E-BAAF-C7D0-B979-AAA897B9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11A1E1-580B-2549-BD34-95EB114BB0C8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/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69A2A6A6-7FFE-2CD0-5EE6-26E2D3504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" y="504825"/>
          <a:ext cx="2573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19200" imgH="4686300" progId="Equation.DSMT4">
                  <p:embed/>
                </p:oleObj>
              </mc:Choice>
              <mc:Fallback>
                <p:oleObj name="Equation" r:id="rId3" imgW="26619200" imgH="4686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504825"/>
                        <a:ext cx="2573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76B0FD67-B327-2955-1ACB-3B4C9704A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1260475"/>
          <a:ext cx="64309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13800" imgH="12293600" progId="Equation.DSMT4">
                  <p:embed/>
                </p:oleObj>
              </mc:Choice>
              <mc:Fallback>
                <p:oleObj name="Equation" r:id="rId5" imgW="97713800" imgH="12293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1260475"/>
                        <a:ext cx="64309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79BE258B-9371-B588-5E14-56CD013B2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260600"/>
          <a:ext cx="73199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175800" imgH="15798800" progId="Equation.DSMT4">
                  <p:embed/>
                </p:oleObj>
              </mc:Choice>
              <mc:Fallback>
                <p:oleObj name="Equation" r:id="rId7" imgW="111175800" imgH="1579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60600"/>
                        <a:ext cx="73199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rgbClr val="FF9900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5">
            <a:extLst>
              <a:ext uri="{FF2B5EF4-FFF2-40B4-BE49-F238E27FC236}">
                <a16:creationId xmlns:a16="http://schemas.microsoft.com/office/drawing/2014/main" id="{6A9BBDA2-7FF5-A301-9829-40FDBE1EB362}"/>
              </a:ext>
            </a:extLst>
          </p:cNvPr>
          <p:cNvGrpSpPr>
            <a:grpSpLocks/>
          </p:cNvGrpSpPr>
          <p:nvPr/>
        </p:nvGrpSpPr>
        <p:grpSpPr bwMode="auto">
          <a:xfrm>
            <a:off x="1635125" y="5322888"/>
            <a:ext cx="6192838" cy="1108075"/>
            <a:chOff x="304" y="3016"/>
            <a:chExt cx="4618" cy="1304"/>
          </a:xfrm>
        </p:grpSpPr>
        <p:sp>
          <p:nvSpPr>
            <p:cNvPr id="46149" name="Freeform 6">
              <a:extLst>
                <a:ext uri="{FF2B5EF4-FFF2-40B4-BE49-F238E27FC236}">
                  <a16:creationId xmlns:a16="http://schemas.microsoft.com/office/drawing/2014/main" id="{ACD07E2E-07A3-55AC-AE54-DDFC21DD164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65" y="3017"/>
              <a:ext cx="1972" cy="1009"/>
            </a:xfrm>
            <a:custGeom>
              <a:avLst/>
              <a:gdLst>
                <a:gd name="T0" fmla="*/ 28 w 1800"/>
                <a:gd name="T1" fmla="*/ 331514 h 237"/>
                <a:gd name="T2" fmla="*/ 85 w 1800"/>
                <a:gd name="T3" fmla="*/ 330190 h 237"/>
                <a:gd name="T4" fmla="*/ 141 w 1800"/>
                <a:gd name="T5" fmla="*/ 327180 h 237"/>
                <a:gd name="T6" fmla="*/ 198 w 1800"/>
                <a:gd name="T7" fmla="*/ 324570 h 237"/>
                <a:gd name="T8" fmla="*/ 255 w 1800"/>
                <a:gd name="T9" fmla="*/ 319006 h 237"/>
                <a:gd name="T10" fmla="*/ 313 w 1800"/>
                <a:gd name="T11" fmla="*/ 313441 h 237"/>
                <a:gd name="T12" fmla="*/ 368 w 1800"/>
                <a:gd name="T13" fmla="*/ 306191 h 237"/>
                <a:gd name="T14" fmla="*/ 426 w 1800"/>
                <a:gd name="T15" fmla="*/ 299247 h 237"/>
                <a:gd name="T16" fmla="*/ 482 w 1800"/>
                <a:gd name="T17" fmla="*/ 291073 h 237"/>
                <a:gd name="T18" fmla="*/ 540 w 1800"/>
                <a:gd name="T19" fmla="*/ 281196 h 237"/>
                <a:gd name="T20" fmla="*/ 596 w 1800"/>
                <a:gd name="T21" fmla="*/ 271391 h 237"/>
                <a:gd name="T22" fmla="*/ 653 w 1800"/>
                <a:gd name="T23" fmla="*/ 260207 h 237"/>
                <a:gd name="T24" fmla="*/ 711 w 1800"/>
                <a:gd name="T25" fmla="*/ 249023 h 237"/>
                <a:gd name="T26" fmla="*/ 767 w 1800"/>
                <a:gd name="T27" fmla="*/ 237822 h 237"/>
                <a:gd name="T28" fmla="*/ 825 w 1800"/>
                <a:gd name="T29" fmla="*/ 225024 h 237"/>
                <a:gd name="T30" fmla="*/ 880 w 1800"/>
                <a:gd name="T31" fmla="*/ 213895 h 237"/>
                <a:gd name="T32" fmla="*/ 938 w 1800"/>
                <a:gd name="T33" fmla="*/ 201408 h 237"/>
                <a:gd name="T34" fmla="*/ 994 w 1800"/>
                <a:gd name="T35" fmla="*/ 188900 h 237"/>
                <a:gd name="T36" fmla="*/ 1052 w 1800"/>
                <a:gd name="T37" fmla="*/ 176085 h 237"/>
                <a:gd name="T38" fmla="*/ 1107 w 1800"/>
                <a:gd name="T39" fmla="*/ 164906 h 237"/>
                <a:gd name="T40" fmla="*/ 1166 w 1800"/>
                <a:gd name="T41" fmla="*/ 153721 h 237"/>
                <a:gd name="T42" fmla="*/ 1222 w 1800"/>
                <a:gd name="T43" fmla="*/ 141286 h 237"/>
                <a:gd name="T44" fmla="*/ 1279 w 1800"/>
                <a:gd name="T45" fmla="*/ 130106 h 237"/>
                <a:gd name="T46" fmla="*/ 1335 w 1800"/>
                <a:gd name="T47" fmla="*/ 120224 h 237"/>
                <a:gd name="T48" fmla="*/ 1391 w 1800"/>
                <a:gd name="T49" fmla="*/ 109040 h 237"/>
                <a:gd name="T50" fmla="*/ 1448 w 1800"/>
                <a:gd name="T51" fmla="*/ 99235 h 237"/>
                <a:gd name="T52" fmla="*/ 1505 w 1800"/>
                <a:gd name="T53" fmla="*/ 90972 h 237"/>
                <a:gd name="T54" fmla="*/ 1564 w 1800"/>
                <a:gd name="T55" fmla="*/ 81184 h 237"/>
                <a:gd name="T56" fmla="*/ 1619 w 1800"/>
                <a:gd name="T57" fmla="*/ 74240 h 237"/>
                <a:gd name="T58" fmla="*/ 1675 w 1800"/>
                <a:gd name="T59" fmla="*/ 65670 h 237"/>
                <a:gd name="T60" fmla="*/ 1733 w 1800"/>
                <a:gd name="T61" fmla="*/ 58799 h 237"/>
                <a:gd name="T62" fmla="*/ 1789 w 1800"/>
                <a:gd name="T63" fmla="*/ 51927 h 237"/>
                <a:gd name="T64" fmla="*/ 1847 w 1800"/>
                <a:gd name="T65" fmla="*/ 45984 h 237"/>
                <a:gd name="T66" fmla="*/ 1902 w 1800"/>
                <a:gd name="T67" fmla="*/ 40437 h 237"/>
                <a:gd name="T68" fmla="*/ 1960 w 1800"/>
                <a:gd name="T69" fmla="*/ 34800 h 237"/>
                <a:gd name="T70" fmla="*/ 2018 w 1800"/>
                <a:gd name="T71" fmla="*/ 30866 h 237"/>
                <a:gd name="T72" fmla="*/ 2075 w 1800"/>
                <a:gd name="T73" fmla="*/ 26626 h 237"/>
                <a:gd name="T74" fmla="*/ 2131 w 1800"/>
                <a:gd name="T75" fmla="*/ 22385 h 237"/>
                <a:gd name="T76" fmla="*/ 2187 w 1800"/>
                <a:gd name="T77" fmla="*/ 19686 h 237"/>
                <a:gd name="T78" fmla="*/ 2245 w 1800"/>
                <a:gd name="T79" fmla="*/ 15425 h 237"/>
                <a:gd name="T80" fmla="*/ 2301 w 1800"/>
                <a:gd name="T81" fmla="*/ 14122 h 237"/>
                <a:gd name="T82" fmla="*/ 2358 w 1800"/>
                <a:gd name="T83" fmla="*/ 11184 h 237"/>
                <a:gd name="T84" fmla="*/ 2414 w 1800"/>
                <a:gd name="T85" fmla="*/ 8574 h 237"/>
                <a:gd name="T86" fmla="*/ 2473 w 1800"/>
                <a:gd name="T87" fmla="*/ 6871 h 237"/>
                <a:gd name="T88" fmla="*/ 2529 w 1800"/>
                <a:gd name="T89" fmla="*/ 5564 h 237"/>
                <a:gd name="T90" fmla="*/ 2587 w 1800"/>
                <a:gd name="T91" fmla="*/ 4240 h 237"/>
                <a:gd name="T92" fmla="*/ 2641 w 1800"/>
                <a:gd name="T93" fmla="*/ 2938 h 237"/>
                <a:gd name="T94" fmla="*/ 2698 w 1800"/>
                <a:gd name="T95" fmla="*/ 1307 h 237"/>
                <a:gd name="T96" fmla="*/ 2755 w 1800"/>
                <a:gd name="T97" fmla="*/ 0 h 237"/>
                <a:gd name="T98" fmla="*/ 2812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6150" name="Line 7">
              <a:extLst>
                <a:ext uri="{FF2B5EF4-FFF2-40B4-BE49-F238E27FC236}">
                  <a16:creationId xmlns:a16="http://schemas.microsoft.com/office/drawing/2014/main" id="{6C89A6CE-8CEF-C6D3-88F4-6E8FAFFDE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" y="4091"/>
              <a:ext cx="4618" cy="0"/>
            </a:xfrm>
            <a:prstGeom prst="line">
              <a:avLst/>
            </a:prstGeom>
            <a:noFill/>
            <a:ln w="25400">
              <a:solidFill>
                <a:srgbClr val="333300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6151" name="Freeform 8">
              <a:extLst>
                <a:ext uri="{FF2B5EF4-FFF2-40B4-BE49-F238E27FC236}">
                  <a16:creationId xmlns:a16="http://schemas.microsoft.com/office/drawing/2014/main" id="{3A81CFF8-F7A1-C9B5-1DB6-7BC248E4B1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2" y="3016"/>
              <a:ext cx="1972" cy="1010"/>
            </a:xfrm>
            <a:custGeom>
              <a:avLst/>
              <a:gdLst>
                <a:gd name="T0" fmla="*/ 28 w 1800"/>
                <a:gd name="T1" fmla="*/ 333112 h 237"/>
                <a:gd name="T2" fmla="*/ 85 w 1800"/>
                <a:gd name="T3" fmla="*/ 331787 h 237"/>
                <a:gd name="T4" fmla="*/ 141 w 1800"/>
                <a:gd name="T5" fmla="*/ 328864 h 237"/>
                <a:gd name="T6" fmla="*/ 198 w 1800"/>
                <a:gd name="T7" fmla="*/ 326230 h 237"/>
                <a:gd name="T8" fmla="*/ 255 w 1800"/>
                <a:gd name="T9" fmla="*/ 320583 h 237"/>
                <a:gd name="T10" fmla="*/ 313 w 1800"/>
                <a:gd name="T11" fmla="*/ 315009 h 237"/>
                <a:gd name="T12" fmla="*/ 368 w 1800"/>
                <a:gd name="T13" fmla="*/ 307726 h 237"/>
                <a:gd name="T14" fmla="*/ 426 w 1800"/>
                <a:gd name="T15" fmla="*/ 300839 h 237"/>
                <a:gd name="T16" fmla="*/ 482 w 1800"/>
                <a:gd name="T17" fmla="*/ 292252 h 237"/>
                <a:gd name="T18" fmla="*/ 540 w 1800"/>
                <a:gd name="T19" fmla="*/ 282642 h 237"/>
                <a:gd name="T20" fmla="*/ 596 w 1800"/>
                <a:gd name="T21" fmla="*/ 272747 h 237"/>
                <a:gd name="T22" fmla="*/ 653 w 1800"/>
                <a:gd name="T23" fmla="*/ 261522 h 237"/>
                <a:gd name="T24" fmla="*/ 711 w 1800"/>
                <a:gd name="T25" fmla="*/ 250369 h 237"/>
                <a:gd name="T26" fmla="*/ 767 w 1800"/>
                <a:gd name="T27" fmla="*/ 238765 h 237"/>
                <a:gd name="T28" fmla="*/ 825 w 1800"/>
                <a:gd name="T29" fmla="*/ 226236 h 237"/>
                <a:gd name="T30" fmla="*/ 880 w 1800"/>
                <a:gd name="T31" fmla="*/ 215083 h 237"/>
                <a:gd name="T32" fmla="*/ 938 w 1800"/>
                <a:gd name="T33" fmla="*/ 202554 h 237"/>
                <a:gd name="T34" fmla="*/ 994 w 1800"/>
                <a:gd name="T35" fmla="*/ 189620 h 237"/>
                <a:gd name="T36" fmla="*/ 1052 w 1800"/>
                <a:gd name="T37" fmla="*/ 177091 h 237"/>
                <a:gd name="T38" fmla="*/ 1107 w 1800"/>
                <a:gd name="T39" fmla="*/ 165938 h 237"/>
                <a:gd name="T40" fmla="*/ 1166 w 1800"/>
                <a:gd name="T41" fmla="*/ 154718 h 237"/>
                <a:gd name="T42" fmla="*/ 1222 w 1800"/>
                <a:gd name="T43" fmla="*/ 141784 h 237"/>
                <a:gd name="T44" fmla="*/ 1279 w 1800"/>
                <a:gd name="T45" fmla="*/ 130652 h 237"/>
                <a:gd name="T46" fmla="*/ 1335 w 1800"/>
                <a:gd name="T47" fmla="*/ 120735 h 237"/>
                <a:gd name="T48" fmla="*/ 1391 w 1800"/>
                <a:gd name="T49" fmla="*/ 109510 h 237"/>
                <a:gd name="T50" fmla="*/ 1448 w 1800"/>
                <a:gd name="T51" fmla="*/ 99922 h 237"/>
                <a:gd name="T52" fmla="*/ 1505 w 1800"/>
                <a:gd name="T53" fmla="*/ 91335 h 237"/>
                <a:gd name="T54" fmla="*/ 1564 w 1800"/>
                <a:gd name="T55" fmla="*/ 81490 h 237"/>
                <a:gd name="T56" fmla="*/ 1619 w 1800"/>
                <a:gd name="T57" fmla="*/ 74535 h 237"/>
                <a:gd name="T58" fmla="*/ 1675 w 1800"/>
                <a:gd name="T59" fmla="*/ 65944 h 237"/>
                <a:gd name="T60" fmla="*/ 1733 w 1800"/>
                <a:gd name="T61" fmla="*/ 59062 h 237"/>
                <a:gd name="T62" fmla="*/ 1789 w 1800"/>
                <a:gd name="T63" fmla="*/ 52085 h 237"/>
                <a:gd name="T64" fmla="*/ 1847 w 1800"/>
                <a:gd name="T65" fmla="*/ 46511 h 237"/>
                <a:gd name="T66" fmla="*/ 1902 w 1800"/>
                <a:gd name="T67" fmla="*/ 40865 h 237"/>
                <a:gd name="T68" fmla="*/ 1960 w 1800"/>
                <a:gd name="T69" fmla="*/ 35286 h 237"/>
                <a:gd name="T70" fmla="*/ 2018 w 1800"/>
                <a:gd name="T71" fmla="*/ 31037 h 237"/>
                <a:gd name="T72" fmla="*/ 2075 w 1800"/>
                <a:gd name="T73" fmla="*/ 26699 h 237"/>
                <a:gd name="T74" fmla="*/ 2131 w 1800"/>
                <a:gd name="T75" fmla="*/ 22446 h 237"/>
                <a:gd name="T76" fmla="*/ 2187 w 1800"/>
                <a:gd name="T77" fmla="*/ 19812 h 237"/>
                <a:gd name="T78" fmla="*/ 2245 w 1800"/>
                <a:gd name="T79" fmla="*/ 15474 h 237"/>
                <a:gd name="T80" fmla="*/ 2301 w 1800"/>
                <a:gd name="T81" fmla="*/ 14166 h 237"/>
                <a:gd name="T82" fmla="*/ 2358 w 1800"/>
                <a:gd name="T83" fmla="*/ 11225 h 237"/>
                <a:gd name="T84" fmla="*/ 2414 w 1800"/>
                <a:gd name="T85" fmla="*/ 8591 h 237"/>
                <a:gd name="T86" fmla="*/ 2473 w 1800"/>
                <a:gd name="T87" fmla="*/ 6882 h 237"/>
                <a:gd name="T88" fmla="*/ 2529 w 1800"/>
                <a:gd name="T89" fmla="*/ 5574 h 237"/>
                <a:gd name="T90" fmla="*/ 2587 w 1800"/>
                <a:gd name="T91" fmla="*/ 4249 h 237"/>
                <a:gd name="T92" fmla="*/ 2641 w 1800"/>
                <a:gd name="T93" fmla="*/ 2941 h 237"/>
                <a:gd name="T94" fmla="*/ 2698 w 1800"/>
                <a:gd name="T95" fmla="*/ 1308 h 237"/>
                <a:gd name="T96" fmla="*/ 2755 w 1800"/>
                <a:gd name="T97" fmla="*/ 0 h 237"/>
                <a:gd name="T98" fmla="*/ 2812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3810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graphicFrame>
          <p:nvGraphicFramePr>
            <p:cNvPr id="46152" name="Object 9">
              <a:extLst>
                <a:ext uri="{FF2B5EF4-FFF2-40B4-BE49-F238E27FC236}">
                  <a16:creationId xmlns:a16="http://schemas.microsoft.com/office/drawing/2014/main" id="{4C819B3E-53CA-2489-8CBD-6906AC4F05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5" y="4151"/>
            <a:ext cx="122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921000" imgH="4102100" progId="Equation.DSMT4">
                    <p:embed/>
                  </p:oleObj>
                </mc:Choice>
                <mc:Fallback>
                  <p:oleObj name="Equation" r:id="rId9" imgW="2921000" imgH="41021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4151"/>
                          <a:ext cx="122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3" name="Object 10">
              <a:extLst>
                <a:ext uri="{FF2B5EF4-FFF2-40B4-BE49-F238E27FC236}">
                  <a16:creationId xmlns:a16="http://schemas.microsoft.com/office/drawing/2014/main" id="{E55DEEF8-DBFD-60D0-38BA-85BC89526E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7" y="4169"/>
            <a:ext cx="121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21000" imgH="3213100" progId="Equation.DSMT4">
                    <p:embed/>
                  </p:oleObj>
                </mc:Choice>
                <mc:Fallback>
                  <p:oleObj name="Equation" r:id="rId11" imgW="2921000" imgH="3213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4169"/>
                          <a:ext cx="121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4" name="Object 11">
              <a:extLst>
                <a:ext uri="{FF2B5EF4-FFF2-40B4-BE49-F238E27FC236}">
                  <a16:creationId xmlns:a16="http://schemas.microsoft.com/office/drawing/2014/main" id="{DF8342BD-9F78-A0B1-D0E3-04DB1862E4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3" y="3438"/>
            <a:ext cx="303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315200" imgH="4102100" progId="Equation.DSMT4">
                    <p:embed/>
                  </p:oleObj>
                </mc:Choice>
                <mc:Fallback>
                  <p:oleObj name="Equation" r:id="rId13" imgW="7315200" imgH="4102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" y="3438"/>
                          <a:ext cx="303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55" name="Object 12">
              <a:extLst>
                <a:ext uri="{FF2B5EF4-FFF2-40B4-BE49-F238E27FC236}">
                  <a16:creationId xmlns:a16="http://schemas.microsoft.com/office/drawing/2014/main" id="{3C145A71-690A-D1BD-4DC4-9F82B1BA0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6" y="3724"/>
            <a:ext cx="36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775700" imgH="4102100" progId="Equation.DSMT4">
                    <p:embed/>
                  </p:oleObj>
                </mc:Choice>
                <mc:Fallback>
                  <p:oleObj name="Equation" r:id="rId15" imgW="8775700" imgH="4102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6" y="3724"/>
                          <a:ext cx="36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6" name="Line 13">
              <a:extLst>
                <a:ext uri="{FF2B5EF4-FFF2-40B4-BE49-F238E27FC236}">
                  <a16:creationId xmlns:a16="http://schemas.microsoft.com/office/drawing/2014/main" id="{B1913F02-9161-2B7D-34EA-5C6D76142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981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57" name="Line 14">
              <a:extLst>
                <a:ext uri="{FF2B5EF4-FFF2-40B4-BE49-F238E27FC236}">
                  <a16:creationId xmlns:a16="http://schemas.microsoft.com/office/drawing/2014/main" id="{02F6CADE-241B-1772-ADD0-AC7B09DFB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" y="396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158" name="Object 15">
              <a:extLst>
                <a:ext uri="{FF2B5EF4-FFF2-40B4-BE49-F238E27FC236}">
                  <a16:creationId xmlns:a16="http://schemas.microsoft.com/office/drawing/2014/main" id="{355AAE1C-F982-4597-D870-0A8035F5F3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" y="3680"/>
            <a:ext cx="364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775700" imgH="4102100" progId="Equation.DSMT4">
                    <p:embed/>
                  </p:oleObj>
                </mc:Choice>
                <mc:Fallback>
                  <p:oleObj name="Equation" r:id="rId17" imgW="8775700" imgH="4102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3680"/>
                          <a:ext cx="364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algn="ctr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59" name="Line 16">
              <a:extLst>
                <a:ext uri="{FF2B5EF4-FFF2-40B4-BE49-F238E27FC236}">
                  <a16:creationId xmlns:a16="http://schemas.microsoft.com/office/drawing/2014/main" id="{8BFE5604-8C0B-8C3E-376E-CF6C54A83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4" y="3890"/>
              <a:ext cx="171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60" name="Line 17">
              <a:extLst>
                <a:ext uri="{FF2B5EF4-FFF2-40B4-BE49-F238E27FC236}">
                  <a16:creationId xmlns:a16="http://schemas.microsoft.com/office/drawing/2014/main" id="{3FF8C734-BB60-5190-BBC6-D7905578B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" y="3870"/>
              <a:ext cx="192" cy="2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086" name="Group 18">
            <a:extLst>
              <a:ext uri="{FF2B5EF4-FFF2-40B4-BE49-F238E27FC236}">
                <a16:creationId xmlns:a16="http://schemas.microsoft.com/office/drawing/2014/main" id="{ED4E9313-A5A2-D00D-115E-58FDD9ACEC64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509963"/>
            <a:ext cx="5888037" cy="1574800"/>
            <a:chOff x="575" y="2281"/>
            <a:chExt cx="3305" cy="1467"/>
          </a:xfrm>
        </p:grpSpPr>
        <p:sp>
          <p:nvSpPr>
            <p:cNvPr id="46087" name="Line 19">
              <a:extLst>
                <a:ext uri="{FF2B5EF4-FFF2-40B4-BE49-F238E27FC236}">
                  <a16:creationId xmlns:a16="http://schemas.microsoft.com/office/drawing/2014/main" id="{0CE34014-77D7-064A-8736-771F43AD1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" y="2891"/>
              <a:ext cx="0" cy="31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8" name="Line 20">
              <a:extLst>
                <a:ext uri="{FF2B5EF4-FFF2-40B4-BE49-F238E27FC236}">
                  <a16:creationId xmlns:a16="http://schemas.microsoft.com/office/drawing/2014/main" id="{104204DF-D38D-8CB9-0B44-501764E90F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" y="2761"/>
              <a:ext cx="0" cy="51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9" name="Line 21">
              <a:extLst>
                <a:ext uri="{FF2B5EF4-FFF2-40B4-BE49-F238E27FC236}">
                  <a16:creationId xmlns:a16="http://schemas.microsoft.com/office/drawing/2014/main" id="{3500B9CC-3315-CB27-C3CD-CECEC0C7C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8" y="2651"/>
              <a:ext cx="0" cy="68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22">
              <a:extLst>
                <a:ext uri="{FF2B5EF4-FFF2-40B4-BE49-F238E27FC236}">
                  <a16:creationId xmlns:a16="http://schemas.microsoft.com/office/drawing/2014/main" id="{B333C421-4D2A-52C4-2834-825C93B30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" y="2521"/>
              <a:ext cx="0" cy="62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23">
              <a:extLst>
                <a:ext uri="{FF2B5EF4-FFF2-40B4-BE49-F238E27FC236}">
                  <a16:creationId xmlns:a16="http://schemas.microsoft.com/office/drawing/2014/main" id="{21A0C4CA-C533-7CE9-B7A6-09A49B9E8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6" y="2681"/>
              <a:ext cx="0" cy="43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24">
              <a:extLst>
                <a:ext uri="{FF2B5EF4-FFF2-40B4-BE49-F238E27FC236}">
                  <a16:creationId xmlns:a16="http://schemas.microsoft.com/office/drawing/2014/main" id="{B0B6D9B1-8060-0951-D66D-2846F4BB8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0" y="2601"/>
              <a:ext cx="0" cy="82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25">
              <a:extLst>
                <a:ext uri="{FF2B5EF4-FFF2-40B4-BE49-F238E27FC236}">
                  <a16:creationId xmlns:a16="http://schemas.microsoft.com/office/drawing/2014/main" id="{7DD62367-D1CD-606C-0FD6-E124160AB9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" y="2891"/>
              <a:ext cx="0" cy="33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Line 26">
              <a:extLst>
                <a:ext uri="{FF2B5EF4-FFF2-40B4-BE49-F238E27FC236}">
                  <a16:creationId xmlns:a16="http://schemas.microsoft.com/office/drawing/2014/main" id="{D5FB4FEC-FF25-3AE7-10FA-2BE8119C8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8" y="2794"/>
              <a:ext cx="0" cy="47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5" name="Line 27">
              <a:extLst>
                <a:ext uri="{FF2B5EF4-FFF2-40B4-BE49-F238E27FC236}">
                  <a16:creationId xmlns:a16="http://schemas.microsoft.com/office/drawing/2014/main" id="{F777B1D5-ABC2-8AEF-B5D5-E6C8F2B79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" y="2400"/>
              <a:ext cx="0" cy="88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6" name="Line 28">
              <a:extLst>
                <a:ext uri="{FF2B5EF4-FFF2-40B4-BE49-F238E27FC236}">
                  <a16:creationId xmlns:a16="http://schemas.microsoft.com/office/drawing/2014/main" id="{A6732A09-569C-AB3F-D771-977C7ADCB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861"/>
              <a:ext cx="0" cy="39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7" name="Line 29">
              <a:extLst>
                <a:ext uri="{FF2B5EF4-FFF2-40B4-BE49-F238E27FC236}">
                  <a16:creationId xmlns:a16="http://schemas.microsoft.com/office/drawing/2014/main" id="{97309EA9-C7A0-9830-C624-D66313576C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4" y="2761"/>
              <a:ext cx="0" cy="52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Line 30">
              <a:extLst>
                <a:ext uri="{FF2B5EF4-FFF2-40B4-BE49-F238E27FC236}">
                  <a16:creationId xmlns:a16="http://schemas.microsoft.com/office/drawing/2014/main" id="{B8CE2A32-42AD-F34B-9B59-4384084BC0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8" y="2491"/>
              <a:ext cx="0" cy="95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9" name="Line 31">
              <a:extLst>
                <a:ext uri="{FF2B5EF4-FFF2-40B4-BE49-F238E27FC236}">
                  <a16:creationId xmlns:a16="http://schemas.microsoft.com/office/drawing/2014/main" id="{D00E7D59-BD8A-611C-5BC6-6653C5B34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2" y="2381"/>
              <a:ext cx="0" cy="97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Line 32">
              <a:extLst>
                <a:ext uri="{FF2B5EF4-FFF2-40B4-BE49-F238E27FC236}">
                  <a16:creationId xmlns:a16="http://schemas.microsoft.com/office/drawing/2014/main" id="{1038FEA6-E1D9-5434-9903-E54DD44B1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" y="2851"/>
              <a:ext cx="0" cy="37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1" name="Line 33">
              <a:extLst>
                <a:ext uri="{FF2B5EF4-FFF2-40B4-BE49-F238E27FC236}">
                  <a16:creationId xmlns:a16="http://schemas.microsoft.com/office/drawing/2014/main" id="{D419F0E7-B679-F8FC-26D0-F471286F8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0" y="2941"/>
              <a:ext cx="0" cy="37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2" name="Line 34">
              <a:extLst>
                <a:ext uri="{FF2B5EF4-FFF2-40B4-BE49-F238E27FC236}">
                  <a16:creationId xmlns:a16="http://schemas.microsoft.com/office/drawing/2014/main" id="{2BB3AE42-E216-C4B2-FECF-EBFB76176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4" y="2602"/>
              <a:ext cx="0" cy="65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3" name="Line 35">
              <a:extLst>
                <a:ext uri="{FF2B5EF4-FFF2-40B4-BE49-F238E27FC236}">
                  <a16:creationId xmlns:a16="http://schemas.microsoft.com/office/drawing/2014/main" id="{F125A1DB-5A46-AA52-BC2D-EDFB389EFC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8" y="3121"/>
              <a:ext cx="0" cy="27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4" name="Line 36">
              <a:extLst>
                <a:ext uri="{FF2B5EF4-FFF2-40B4-BE49-F238E27FC236}">
                  <a16:creationId xmlns:a16="http://schemas.microsoft.com/office/drawing/2014/main" id="{3BA47377-52FA-D676-0AB8-C4EC9B8B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391"/>
              <a:ext cx="0" cy="88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Line 37">
              <a:extLst>
                <a:ext uri="{FF2B5EF4-FFF2-40B4-BE49-F238E27FC236}">
                  <a16:creationId xmlns:a16="http://schemas.microsoft.com/office/drawing/2014/main" id="{17E7B15A-363A-3D9C-9B20-70B0F8C12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0" y="2721"/>
              <a:ext cx="0" cy="6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38">
              <a:extLst>
                <a:ext uri="{FF2B5EF4-FFF2-40B4-BE49-F238E27FC236}">
                  <a16:creationId xmlns:a16="http://schemas.microsoft.com/office/drawing/2014/main" id="{8E422E27-EE5B-AF42-1CC1-D70367EC1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" y="2651"/>
              <a:ext cx="0" cy="6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Line 39">
              <a:extLst>
                <a:ext uri="{FF2B5EF4-FFF2-40B4-BE49-F238E27FC236}">
                  <a16:creationId xmlns:a16="http://schemas.microsoft.com/office/drawing/2014/main" id="{BFB0AF4B-7E25-492C-64CC-DC1DD71EB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8" y="2591"/>
              <a:ext cx="0" cy="72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8" name="Line 40">
              <a:extLst>
                <a:ext uri="{FF2B5EF4-FFF2-40B4-BE49-F238E27FC236}">
                  <a16:creationId xmlns:a16="http://schemas.microsoft.com/office/drawing/2014/main" id="{9DC95455-4D98-F893-231D-10FB236A6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2" y="277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41">
              <a:extLst>
                <a:ext uri="{FF2B5EF4-FFF2-40B4-BE49-F238E27FC236}">
                  <a16:creationId xmlns:a16="http://schemas.microsoft.com/office/drawing/2014/main" id="{F8618C27-7AA6-D3B2-78D7-F18EA22EC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6" y="2851"/>
              <a:ext cx="0" cy="6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Line 42">
              <a:extLst>
                <a:ext uri="{FF2B5EF4-FFF2-40B4-BE49-F238E27FC236}">
                  <a16:creationId xmlns:a16="http://schemas.microsoft.com/office/drawing/2014/main" id="{F7D193D0-1CD4-37B5-F0A7-69883AE09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0" y="277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1" name="Line 43">
              <a:extLst>
                <a:ext uri="{FF2B5EF4-FFF2-40B4-BE49-F238E27FC236}">
                  <a16:creationId xmlns:a16="http://schemas.microsoft.com/office/drawing/2014/main" id="{7DC7B81D-EE84-D3A5-3AE1-F3C121DE9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4" y="2921"/>
              <a:ext cx="0" cy="6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44">
              <a:extLst>
                <a:ext uri="{FF2B5EF4-FFF2-40B4-BE49-F238E27FC236}">
                  <a16:creationId xmlns:a16="http://schemas.microsoft.com/office/drawing/2014/main" id="{37CAE06B-C57D-8A8F-DAD2-A43D8E163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8" y="2395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Line 45">
              <a:extLst>
                <a:ext uri="{FF2B5EF4-FFF2-40B4-BE49-F238E27FC236}">
                  <a16:creationId xmlns:a16="http://schemas.microsoft.com/office/drawing/2014/main" id="{4F5686B8-DFC0-42DF-6260-CC92399105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2526"/>
              <a:ext cx="0" cy="21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4" name="Line 46">
              <a:extLst>
                <a:ext uri="{FF2B5EF4-FFF2-40B4-BE49-F238E27FC236}">
                  <a16:creationId xmlns:a16="http://schemas.microsoft.com/office/drawing/2014/main" id="{7EB92A80-319E-64F5-A95B-F34133DB1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0" y="2511"/>
              <a:ext cx="0" cy="91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47">
              <a:extLst>
                <a:ext uri="{FF2B5EF4-FFF2-40B4-BE49-F238E27FC236}">
                  <a16:creationId xmlns:a16="http://schemas.microsoft.com/office/drawing/2014/main" id="{E8C2C7D0-9AE7-3E33-95DE-84EB443C08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4" y="2451"/>
              <a:ext cx="0" cy="103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Line 48">
              <a:extLst>
                <a:ext uri="{FF2B5EF4-FFF2-40B4-BE49-F238E27FC236}">
                  <a16:creationId xmlns:a16="http://schemas.microsoft.com/office/drawing/2014/main" id="{BA06E964-323A-1950-A9A1-648E021A3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8" y="2401"/>
              <a:ext cx="0" cy="79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7" name="Line 49">
              <a:extLst>
                <a:ext uri="{FF2B5EF4-FFF2-40B4-BE49-F238E27FC236}">
                  <a16:creationId xmlns:a16="http://schemas.microsoft.com/office/drawing/2014/main" id="{C01339FE-F2C0-DDB0-1952-CBB3114F2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2" y="2651"/>
              <a:ext cx="0" cy="48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Line 50">
              <a:extLst>
                <a:ext uri="{FF2B5EF4-FFF2-40B4-BE49-F238E27FC236}">
                  <a16:creationId xmlns:a16="http://schemas.microsoft.com/office/drawing/2014/main" id="{EE072526-C798-4B58-ACDC-17C735121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6" y="2711"/>
              <a:ext cx="0" cy="55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Line 51">
              <a:extLst>
                <a:ext uri="{FF2B5EF4-FFF2-40B4-BE49-F238E27FC236}">
                  <a16:creationId xmlns:a16="http://schemas.microsoft.com/office/drawing/2014/main" id="{B6F9CD7F-46DD-2190-0AE7-076B1DC8C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0" y="2402"/>
              <a:ext cx="0" cy="65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0" name="Line 52">
              <a:extLst>
                <a:ext uri="{FF2B5EF4-FFF2-40B4-BE49-F238E27FC236}">
                  <a16:creationId xmlns:a16="http://schemas.microsoft.com/office/drawing/2014/main" id="{F507BAAE-5108-AD50-2127-50CA33A6CD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4" y="2653"/>
              <a:ext cx="0" cy="61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Line 53">
              <a:extLst>
                <a:ext uri="{FF2B5EF4-FFF2-40B4-BE49-F238E27FC236}">
                  <a16:creationId xmlns:a16="http://schemas.microsoft.com/office/drawing/2014/main" id="{6A899A13-4E72-6988-6921-43D71F30F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8" y="2631"/>
              <a:ext cx="0" cy="63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Line 54">
              <a:extLst>
                <a:ext uri="{FF2B5EF4-FFF2-40B4-BE49-F238E27FC236}">
                  <a16:creationId xmlns:a16="http://schemas.microsoft.com/office/drawing/2014/main" id="{50479B28-B6F1-BCD2-5C8B-F720A8301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461"/>
              <a:ext cx="0" cy="105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3" name="Line 55">
              <a:extLst>
                <a:ext uri="{FF2B5EF4-FFF2-40B4-BE49-F238E27FC236}">
                  <a16:creationId xmlns:a16="http://schemas.microsoft.com/office/drawing/2014/main" id="{A05D0BF5-2C03-7E24-8E08-9B7909732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0" y="2401"/>
              <a:ext cx="0" cy="111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4" name="Line 56">
              <a:extLst>
                <a:ext uri="{FF2B5EF4-FFF2-40B4-BE49-F238E27FC236}">
                  <a16:creationId xmlns:a16="http://schemas.microsoft.com/office/drawing/2014/main" id="{E86D8617-4317-FF36-4F8F-CA4F200E5A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4" y="2701"/>
              <a:ext cx="0" cy="61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Line 57">
              <a:extLst>
                <a:ext uri="{FF2B5EF4-FFF2-40B4-BE49-F238E27FC236}">
                  <a16:creationId xmlns:a16="http://schemas.microsoft.com/office/drawing/2014/main" id="{CE5C67C8-CCF5-DF7F-B177-CFCE17429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8" y="2765"/>
              <a:ext cx="0" cy="42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6" name="Line 58">
              <a:extLst>
                <a:ext uri="{FF2B5EF4-FFF2-40B4-BE49-F238E27FC236}">
                  <a16:creationId xmlns:a16="http://schemas.microsoft.com/office/drawing/2014/main" id="{8F82280C-ECD6-915C-9935-8AA493634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2" y="2831"/>
              <a:ext cx="0" cy="55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7" name="Line 59">
              <a:extLst>
                <a:ext uri="{FF2B5EF4-FFF2-40B4-BE49-F238E27FC236}">
                  <a16:creationId xmlns:a16="http://schemas.microsoft.com/office/drawing/2014/main" id="{345B192F-F6BD-A504-634A-BAD3D02E1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6" y="2781"/>
              <a:ext cx="0" cy="45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8" name="Line 60">
              <a:extLst>
                <a:ext uri="{FF2B5EF4-FFF2-40B4-BE49-F238E27FC236}">
                  <a16:creationId xmlns:a16="http://schemas.microsoft.com/office/drawing/2014/main" id="{3AAE2D9A-992E-AD20-5CC6-2275C4CD4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0" y="2705"/>
              <a:ext cx="0" cy="64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9" name="Line 61">
              <a:extLst>
                <a:ext uri="{FF2B5EF4-FFF2-40B4-BE49-F238E27FC236}">
                  <a16:creationId xmlns:a16="http://schemas.microsoft.com/office/drawing/2014/main" id="{CDA02CB8-5904-436C-141C-4FE3764330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4" y="2654"/>
              <a:ext cx="0" cy="65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0" name="Line 62">
              <a:extLst>
                <a:ext uri="{FF2B5EF4-FFF2-40B4-BE49-F238E27FC236}">
                  <a16:creationId xmlns:a16="http://schemas.microsoft.com/office/drawing/2014/main" id="{BAE61DA9-F87A-09E7-5BEE-826C056A6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8" y="259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1" name="Line 63">
              <a:extLst>
                <a:ext uri="{FF2B5EF4-FFF2-40B4-BE49-F238E27FC236}">
                  <a16:creationId xmlns:a16="http://schemas.microsoft.com/office/drawing/2014/main" id="{E716E541-9DDA-C92E-F972-0D25A9144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82" y="2421"/>
              <a:ext cx="0" cy="99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2" name="Line 64">
              <a:extLst>
                <a:ext uri="{FF2B5EF4-FFF2-40B4-BE49-F238E27FC236}">
                  <a16:creationId xmlns:a16="http://schemas.microsoft.com/office/drawing/2014/main" id="{4041054D-FFBE-4331-F4B2-7AA05F559D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2341"/>
              <a:ext cx="0" cy="1193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3" name="Line 65">
              <a:extLst>
                <a:ext uri="{FF2B5EF4-FFF2-40B4-BE49-F238E27FC236}">
                  <a16:creationId xmlns:a16="http://schemas.microsoft.com/office/drawing/2014/main" id="{F9259138-F9CB-DFE1-989A-62E8F9808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4" y="2281"/>
              <a:ext cx="0" cy="899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4" name="Line 66">
              <a:extLst>
                <a:ext uri="{FF2B5EF4-FFF2-40B4-BE49-F238E27FC236}">
                  <a16:creationId xmlns:a16="http://schemas.microsoft.com/office/drawing/2014/main" id="{06914731-1811-1B12-D64B-A00625B95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8" y="250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5" name="Line 67">
              <a:extLst>
                <a:ext uri="{FF2B5EF4-FFF2-40B4-BE49-F238E27FC236}">
                  <a16:creationId xmlns:a16="http://schemas.microsoft.com/office/drawing/2014/main" id="{B9FC5F2C-EA39-1C79-9877-7EF23A2A4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2" y="2401"/>
              <a:ext cx="0" cy="39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6" name="Line 68">
              <a:extLst>
                <a:ext uri="{FF2B5EF4-FFF2-40B4-BE49-F238E27FC236}">
                  <a16:creationId xmlns:a16="http://schemas.microsoft.com/office/drawing/2014/main" id="{2C3EFC17-300A-CE13-928E-4377B1F5B5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6" y="252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7" name="Line 69">
              <a:extLst>
                <a:ext uri="{FF2B5EF4-FFF2-40B4-BE49-F238E27FC236}">
                  <a16:creationId xmlns:a16="http://schemas.microsoft.com/office/drawing/2014/main" id="{3EEA809B-3B5F-E35F-8198-7A3F4EE26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0" y="2641"/>
              <a:ext cx="0" cy="59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8" name="Line 70">
              <a:extLst>
                <a:ext uri="{FF2B5EF4-FFF2-40B4-BE49-F238E27FC236}">
                  <a16:creationId xmlns:a16="http://schemas.microsoft.com/office/drawing/2014/main" id="{316F335D-5B8A-EE54-0069-76450A2949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4" y="2711"/>
              <a:ext cx="0" cy="59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39" name="Line 71">
              <a:extLst>
                <a:ext uri="{FF2B5EF4-FFF2-40B4-BE49-F238E27FC236}">
                  <a16:creationId xmlns:a16="http://schemas.microsoft.com/office/drawing/2014/main" id="{77FDA0CB-24D2-1772-E422-B934CC07B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364"/>
              <a:ext cx="0" cy="115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0" name="Line 72">
              <a:extLst>
                <a:ext uri="{FF2B5EF4-FFF2-40B4-BE49-F238E27FC236}">
                  <a16:creationId xmlns:a16="http://schemas.microsoft.com/office/drawing/2014/main" id="{98559AB5-1599-75FF-7547-F7A875B84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" y="2791"/>
              <a:ext cx="0" cy="46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1" name="Line 73">
              <a:extLst>
                <a:ext uri="{FF2B5EF4-FFF2-40B4-BE49-F238E27FC236}">
                  <a16:creationId xmlns:a16="http://schemas.microsoft.com/office/drawing/2014/main" id="{03D5DF56-05F7-7657-86E2-8BD891C65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0" y="2701"/>
              <a:ext cx="0" cy="50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2" name="Line 74">
              <a:extLst>
                <a:ext uri="{FF2B5EF4-FFF2-40B4-BE49-F238E27FC236}">
                  <a16:creationId xmlns:a16="http://schemas.microsoft.com/office/drawing/2014/main" id="{21D3CF77-B2D1-D725-7230-E10533080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268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3" name="Line 75">
              <a:extLst>
                <a:ext uri="{FF2B5EF4-FFF2-40B4-BE49-F238E27FC236}">
                  <a16:creationId xmlns:a16="http://schemas.microsoft.com/office/drawing/2014/main" id="{2E483C58-C16B-3E11-0966-92B48B617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8" y="2821"/>
              <a:ext cx="0" cy="51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4" name="Line 76">
              <a:extLst>
                <a:ext uri="{FF2B5EF4-FFF2-40B4-BE49-F238E27FC236}">
                  <a16:creationId xmlns:a16="http://schemas.microsoft.com/office/drawing/2014/main" id="{05C7319A-CD25-8633-E1DC-19B2C68D3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2" y="2591"/>
              <a:ext cx="0" cy="768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5" name="Line 77">
              <a:extLst>
                <a:ext uri="{FF2B5EF4-FFF2-40B4-BE49-F238E27FC236}">
                  <a16:creationId xmlns:a16="http://schemas.microsoft.com/office/drawing/2014/main" id="{E141561A-9193-25FA-F73F-D842442E2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6" y="2641"/>
              <a:ext cx="0" cy="465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6" name="Line 78">
              <a:extLst>
                <a:ext uri="{FF2B5EF4-FFF2-40B4-BE49-F238E27FC236}">
                  <a16:creationId xmlns:a16="http://schemas.microsoft.com/office/drawing/2014/main" id="{E8E9EA98-33A9-04E8-4778-0EFB2440F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0" y="2621"/>
              <a:ext cx="0" cy="58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7" name="Line 79">
              <a:extLst>
                <a:ext uri="{FF2B5EF4-FFF2-40B4-BE49-F238E27FC236}">
                  <a16:creationId xmlns:a16="http://schemas.microsoft.com/office/drawing/2014/main" id="{832D653B-34EC-D9E9-68CE-4FBB87E01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2333"/>
              <a:ext cx="0" cy="14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148" name="Line 80">
              <a:extLst>
                <a:ext uri="{FF2B5EF4-FFF2-40B4-BE49-F238E27FC236}">
                  <a16:creationId xmlns:a16="http://schemas.microsoft.com/office/drawing/2014/main" id="{EEA4CB13-7961-83E6-32D7-2A7A68CBC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33"/>
              <a:ext cx="3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2">
            <a:extLst>
              <a:ext uri="{FF2B5EF4-FFF2-40B4-BE49-F238E27FC236}">
                <a16:creationId xmlns:a16="http://schemas.microsoft.com/office/drawing/2014/main" id="{12DF81D1-6FF0-FA3E-8632-D2730760E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398588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048250" imgH="12700" progId="Photoshop.Image.5">
                  <p:embed/>
                </p:oleObj>
              </mc:Choice>
              <mc:Fallback>
                <p:oleObj name="Image" r:id="rId3" imgW="5048250" imgH="1270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398588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" name="Rectangle 3">
            <a:extLst>
              <a:ext uri="{FF2B5EF4-FFF2-40B4-BE49-F238E27FC236}">
                <a16:creationId xmlns:a16="http://schemas.microsoft.com/office/drawing/2014/main" id="{A7C6A108-3D2C-3694-F069-F048D6A3B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4813"/>
            <a:ext cx="77724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latin typeface="隶书" pitchFamily="49" charset="-122"/>
                <a:ea typeface="隶书" pitchFamily="49" charset="-122"/>
              </a:rPr>
              <a:t>作  业</a:t>
            </a:r>
            <a:endParaRPr lang="zh-CN" altLang="en-US" sz="4400">
              <a:latin typeface="Times New Roman" panose="02020603050405020304" pitchFamily="18" charset="0"/>
            </a:endParaRP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86DC9F8C-8B32-7183-E830-E6ABAA90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384300"/>
            <a:ext cx="8080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已知幼儿身高服从正态分布，现从</a:t>
            </a:r>
            <a:r>
              <a:rPr lang="en-US" altLang="zh-CN" sz="2800" b="1">
                <a:latin typeface="Times New Roman" panose="02020603050405020304" pitchFamily="18" charset="0"/>
              </a:rPr>
              <a:t>5~6</a:t>
            </a:r>
            <a:r>
              <a:rPr lang="zh-CN" altLang="en-US" sz="2800" b="1">
                <a:latin typeface="Times New Roman" panose="02020603050405020304" pitchFamily="18" charset="0"/>
              </a:rPr>
              <a:t>岁的幼儿中随机地抽查了</a:t>
            </a: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</a:rPr>
              <a:t>人，其高度分别为：            </a:t>
            </a:r>
            <a:r>
              <a:rPr lang="en-US" altLang="zh-CN" sz="2800" b="1">
                <a:latin typeface="Times New Roman" panose="02020603050405020304" pitchFamily="18" charset="0"/>
              </a:rPr>
              <a:t>115,120,131,115,109,115,115,105,110</a:t>
            </a:r>
            <a:r>
              <a:rPr lang="zh-CN" altLang="en-US" sz="2800" b="1"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</a:rPr>
              <a:t>cm</a:t>
            </a:r>
            <a:r>
              <a:rPr lang="zh-CN" altLang="en-US" sz="2800" b="1">
                <a:latin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78181" name="Object 5">
            <a:extLst>
              <a:ext uri="{FF2B5EF4-FFF2-40B4-BE49-F238E27FC236}">
                <a16:creationId xmlns:a16="http://schemas.microsoft.com/office/drawing/2014/main" id="{AE739373-7FC6-7464-D17A-627C5348F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752725"/>
          <a:ext cx="5859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835300" imgH="5270500" progId="Equation.3">
                  <p:embed/>
                </p:oleObj>
              </mc:Choice>
              <mc:Fallback>
                <p:oleObj name="Equation" r:id="rId6" imgW="538353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52725"/>
                        <a:ext cx="58594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2" name="Object 6">
            <a:extLst>
              <a:ext uri="{FF2B5EF4-FFF2-40B4-BE49-F238E27FC236}">
                <a16:creationId xmlns:a16="http://schemas.microsoft.com/office/drawing/2014/main" id="{71159891-9B65-B764-EE0B-477355DCF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3303588"/>
          <a:ext cx="488791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002200" imgH="4978400" progId="Equation.3">
                  <p:embed/>
                </p:oleObj>
              </mc:Choice>
              <mc:Fallback>
                <p:oleObj name="Equation" r:id="rId8" imgW="430022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3303588"/>
                        <a:ext cx="488791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90" name="AutoShape 14">
            <a:extLst>
              <a:ext uri="{FF2B5EF4-FFF2-40B4-BE49-F238E27FC236}">
                <a16:creationId xmlns:a16="http://schemas.microsoft.com/office/drawing/2014/main" id="{7F9CA38C-311C-CC4E-D72F-DAD458ED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7111" name="Text Box 1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EAAD280-8144-9572-C54A-C0DCFFF71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78195" name="AutoShape 19">
            <a:extLst>
              <a:ext uri="{FF2B5EF4-FFF2-40B4-BE49-F238E27FC236}">
                <a16:creationId xmlns:a16="http://schemas.microsoft.com/office/drawing/2014/main" id="{8153805B-7DDC-ABE9-CF37-BE13C2E9B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78196" name="AutoShape 20">
            <a:extLst>
              <a:ext uri="{FF2B5EF4-FFF2-40B4-BE49-F238E27FC236}">
                <a16:creationId xmlns:a16="http://schemas.microsoft.com/office/drawing/2014/main" id="{D232F733-532F-A747-4823-1CC6C74B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7114" name="Text Box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045309-0C20-F484-4B52-5F457CC83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47115" name="Text Box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7C3272-1D22-3AE0-8C69-472EDB14B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78200" name="AutoShape 24">
            <a:extLst>
              <a:ext uri="{FF2B5EF4-FFF2-40B4-BE49-F238E27FC236}">
                <a16:creationId xmlns:a16="http://schemas.microsoft.com/office/drawing/2014/main" id="{DD65E075-F8B3-3E20-D0EA-526EFFBC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7117" name="Text Box 25">
            <a:hlinkClick r:id="rId10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0F8EFA6F-3A08-999E-BDCE-4B5C2590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020B0BD9-A61F-99B5-F806-74D633748B2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21138"/>
            <a:ext cx="7848600" cy="1447800"/>
            <a:chOff x="480" y="1344"/>
            <a:chExt cx="4944" cy="912"/>
          </a:xfrm>
        </p:grpSpPr>
        <p:sp>
          <p:nvSpPr>
            <p:cNvPr id="47120" name="Text Box 10">
              <a:extLst>
                <a:ext uri="{FF2B5EF4-FFF2-40B4-BE49-F238E27FC236}">
                  <a16:creationId xmlns:a16="http://schemas.microsoft.com/office/drawing/2014/main" id="{F8A761EC-D54C-DF23-8244-3C4825E89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344"/>
              <a:ext cx="494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用仪器测量温度，重复测量</a:t>
              </a:r>
              <a:r>
                <a:rPr lang="en-US" altLang="zh-CN" sz="2800" b="1">
                  <a:latin typeface="Times New Roman" panose="02020603050405020304" pitchFamily="18" charset="0"/>
                </a:rPr>
                <a:t>7</a:t>
              </a:r>
              <a:r>
                <a:rPr lang="zh-CN" altLang="en-US" sz="2800" b="1">
                  <a:latin typeface="Times New Roman" panose="02020603050405020304" pitchFamily="18" charset="0"/>
                </a:rPr>
                <a:t>次，测得温度分别为：</a:t>
              </a:r>
              <a:r>
                <a:rPr lang="en-US" altLang="zh-CN" sz="2800" b="1">
                  <a:latin typeface="Times New Roman" panose="02020603050405020304" pitchFamily="18" charset="0"/>
                </a:rPr>
                <a:t>120,113.4,111.2,114.5,112.0,112.9,113.6</a:t>
              </a:r>
              <a:r>
                <a:rPr lang="zh-CN" altLang="en-US" sz="2800" b="1">
                  <a:latin typeface="Times New Roman" panose="02020603050405020304" pitchFamily="18" charset="0"/>
                </a:rPr>
                <a:t>度</a:t>
              </a:r>
              <a:r>
                <a:rPr lang="en-US" altLang="zh-CN" sz="2800" b="1">
                  <a:latin typeface="Times New Roman" panose="02020603050405020304" pitchFamily="18" charset="0"/>
                </a:rPr>
                <a:t>;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设温度</a:t>
              </a:r>
            </a:p>
          </p:txBody>
        </p:sp>
        <p:graphicFrame>
          <p:nvGraphicFramePr>
            <p:cNvPr id="47121" name="Object 11">
              <a:extLst>
                <a:ext uri="{FF2B5EF4-FFF2-40B4-BE49-F238E27FC236}">
                  <a16:creationId xmlns:a16="http://schemas.microsoft.com/office/drawing/2014/main" id="{26440014-969B-109D-22A6-08A786575C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6" y="1883"/>
            <a:ext cx="163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21900" imgH="5270500" progId="Equation.3">
                    <p:embed/>
                  </p:oleObj>
                </mc:Choice>
                <mc:Fallback>
                  <p:oleObj name="Equation" r:id="rId11" imgW="22821900" imgH="527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1883"/>
                          <a:ext cx="163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F476F1C3-CC23-6C7A-98C0-75E67178C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5530850"/>
          <a:ext cx="82327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8701900" imgH="4978400" progId="Equation.3">
                  <p:embed/>
                </p:oleObj>
              </mc:Choice>
              <mc:Fallback>
                <p:oleObj name="Equation" r:id="rId13" imgW="787019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5530850"/>
                        <a:ext cx="82327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2">
            <a:extLst>
              <a:ext uri="{FF2B5EF4-FFF2-40B4-BE49-F238E27FC236}">
                <a16:creationId xmlns:a16="http://schemas.microsoft.com/office/drawing/2014/main" id="{BDC0DDE0-6D09-A7A0-C8C2-13B84B6FF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048250" imgH="12700" progId="Photoshop.Image.5">
                  <p:embed/>
                </p:oleObj>
              </mc:Choice>
              <mc:Fallback>
                <p:oleObj name="Image" r:id="rId3" imgW="5048250" imgH="1270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3">
            <a:extLst>
              <a:ext uri="{FF2B5EF4-FFF2-40B4-BE49-F238E27FC236}">
                <a16:creationId xmlns:a16="http://schemas.microsoft.com/office/drawing/2014/main" id="{B0AFA305-5DD5-744F-F344-286453B9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0B12080D-9734-5F7E-293F-A82D3AAD6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8000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设某机床加工的零件长度</a:t>
            </a:r>
          </a:p>
        </p:txBody>
      </p:sp>
      <p:graphicFrame>
        <p:nvGraphicFramePr>
          <p:cNvPr id="185349" name="Object 5">
            <a:extLst>
              <a:ext uri="{FF2B5EF4-FFF2-40B4-BE49-F238E27FC236}">
                <a16:creationId xmlns:a16="http://schemas.microsoft.com/office/drawing/2014/main" id="{CD404DE5-0BED-ED97-F0E2-6868B33A8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3013" y="512763"/>
          <a:ext cx="24145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21900" imgH="5270500" progId="Equation.3">
                  <p:embed/>
                </p:oleObj>
              </mc:Choice>
              <mc:Fallback>
                <p:oleObj name="Equation" r:id="rId6" imgW="228219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013" y="512763"/>
                        <a:ext cx="24145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Text Box 6">
            <a:extLst>
              <a:ext uri="{FF2B5EF4-FFF2-40B4-BE49-F238E27FC236}">
                <a16:creationId xmlns:a16="http://schemas.microsoft.com/office/drawing/2014/main" id="{7971D20F-BC69-81F5-B399-03B88807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65200"/>
            <a:ext cx="800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今抽查</a:t>
            </a:r>
            <a:r>
              <a:rPr lang="en-US" altLang="zh-CN" sz="2800" b="1">
                <a:latin typeface="Times New Roman" panose="02020603050405020304" pitchFamily="18" charset="0"/>
              </a:rPr>
              <a:t>16</a:t>
            </a:r>
            <a:r>
              <a:rPr lang="zh-CN" altLang="en-US" sz="2800" b="1">
                <a:latin typeface="Times New Roman" panose="02020603050405020304" pitchFamily="18" charset="0"/>
              </a:rPr>
              <a:t>个零件，测得长度（单位：</a:t>
            </a:r>
            <a:r>
              <a:rPr lang="en-US" altLang="zh-CN" sz="2800" b="1">
                <a:latin typeface="Times New Roman" panose="02020603050405020304" pitchFamily="18" charset="0"/>
              </a:rPr>
              <a:t>mm</a:t>
            </a:r>
            <a:r>
              <a:rPr lang="zh-CN" altLang="en-US" sz="2800" b="1">
                <a:latin typeface="Times New Roman" panose="02020603050405020304" pitchFamily="18" charset="0"/>
              </a:rPr>
              <a:t>）如下：</a:t>
            </a:r>
          </a:p>
        </p:txBody>
      </p:sp>
      <p:sp>
        <p:nvSpPr>
          <p:cNvPr id="185351" name="Text Box 7">
            <a:extLst>
              <a:ext uri="{FF2B5EF4-FFF2-40B4-BE49-F238E27FC236}">
                <a16:creationId xmlns:a16="http://schemas.microsoft.com/office/drawing/2014/main" id="{BD4E2BF2-879E-C98C-1D29-2C3C55362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4313"/>
            <a:ext cx="8763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12.15,  12.12,  12.01,  12.08,  12.09,  12.16,  12.03,  12.01,  12.06,  12.13,  12.07,  12.11,  12.08,  12.01,  12.03,  12.06,</a:t>
            </a:r>
          </a:p>
        </p:txBody>
      </p:sp>
      <p:grpSp>
        <p:nvGrpSpPr>
          <p:cNvPr id="185352" name="Group 8">
            <a:extLst>
              <a:ext uri="{FF2B5EF4-FFF2-40B4-BE49-F238E27FC236}">
                <a16:creationId xmlns:a16="http://schemas.microsoft.com/office/drawing/2014/main" id="{D9C234A3-E8EA-9910-4227-9E7B1482B9B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20938"/>
            <a:ext cx="8077200" cy="519112"/>
            <a:chOff x="192" y="1680"/>
            <a:chExt cx="5088" cy="327"/>
          </a:xfrm>
        </p:grpSpPr>
        <p:sp>
          <p:nvSpPr>
            <p:cNvPr id="49168" name="Text Box 9">
              <a:extLst>
                <a:ext uri="{FF2B5EF4-FFF2-40B4-BE49-F238E27FC236}">
                  <a16:creationId xmlns:a16="http://schemas.microsoft.com/office/drawing/2014/main" id="{6C6FAB00-FC86-36C2-4717-2E936A211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80"/>
              <a:ext cx="5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在置信度为</a:t>
              </a:r>
              <a:r>
                <a:rPr lang="en-US" altLang="zh-CN" sz="2800" b="1">
                  <a:latin typeface="Times New Roman" panose="02020603050405020304" pitchFamily="18" charset="0"/>
                </a:rPr>
                <a:t>95%</a:t>
              </a:r>
              <a:r>
                <a:rPr lang="zh-CN" altLang="en-US" sz="2800" b="1">
                  <a:latin typeface="Times New Roman" panose="02020603050405020304" pitchFamily="18" charset="0"/>
                </a:rPr>
                <a:t>时，试求总体方差     的置信区间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9169" name="Object 10">
              <a:extLst>
                <a:ext uri="{FF2B5EF4-FFF2-40B4-BE49-F238E27FC236}">
                  <a16:creationId xmlns:a16="http://schemas.microsoft.com/office/drawing/2014/main" id="{5DE80C4F-E4FA-98E6-0467-357BDA7FC1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9" y="1690"/>
            <a:ext cx="335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978400" imgH="4686300" progId="Equation.3">
                    <p:embed/>
                  </p:oleObj>
                </mc:Choice>
                <mc:Fallback>
                  <p:oleObj name="Equation" r:id="rId8" imgW="4978400" imgH="4686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1690"/>
                          <a:ext cx="335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5364" name="AutoShape 20">
            <a:extLst>
              <a:ext uri="{FF2B5EF4-FFF2-40B4-BE49-F238E27FC236}">
                <a16:creationId xmlns:a16="http://schemas.microsoft.com/office/drawing/2014/main" id="{4947B19E-AA70-66A2-B748-60919652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9161" name="Text Box 21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8F187B8-51A2-FDA5-AE99-8EA41A7F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85369" name="AutoShape 25">
            <a:extLst>
              <a:ext uri="{FF2B5EF4-FFF2-40B4-BE49-F238E27FC236}">
                <a16:creationId xmlns:a16="http://schemas.microsoft.com/office/drawing/2014/main" id="{56C62DD2-C2D6-58AB-5FC0-B29E7B809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5370" name="AutoShape 26">
            <a:extLst>
              <a:ext uri="{FF2B5EF4-FFF2-40B4-BE49-F238E27FC236}">
                <a16:creationId xmlns:a16="http://schemas.microsoft.com/office/drawing/2014/main" id="{C457D863-EBDC-3E8A-92CB-6BDEB663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9164" name="Text Box 2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2349AF-4FE7-ED8F-5187-8792D53A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49165" name="Text Box 2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D7F6FA-4BCD-7FAC-8919-6FE9A4179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85374" name="AutoShape 30">
            <a:extLst>
              <a:ext uri="{FF2B5EF4-FFF2-40B4-BE49-F238E27FC236}">
                <a16:creationId xmlns:a16="http://schemas.microsoft.com/office/drawing/2014/main" id="{C2E2FFFD-91C6-28C0-5656-952871F0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35725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9167" name="Text Box 31">
            <a:hlinkClick r:id="rId10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E3A769EE-6CF8-6CFB-D593-3AB0E007B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4039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utoUpdateAnimBg="0"/>
      <p:bldP spid="185350" grpId="0" autoUpdateAnimBg="0"/>
      <p:bldP spid="1853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>
            <a:extLst>
              <a:ext uri="{FF2B5EF4-FFF2-40B4-BE49-F238E27FC236}">
                <a16:creationId xmlns:a16="http://schemas.microsoft.com/office/drawing/2014/main" id="{B79301DF-B472-35EE-FC42-AAFF8562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最大似然估计得基本思想</a:t>
            </a:r>
          </a:p>
        </p:txBody>
      </p:sp>
      <p:sp>
        <p:nvSpPr>
          <p:cNvPr id="17410" name="内容占位符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CE9DB31C-AE31-9167-1488-A431776CB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r>
              <a:rPr lang="zh-CN" altLang="en-US" b="1"/>
              <a:t>基本思想：最大可能使观察值出现的参数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要求：总体分布的类型已知，参数未知</a:t>
            </a:r>
          </a:p>
        </p:txBody>
      </p:sp>
      <p:sp>
        <p:nvSpPr>
          <p:cNvPr id="17411" name="矩形 3">
            <a:extLst>
              <a:ext uri="{FF2B5EF4-FFF2-40B4-BE49-F238E27FC236}">
                <a16:creationId xmlns:a16="http://schemas.microsoft.com/office/drawing/2014/main" id="{069B2457-4295-C185-F6BB-07815885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149725"/>
            <a:ext cx="71294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问题：</a:t>
            </a:r>
            <a:endParaRPr lang="en-US" altLang="zh-CN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总体分布的类型未知，如何对未知参数进行估计？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EADB3D10-45BB-AF4D-B67C-B48CD9EE6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2400"/>
            <a:ext cx="6553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一个正态总体未知参数的置信区间</a:t>
            </a:r>
          </a:p>
        </p:txBody>
      </p:sp>
      <p:graphicFrame>
        <p:nvGraphicFramePr>
          <p:cNvPr id="186371" name="Group 3">
            <a:extLst>
              <a:ext uri="{FF2B5EF4-FFF2-40B4-BE49-F238E27FC236}">
                <a16:creationId xmlns:a16="http://schemas.microsoft.com/office/drawing/2014/main" id="{64F7F2BC-714D-1A3E-FD27-FECECFD3534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762000"/>
          <a:ext cx="8610600" cy="548640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4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5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07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待估参数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随机变量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随机变量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的分布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双侧置信区间的上、下限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2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3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9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235" name="Object 39">
            <a:extLst>
              <a:ext uri="{FF2B5EF4-FFF2-40B4-BE49-F238E27FC236}">
                <a16:creationId xmlns:a16="http://schemas.microsoft.com/office/drawing/2014/main" id="{453C22F1-77E0-E4C7-1045-0475174A7A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514600"/>
          <a:ext cx="415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3797300" progId="Equation.3">
                  <p:embed/>
                </p:oleObj>
              </mc:Choice>
              <mc:Fallback>
                <p:oleObj name="Equation" r:id="rId4" imgW="3505200" imgH="37973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415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6" name="Object 40">
            <a:extLst>
              <a:ext uri="{FF2B5EF4-FFF2-40B4-BE49-F238E27FC236}">
                <a16:creationId xmlns:a16="http://schemas.microsoft.com/office/drawing/2014/main" id="{39460B1F-DDBF-A37E-A7F5-3D0851893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648200"/>
          <a:ext cx="498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78400" imgH="4686300" progId="Equation.3">
                  <p:embed/>
                </p:oleObj>
              </mc:Choice>
              <mc:Fallback>
                <p:oleObj name="Equation" r:id="rId6" imgW="4978400" imgH="46863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648200"/>
                        <a:ext cx="498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7" name="Object 41">
            <a:extLst>
              <a:ext uri="{FF2B5EF4-FFF2-40B4-BE49-F238E27FC236}">
                <a16:creationId xmlns:a16="http://schemas.microsoft.com/office/drawing/2014/main" id="{CAFA6318-A38D-93B0-6AB9-1CE856EB5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263" y="2197100"/>
          <a:ext cx="7223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96700" imgH="4686300" progId="Equation.3">
                  <p:embed/>
                </p:oleObj>
              </mc:Choice>
              <mc:Fallback>
                <p:oleObj name="Equation" r:id="rId8" imgW="11696700" imgH="4686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197100"/>
                        <a:ext cx="722312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8" name="Object 42">
            <a:extLst>
              <a:ext uri="{FF2B5EF4-FFF2-40B4-BE49-F238E27FC236}">
                <a16:creationId xmlns:a16="http://schemas.microsoft.com/office/drawing/2014/main" id="{6F36FE94-A95D-838D-E38B-EBE7C7E09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788" y="3116263"/>
          <a:ext cx="7397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01500" imgH="4978400" progId="Equation.3">
                  <p:embed/>
                </p:oleObj>
              </mc:Choice>
              <mc:Fallback>
                <p:oleObj name="Equation" r:id="rId10" imgW="12001500" imgH="4978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116263"/>
                        <a:ext cx="7397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9" name="Object 43">
            <a:extLst>
              <a:ext uri="{FF2B5EF4-FFF2-40B4-BE49-F238E27FC236}">
                <a16:creationId xmlns:a16="http://schemas.microsoft.com/office/drawing/2014/main" id="{4DEEE2C2-394C-6227-A031-4E0FAB44C2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4162425"/>
          <a:ext cx="7000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28300" imgH="4978400" progId="Equation.3">
                  <p:embed/>
                </p:oleObj>
              </mc:Choice>
              <mc:Fallback>
                <p:oleObj name="Equation" r:id="rId12" imgW="10528300" imgH="49784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162425"/>
                        <a:ext cx="70008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Object 44">
            <a:extLst>
              <a:ext uri="{FF2B5EF4-FFF2-40B4-BE49-F238E27FC236}">
                <a16:creationId xmlns:a16="http://schemas.microsoft.com/office/drawing/2014/main" id="{F31D84F8-6CE3-9976-F3CB-B5D8C54514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5181600"/>
          <a:ext cx="7191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820400" imgH="4978400" progId="Equation.3">
                  <p:embed/>
                </p:oleObj>
              </mc:Choice>
              <mc:Fallback>
                <p:oleObj name="Equation" r:id="rId14" imgW="10820400" imgH="49784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5181600"/>
                        <a:ext cx="7191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1" name="Object 45">
            <a:extLst>
              <a:ext uri="{FF2B5EF4-FFF2-40B4-BE49-F238E27FC236}">
                <a16:creationId xmlns:a16="http://schemas.microsoft.com/office/drawing/2014/main" id="{FFB7A0D5-F16C-BB70-CD99-5233B2005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0" y="1905000"/>
          <a:ext cx="8445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112500" imgH="9944100" progId="Equation.3">
                  <p:embed/>
                </p:oleObj>
              </mc:Choice>
              <mc:Fallback>
                <p:oleObj name="Equation" r:id="rId16" imgW="11112500" imgH="99441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905000"/>
                        <a:ext cx="8445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2" name="Object 46">
            <a:extLst>
              <a:ext uri="{FF2B5EF4-FFF2-40B4-BE49-F238E27FC236}">
                <a16:creationId xmlns:a16="http://schemas.microsoft.com/office/drawing/2014/main" id="{18633462-C475-417F-7C14-3D21040E4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2720975"/>
          <a:ext cx="8556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820400" imgH="9944100" progId="Equation.3">
                  <p:embed/>
                </p:oleObj>
              </mc:Choice>
              <mc:Fallback>
                <p:oleObj name="Equation" r:id="rId18" imgW="10820400" imgH="9944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720975"/>
                        <a:ext cx="85566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3" name="Object 47">
            <a:extLst>
              <a:ext uri="{FF2B5EF4-FFF2-40B4-BE49-F238E27FC236}">
                <a16:creationId xmlns:a16="http://schemas.microsoft.com/office/drawing/2014/main" id="{487D079E-FFE1-F6F1-64BA-5821609AB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3863975"/>
          <a:ext cx="16129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574500" imgH="9944100" progId="Equation.3">
                  <p:embed/>
                </p:oleObj>
              </mc:Choice>
              <mc:Fallback>
                <p:oleObj name="Equation" r:id="rId20" imgW="24574500" imgH="99441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863975"/>
                        <a:ext cx="16129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4" name="Object 48">
            <a:extLst>
              <a:ext uri="{FF2B5EF4-FFF2-40B4-BE49-F238E27FC236}">
                <a16:creationId xmlns:a16="http://schemas.microsoft.com/office/drawing/2014/main" id="{CFDE34BD-6CD1-D0D1-C61C-6CEA430EC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2925" y="5094288"/>
          <a:ext cx="1539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158700" imgH="9944100" progId="Equation.3">
                  <p:embed/>
                </p:oleObj>
              </mc:Choice>
              <mc:Fallback>
                <p:oleObj name="Equation" r:id="rId22" imgW="25158700" imgH="99441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5094288"/>
                        <a:ext cx="1539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5" name="Object 49">
            <a:extLst>
              <a:ext uri="{FF2B5EF4-FFF2-40B4-BE49-F238E27FC236}">
                <a16:creationId xmlns:a16="http://schemas.microsoft.com/office/drawing/2014/main" id="{4BA3A8A2-95E2-969D-A78E-C9E82E2D55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0325" y="2162175"/>
          <a:ext cx="9985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754100" imgH="4978400" progId="Equation.3">
                  <p:embed/>
                </p:oleObj>
              </mc:Choice>
              <mc:Fallback>
                <p:oleObj name="Equation" r:id="rId24" imgW="13754100" imgH="49784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2162175"/>
                        <a:ext cx="9985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50">
            <a:extLst>
              <a:ext uri="{FF2B5EF4-FFF2-40B4-BE49-F238E27FC236}">
                <a16:creationId xmlns:a16="http://schemas.microsoft.com/office/drawing/2014/main" id="{8F72DB7A-C8B5-75D7-AA9A-E74AD5B46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5088" y="2889250"/>
          <a:ext cx="993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112500" imgH="4978400" progId="Equation.3">
                  <p:embed/>
                </p:oleObj>
              </mc:Choice>
              <mc:Fallback>
                <p:oleObj name="Equation" r:id="rId26" imgW="11112500" imgH="49784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2889250"/>
                        <a:ext cx="9937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7" name="Object 51">
            <a:extLst>
              <a:ext uri="{FF2B5EF4-FFF2-40B4-BE49-F238E27FC236}">
                <a16:creationId xmlns:a16="http://schemas.microsoft.com/office/drawing/2014/main" id="{E34429D4-A5DE-FC6C-806E-10C85E609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75" y="4025900"/>
          <a:ext cx="8397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652000" imgH="5270500" progId="Equation.3">
                  <p:embed/>
                </p:oleObj>
              </mc:Choice>
              <mc:Fallback>
                <p:oleObj name="Equation" r:id="rId28" imgW="9652000" imgH="52705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4025900"/>
                        <a:ext cx="8397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8" name="Object 52">
            <a:extLst>
              <a:ext uri="{FF2B5EF4-FFF2-40B4-BE49-F238E27FC236}">
                <a16:creationId xmlns:a16="http://schemas.microsoft.com/office/drawing/2014/main" id="{2909BEE4-0CE6-77F9-3A99-8959E991A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4450" y="5137150"/>
          <a:ext cx="9382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338300" imgH="5270500" progId="Equation.3">
                  <p:embed/>
                </p:oleObj>
              </mc:Choice>
              <mc:Fallback>
                <p:oleObj name="Equation" r:id="rId30" imgW="14338300" imgH="52705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5137150"/>
                        <a:ext cx="9382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9" name="Object 53">
            <a:extLst>
              <a:ext uri="{FF2B5EF4-FFF2-40B4-BE49-F238E27FC236}">
                <a16:creationId xmlns:a16="http://schemas.microsoft.com/office/drawing/2014/main" id="{B0E0CC54-5923-500B-974B-5898E0DCE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70588" y="1676400"/>
          <a:ext cx="18018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8427700" imgH="9652000" progId="Equation.3">
                  <p:embed/>
                </p:oleObj>
              </mc:Choice>
              <mc:Fallback>
                <p:oleObj name="Equation" r:id="rId32" imgW="18427700" imgH="96520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676400"/>
                        <a:ext cx="18018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54">
            <a:extLst>
              <a:ext uri="{FF2B5EF4-FFF2-40B4-BE49-F238E27FC236}">
                <a16:creationId xmlns:a16="http://schemas.microsoft.com/office/drawing/2014/main" id="{8B4C93CC-F08D-9EC8-1723-895B9C3313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9275" y="2667000"/>
          <a:ext cx="26003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6911300" imgH="9652000" progId="Equation.3">
                  <p:embed/>
                </p:oleObj>
              </mc:Choice>
              <mc:Fallback>
                <p:oleObj name="Equation" r:id="rId34" imgW="26911300" imgH="96520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2667000"/>
                        <a:ext cx="26003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1" name="Object 55">
            <a:extLst>
              <a:ext uri="{FF2B5EF4-FFF2-40B4-BE49-F238E27FC236}">
                <a16:creationId xmlns:a16="http://schemas.microsoft.com/office/drawing/2014/main" id="{7C7F2296-3374-74D1-CB82-7C2080B5C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8325" y="3505200"/>
          <a:ext cx="30384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2125900" imgH="16675100" progId="Equation.3">
                  <p:embed/>
                </p:oleObj>
              </mc:Choice>
              <mc:Fallback>
                <p:oleObj name="Equation" r:id="rId36" imgW="42125900" imgH="166751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505200"/>
                        <a:ext cx="3038475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2" name="Object 56">
            <a:extLst>
              <a:ext uri="{FF2B5EF4-FFF2-40B4-BE49-F238E27FC236}">
                <a16:creationId xmlns:a16="http://schemas.microsoft.com/office/drawing/2014/main" id="{EEB25676-8DDA-A69F-FEB7-16871F85F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76863" y="4800600"/>
          <a:ext cx="3309937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3002200" imgH="16675100" progId="Equation.3">
                  <p:embed/>
                </p:oleObj>
              </mc:Choice>
              <mc:Fallback>
                <p:oleObj name="Equation" r:id="rId38" imgW="43002200" imgH="166751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800600"/>
                        <a:ext cx="3309937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25" name="AutoShape 57">
            <a:extLst>
              <a:ext uri="{FF2B5EF4-FFF2-40B4-BE49-F238E27FC236}">
                <a16:creationId xmlns:a16="http://schemas.microsoft.com/office/drawing/2014/main" id="{747F0CA4-115F-E75A-67F9-42DDF00C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254" name="Text Box 5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A355023-3FF4-B5D6-3D01-0C217C0B1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86430" name="AutoShape 62">
            <a:extLst>
              <a:ext uri="{FF2B5EF4-FFF2-40B4-BE49-F238E27FC236}">
                <a16:creationId xmlns:a16="http://schemas.microsoft.com/office/drawing/2014/main" id="{C2F968C3-B85F-90F8-0649-3E23F523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6431" name="AutoShape 63">
            <a:extLst>
              <a:ext uri="{FF2B5EF4-FFF2-40B4-BE49-F238E27FC236}">
                <a16:creationId xmlns:a16="http://schemas.microsoft.com/office/drawing/2014/main" id="{85FE72FA-2874-A781-0549-379D9384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257" name="Text Box 6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574C39-0D7B-C868-6D46-F2CD061DF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51258" name="Text Box 6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C6066D-1AFD-1C8F-3B09-969BAFE9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86435" name="AutoShape 67">
            <a:extLst>
              <a:ext uri="{FF2B5EF4-FFF2-40B4-BE49-F238E27FC236}">
                <a16:creationId xmlns:a16="http://schemas.microsoft.com/office/drawing/2014/main" id="{2616A9B7-ED2F-B0A5-CA36-30D7830C0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1260" name="Text Box 68">
            <a:hlinkClick r:id="rId40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74662474-9225-7A5A-5456-C45F8433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  <p:sp>
        <p:nvSpPr>
          <p:cNvPr id="51261" name="矩形 1">
            <a:extLst>
              <a:ext uri="{FF2B5EF4-FFF2-40B4-BE49-F238E27FC236}">
                <a16:creationId xmlns:a16="http://schemas.microsoft.com/office/drawing/2014/main" id="{A869AC6F-0CD8-7CBE-26F5-7243C4A0F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03625"/>
            <a:ext cx="8280400" cy="110966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2">
            <a:extLst>
              <a:ext uri="{FF2B5EF4-FFF2-40B4-BE49-F238E27FC236}">
                <a16:creationId xmlns:a16="http://schemas.microsoft.com/office/drawing/2014/main" id="{B9106D48-89C3-DA42-EB99-9EACEEEA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0645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作业：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(4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版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 174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页 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13, 15, 16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17</a:t>
            </a:r>
          </a:p>
        </p:txBody>
      </p:sp>
      <p:sp>
        <p:nvSpPr>
          <p:cNvPr id="195589" name="AutoShape 5">
            <a:extLst>
              <a:ext uri="{FF2B5EF4-FFF2-40B4-BE49-F238E27FC236}">
                <a16:creationId xmlns:a16="http://schemas.microsoft.com/office/drawing/2014/main" id="{3732D6C0-9347-DC53-45CA-9A1F55CF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1" name="Text Box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B331245-0DA2-5532-7D82-B165C2BF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5594" name="AutoShape 10">
            <a:extLst>
              <a:ext uri="{FF2B5EF4-FFF2-40B4-BE49-F238E27FC236}">
                <a16:creationId xmlns:a16="http://schemas.microsoft.com/office/drawing/2014/main" id="{A24A088E-9445-A93E-D68C-016F7A54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5595" name="AutoShape 11">
            <a:extLst>
              <a:ext uri="{FF2B5EF4-FFF2-40B4-BE49-F238E27FC236}">
                <a16:creationId xmlns:a16="http://schemas.microsoft.com/office/drawing/2014/main" id="{B0A4CF2C-4CB7-B169-B6D1-EAE613BC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4" name="Text Box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B559D3-FE86-B08D-6DFC-764A9B255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53255" name="Text Box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55C439-FA62-F664-7204-3C824DB01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graphicFrame>
        <p:nvGraphicFramePr>
          <p:cNvPr id="53256" name="Object 15">
            <a:extLst>
              <a:ext uri="{FF2B5EF4-FFF2-40B4-BE49-F238E27FC236}">
                <a16:creationId xmlns:a16="http://schemas.microsoft.com/office/drawing/2014/main" id="{3F327F91-7529-F332-46C4-20F77614E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048250" imgH="12700" progId="Photoshop.Image.5">
                  <p:embed/>
                </p:oleObj>
              </mc:Choice>
              <mc:Fallback>
                <p:oleObj name="Image" r:id="rId4" imgW="5048250" imgH="12700" progId="Photoshop.Image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16">
            <a:extLst>
              <a:ext uri="{FF2B5EF4-FFF2-40B4-BE49-F238E27FC236}">
                <a16:creationId xmlns:a16="http://schemas.microsoft.com/office/drawing/2014/main" id="{F8F5CB80-6781-3233-5198-F4FFC7012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95602" name="AutoShape 18">
            <a:extLst>
              <a:ext uri="{FF2B5EF4-FFF2-40B4-BE49-F238E27FC236}">
                <a16:creationId xmlns:a16="http://schemas.microsoft.com/office/drawing/2014/main" id="{A0ED7D5A-EF83-D976-EA8E-B148E305F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9" name="Text Box 19">
            <a:hlinkClick r:id="rId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B082B30A-4083-5221-205C-03A0B629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3">
            <a:extLst>
              <a:ext uri="{FF2B5EF4-FFF2-40B4-BE49-F238E27FC236}">
                <a16:creationId xmlns:a16="http://schemas.microsoft.com/office/drawing/2014/main" id="{E18FFE4C-88A3-0A23-A944-D33A3E31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DE0DC-E382-8948-95D8-C5BFCFD0766F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/>
          </a:p>
        </p:txBody>
      </p:sp>
      <p:sp>
        <p:nvSpPr>
          <p:cNvPr id="2298882" name="Rectangle 2">
            <a:extLst>
              <a:ext uri="{FF2B5EF4-FFF2-40B4-BE49-F238E27FC236}">
                <a16:creationId xmlns:a16="http://schemas.microsoft.com/office/drawing/2014/main" id="{FBA6EC3B-7992-7CF4-D259-EF492FE0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47700"/>
            <a:ext cx="5105400" cy="557213"/>
          </a:xfrm>
          <a:prstGeom prst="rect">
            <a:avLst/>
          </a:prstGeom>
          <a:noFill/>
          <a:ln w="38100" cap="sq" cmpd="dbl">
            <a:solidFill>
              <a:srgbClr val="A8361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sym typeface="Symbol" pitchFamily="2" charset="2"/>
              </a:rPr>
              <a:t>2.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sym typeface="Symbol" pitchFamily="2" charset="2"/>
              </a:rPr>
              <a:t>两个总体的情形</a:t>
            </a:r>
          </a:p>
        </p:txBody>
      </p:sp>
      <p:sp>
        <p:nvSpPr>
          <p:cNvPr id="2298883" name="Rectangle 3">
            <a:extLst>
              <a:ext uri="{FF2B5EF4-FFF2-40B4-BE49-F238E27FC236}">
                <a16:creationId xmlns:a16="http://schemas.microsoft.com/office/drawing/2014/main" id="{02D18799-5A71-E7C1-CA93-216B8406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7391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Arial" panose="020B0604020202020204" pitchFamily="34" charset="0"/>
              </a:rPr>
              <a:t>）两个正态总体均值差</a:t>
            </a: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</a:rPr>
              <a:t>μ</a:t>
            </a:r>
            <a:r>
              <a:rPr lang="en-US" altLang="zh-CN" sz="2800" b="1" baseline="-250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b="1">
                <a:solidFill>
                  <a:srgbClr val="CC0000"/>
                </a:solidFill>
                <a:latin typeface="Arial" panose="020B0604020202020204" pitchFamily="34" charset="0"/>
              </a:rPr>
              <a:t>-μ</a:t>
            </a:r>
            <a:r>
              <a:rPr lang="en-US" altLang="zh-CN" sz="2800" b="1" baseline="-250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latin typeface="Arial" panose="020B0604020202020204" pitchFamily="34" charset="0"/>
              </a:rPr>
              <a:t>的置信区间</a:t>
            </a:r>
            <a:endParaRPr lang="zh-CN" altLang="zh-CN" sz="2800" b="1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98884" name="Object 4">
            <a:extLst>
              <a:ext uri="{FF2B5EF4-FFF2-40B4-BE49-F238E27FC236}">
                <a16:creationId xmlns:a16="http://schemas.microsoft.com/office/drawing/2014/main" id="{8DC87E69-AABD-74AB-4070-522934326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58938"/>
          <a:ext cx="54102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6520100" imgH="5270500" progId="Equation.3">
                  <p:embed/>
                </p:oleObj>
              </mc:Choice>
              <mc:Fallback>
                <p:oleObj name="公式" r:id="rId3" imgW="46520100" imgH="527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58938"/>
                        <a:ext cx="54102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8885" name="Text Box 5">
            <a:extLst>
              <a:ext uri="{FF2B5EF4-FFF2-40B4-BE49-F238E27FC236}">
                <a16:creationId xmlns:a16="http://schemas.microsoft.com/office/drawing/2014/main" id="{E5C4CED9-1C99-72F0-4034-E496EF96B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样本分别为</a:t>
            </a:r>
            <a:r>
              <a:rPr lang="zh-CN" altLang="zh-CN" sz="2400" b="1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 …Xn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1 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), (Y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Y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 …Yn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)</a:t>
            </a:r>
          </a:p>
        </p:txBody>
      </p:sp>
      <p:sp>
        <p:nvSpPr>
          <p:cNvPr id="2298886" name="Text Box 6">
            <a:extLst>
              <a:ext uri="{FF2B5EF4-FFF2-40B4-BE49-F238E27FC236}">
                <a16:creationId xmlns:a16="http://schemas.microsoft.com/office/drawing/2014/main" id="{846EFD17-9D05-AB33-A020-DAFC02E9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19400"/>
            <a:ext cx="411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b="1">
                <a:latin typeface="Times New Roman" panose="02020603050405020304" pitchFamily="18" charset="0"/>
              </a:rPr>
              <a:t>①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,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zh-CN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zh-CN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已知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,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itchFamily="2" charset="2"/>
              </a:rPr>
              <a:t>估计</a:t>
            </a:r>
            <a:r>
              <a:rPr lang="zh-CN" altLang="en-US" b="1">
                <a:latin typeface="Times New Roman" panose="02020603050405020304" pitchFamily="18" charset="0"/>
                <a:sym typeface="Symbol" pitchFamily="2" charset="2"/>
              </a:rPr>
              <a:t></a:t>
            </a:r>
            <a:r>
              <a:rPr lang="en-US" altLang="zh-CN" b="1" baseline="-25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itchFamily="2" charset="2"/>
              </a:rPr>
              <a:t>- </a:t>
            </a:r>
            <a:r>
              <a:rPr lang="en-US" altLang="zh-CN" b="1" baseline="-25000">
                <a:latin typeface="Times New Roman" panose="02020603050405020304" pitchFamily="18" charset="0"/>
                <a:sym typeface="Symbol" pitchFamily="2" charset="2"/>
              </a:rPr>
              <a:t>2</a:t>
            </a:r>
          </a:p>
        </p:txBody>
      </p:sp>
      <p:graphicFrame>
        <p:nvGraphicFramePr>
          <p:cNvPr id="2298887" name="Object 7">
            <a:extLst>
              <a:ext uri="{FF2B5EF4-FFF2-40B4-BE49-F238E27FC236}">
                <a16:creationId xmlns:a16="http://schemas.microsoft.com/office/drawing/2014/main" id="{06F2708F-E4ED-F79D-41D7-66B15A247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3276600"/>
          <a:ext cx="38211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7980600" imgH="10528300" progId="Equation.3">
                  <p:embed/>
                </p:oleObj>
              </mc:Choice>
              <mc:Fallback>
                <p:oleObj name="公式" r:id="rId5" imgW="47980600" imgH="1052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276600"/>
                        <a:ext cx="38211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8888" name="Object 8">
            <a:extLst>
              <a:ext uri="{FF2B5EF4-FFF2-40B4-BE49-F238E27FC236}">
                <a16:creationId xmlns:a16="http://schemas.microsoft.com/office/drawing/2014/main" id="{1E355DF5-E0B0-CB30-3AB6-11E345AEB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76600"/>
          <a:ext cx="4289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3891200" imgH="10528300" progId="Equation.3">
                  <p:embed/>
                </p:oleObj>
              </mc:Choice>
              <mc:Fallback>
                <p:oleObj name="公式" r:id="rId7" imgW="43891200" imgH="1052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42894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8889" name="Object 9">
            <a:extLst>
              <a:ext uri="{FF2B5EF4-FFF2-40B4-BE49-F238E27FC236}">
                <a16:creationId xmlns:a16="http://schemas.microsoft.com/office/drawing/2014/main" id="{8C46966B-99CB-C6B5-2803-A2C10B694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267200"/>
          <a:ext cx="4513263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0081200" imgH="21653500" progId="Equation.3">
                  <p:embed/>
                </p:oleObj>
              </mc:Choice>
              <mc:Fallback>
                <p:oleObj name="公式" r:id="rId9" imgW="40081200" imgH="21653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4513263" cy="17478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300"/>
                                        <p:tgtEl>
                                          <p:spTgt spid="229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9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8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8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9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9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9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9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8882" grpId="0" animBg="1" autoUpdateAnimBg="0"/>
      <p:bldP spid="2298883" grpId="0" build="p" autoUpdateAnimBg="0"/>
      <p:bldP spid="2298885" grpId="0" autoUpdateAnimBg="0"/>
      <p:bldP spid="229888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3">
            <a:extLst>
              <a:ext uri="{FF2B5EF4-FFF2-40B4-BE49-F238E27FC236}">
                <a16:creationId xmlns:a16="http://schemas.microsoft.com/office/drawing/2014/main" id="{DBC54065-990F-D0C4-0085-6B3B45B0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5F4981-6FF8-DF40-85E5-191676BE311D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/>
          </a:p>
        </p:txBody>
      </p:sp>
      <p:graphicFrame>
        <p:nvGraphicFramePr>
          <p:cNvPr id="2299906" name="Object 2">
            <a:extLst>
              <a:ext uri="{FF2B5EF4-FFF2-40B4-BE49-F238E27FC236}">
                <a16:creationId xmlns:a16="http://schemas.microsoft.com/office/drawing/2014/main" id="{47FE8F67-08E9-F269-5AED-1AF3CA984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057400"/>
          <a:ext cx="38100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4679950" imgH="2914650" progId="Paint.Picture">
                  <p:embed/>
                </p:oleObj>
              </mc:Choice>
              <mc:Fallback>
                <p:oleObj name="BMP 图象" r:id="rId3" imgW="4679950" imgH="291465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38100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9907" name="Object 3">
            <a:extLst>
              <a:ext uri="{FF2B5EF4-FFF2-40B4-BE49-F238E27FC236}">
                <a16:creationId xmlns:a16="http://schemas.microsoft.com/office/drawing/2014/main" id="{8BE561B2-0005-668C-B971-222C4D146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8" y="709613"/>
          <a:ext cx="728345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9690000" imgH="16090900" progId="Equation.3">
                  <p:embed/>
                </p:oleObj>
              </mc:Choice>
              <mc:Fallback>
                <p:oleObj name="公式" r:id="rId5" imgW="59690000" imgH="1609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709613"/>
                        <a:ext cx="7283450" cy="1347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9908" name="Object 4">
            <a:extLst>
              <a:ext uri="{FF2B5EF4-FFF2-40B4-BE49-F238E27FC236}">
                <a16:creationId xmlns:a16="http://schemas.microsoft.com/office/drawing/2014/main" id="{3CDBEB8E-C440-5781-BD51-82CFDEB15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41830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0025300" imgH="23406100" progId="Equation.3">
                  <p:embed/>
                </p:oleObj>
              </mc:Choice>
              <mc:Fallback>
                <p:oleObj name="公式" r:id="rId7" imgW="50025300" imgH="2340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4183063" cy="19605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9910" name="Object 6">
            <a:extLst>
              <a:ext uri="{FF2B5EF4-FFF2-40B4-BE49-F238E27FC236}">
                <a16:creationId xmlns:a16="http://schemas.microsoft.com/office/drawing/2014/main" id="{E62294F3-0B68-AE04-41DE-CF708BC597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143500"/>
          <a:ext cx="77152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094600" imgH="12293600" progId="Equation.DSMT4">
                  <p:embed/>
                </p:oleObj>
              </mc:Choice>
              <mc:Fallback>
                <p:oleObj name="Equation" r:id="rId9" imgW="71094600" imgH="12293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143500"/>
                        <a:ext cx="7715250" cy="1333500"/>
                      </a:xfrm>
                      <a:prstGeom prst="rect">
                        <a:avLst/>
                      </a:prstGeom>
                      <a:solidFill>
                        <a:srgbClr val="004BF2">
                          <a:alpha val="6901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29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29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2">
            <a:extLst>
              <a:ext uri="{FF2B5EF4-FFF2-40B4-BE49-F238E27FC236}">
                <a16:creationId xmlns:a16="http://schemas.microsoft.com/office/drawing/2014/main" id="{F945222E-5726-75DF-37D2-C6A92D65D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41388"/>
            <a:ext cx="777240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3">
            <a:extLst>
              <a:ext uri="{FF2B5EF4-FFF2-40B4-BE49-F238E27FC236}">
                <a16:creationId xmlns:a16="http://schemas.microsoft.com/office/drawing/2014/main" id="{AD5E8126-1C12-7B23-FE82-585C8F65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6AA6EB-67E2-FA49-A90A-5805BFDA3CCC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/>
          </a:p>
        </p:txBody>
      </p:sp>
      <p:sp>
        <p:nvSpPr>
          <p:cNvPr id="2300930" name="Rectangle 2">
            <a:extLst>
              <a:ext uri="{FF2B5EF4-FFF2-40B4-BE49-F238E27FC236}">
                <a16:creationId xmlns:a16="http://schemas.microsoft.com/office/drawing/2014/main" id="{2144B891-571F-834E-9AB5-0EB87074A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4556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②  </a:t>
            </a:r>
            <a:r>
              <a:rPr lang="en-US" altLang="zh-CN" sz="2400" b="1" baseline="-25000">
                <a:latin typeface="Arial Narrow" panose="020B0604020202020204" pitchFamily="34" charset="0"/>
                <a:sym typeface="Symbol" pitchFamily="2" charset="2"/>
              </a:rPr>
              <a:t>1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, </a:t>
            </a: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</a:t>
            </a:r>
            <a:r>
              <a:rPr lang="en-US" altLang="zh-CN" sz="2400" b="1" baseline="-25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en-US" altLang="zh-CN" sz="2400" b="1" baseline="30000">
                <a:latin typeface="Arial Narrow" panose="020B0604020202020204" pitchFamily="34" charset="0"/>
                <a:sym typeface="Symbol" pitchFamily="2" charset="2"/>
              </a:rPr>
              <a:t>  </a:t>
            </a:r>
            <a:r>
              <a:rPr lang="zh-CN" altLang="en-US" sz="2400" b="1">
                <a:latin typeface="Arial Narrow" panose="020B0604020202020204" pitchFamily="34" charset="0"/>
                <a:sym typeface="Symbol" pitchFamily="2" charset="2"/>
              </a:rPr>
              <a:t>都未知</a:t>
            </a: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,</a:t>
            </a:r>
            <a:r>
              <a:rPr lang="zh-CN" altLang="en-US" sz="2400" b="1">
                <a:latin typeface="Arial Narrow" panose="020B0604020202020204" pitchFamily="34" charset="0"/>
                <a:sym typeface="Symbol" pitchFamily="2" charset="2"/>
              </a:rPr>
              <a:t>但</a:t>
            </a:r>
            <a:r>
              <a:rPr lang="en-US" altLang="zh-CN" sz="2400" b="1" baseline="-25000">
                <a:latin typeface="Arial Narrow" panose="020B0604020202020204" pitchFamily="34" charset="0"/>
                <a:sym typeface="Symbol" pitchFamily="2" charset="2"/>
              </a:rPr>
              <a:t>1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=</a:t>
            </a: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</a:t>
            </a:r>
            <a:r>
              <a:rPr lang="en-US" altLang="zh-CN" sz="2400" b="1" baseline="-25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=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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Arial Narrow" panose="020B0604020202020204" pitchFamily="34" charset="0"/>
                <a:sym typeface="Symbol" pitchFamily="2" charset="2"/>
              </a:rPr>
              <a:t>2</a:t>
            </a:r>
            <a:r>
              <a:rPr lang="zh-CN" altLang="zh-CN" sz="2400" b="1">
                <a:latin typeface="Arial Narrow" panose="020B0604020202020204" pitchFamily="34" charset="0"/>
                <a:sym typeface="Symbol" pitchFamily="2" charset="2"/>
              </a:rPr>
              <a:t>,</a:t>
            </a:r>
            <a:r>
              <a:rPr lang="zh-CN" altLang="en-US" sz="2400" b="1">
                <a:latin typeface="Arial Narrow" panose="020B0604020202020204" pitchFamily="34" charset="0"/>
                <a:sym typeface="Symbol" pitchFamily="2" charset="2"/>
              </a:rPr>
              <a:t>均值差</a:t>
            </a:r>
            <a:r>
              <a:rPr lang="en-US" altLang="zh-CN" sz="2400" b="1" baseline="-25000">
                <a:latin typeface="Arial Narrow" panose="020B0604020202020204" pitchFamily="34" charset="0"/>
                <a:sym typeface="Symbol" pitchFamily="2" charset="2"/>
              </a:rPr>
              <a:t>1 </a:t>
            </a:r>
            <a:r>
              <a:rPr lang="en-US" altLang="zh-CN" sz="2400" b="1">
                <a:latin typeface="Arial Narrow" panose="020B0604020202020204" pitchFamily="34" charset="0"/>
                <a:sym typeface="Symbol" pitchFamily="2" charset="2"/>
              </a:rPr>
              <a:t>-  </a:t>
            </a:r>
            <a:r>
              <a:rPr lang="en-US" altLang="zh-CN" sz="2400" b="1" baseline="-25000">
                <a:latin typeface="Arial Narrow" panose="020B0604020202020204" pitchFamily="34" charset="0"/>
                <a:sym typeface="Symbol" pitchFamily="2" charset="2"/>
              </a:rPr>
              <a:t>2 </a:t>
            </a:r>
            <a:r>
              <a:rPr lang="zh-CN" altLang="en-US" sz="2400" b="1">
                <a:latin typeface="Arial Narrow" panose="020B0604020202020204" pitchFamily="34" charset="0"/>
                <a:sym typeface="Symbol" pitchFamily="2" charset="2"/>
              </a:rPr>
              <a:t>区间估计</a:t>
            </a:r>
            <a:endParaRPr lang="zh-CN" altLang="zh-CN" sz="2400" b="1" baseline="-25000">
              <a:latin typeface="Arial Narrow" panose="020B0604020202020204" pitchFamily="34" charset="0"/>
              <a:sym typeface="Symbol" pitchFamily="2" charset="2"/>
            </a:endParaRPr>
          </a:p>
        </p:txBody>
      </p:sp>
      <p:sp>
        <p:nvSpPr>
          <p:cNvPr id="2300932" name="Text Box 4">
            <a:extLst>
              <a:ext uri="{FF2B5EF4-FFF2-40B4-BE49-F238E27FC236}">
                <a16:creationId xmlns:a16="http://schemas.microsoft.com/office/drawing/2014/main" id="{28236EC7-3981-D4E6-B3CB-5D400EF1D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006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③   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zh-CN" sz="2400" b="1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zh-CN" altLang="zh-CN" sz="2400" b="1">
                <a:latin typeface="Times New Roman" panose="02020603050405020304" pitchFamily="18" charset="0"/>
                <a:sym typeface="Symbol" pitchFamily="2" charset="2"/>
              </a:rPr>
              <a:t>, 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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zh-CN" altLang="zh-CN" sz="2400" b="1">
                <a:latin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zh-CN" sz="2400" b="1" baseline="30000">
                <a:latin typeface="Times New Roman" panose="02020603050405020304" pitchFamily="18" charset="0"/>
                <a:sym typeface="Symbol" pitchFamily="2" charset="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都未知的一般情况</a:t>
            </a:r>
          </a:p>
        </p:txBody>
      </p:sp>
      <p:graphicFrame>
        <p:nvGraphicFramePr>
          <p:cNvPr id="2300933" name="Object 5">
            <a:extLst>
              <a:ext uri="{FF2B5EF4-FFF2-40B4-BE49-F238E27FC236}">
                <a16:creationId xmlns:a16="http://schemas.microsoft.com/office/drawing/2014/main" id="{9D752636-7851-7C13-A110-9943D5CA84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447800"/>
          <a:ext cx="60960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9397900" imgH="15798800" progId="Equation.3">
                  <p:embed/>
                </p:oleObj>
              </mc:Choice>
              <mc:Fallback>
                <p:oleObj name="Equation" r:id="rId3" imgW="59397900" imgH="1579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47800"/>
                        <a:ext cx="60960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ADA6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0261D78B-1684-1D80-3FDA-ED16E7658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40363"/>
            <a:ext cx="79025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此时，当</a:t>
            </a:r>
            <a:r>
              <a:rPr lang="en-US" altLang="zh-CN" sz="2800" b="1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, n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 </a:t>
            </a:r>
            <a:r>
              <a:rPr lang="zh-CN" altLang="en-US" sz="2800" b="1">
                <a:latin typeface="Times New Roman" panose="02020603050405020304" pitchFamily="18" charset="0"/>
              </a:rPr>
              <a:t>都很大时（实用中大于</a:t>
            </a:r>
            <a:r>
              <a:rPr lang="en-US" altLang="zh-CN" sz="2800" b="1">
                <a:latin typeface="Times New Roman" panose="02020603050405020304" pitchFamily="18" charset="0"/>
              </a:rPr>
              <a:t>50</a:t>
            </a:r>
            <a:r>
              <a:rPr lang="zh-CN" altLang="en-US" sz="2800" b="1">
                <a:latin typeface="Times New Roman" panose="02020603050405020304" pitchFamily="18" charset="0"/>
              </a:rPr>
              <a:t>），由中心极限定理，得</a:t>
            </a:r>
            <a:r>
              <a:rPr lang="zh-CN" altLang="en-US" sz="2800" b="1">
                <a:latin typeface="Arial Narrow" panose="020B0604020202020204" pitchFamily="34" charset="0"/>
                <a:sym typeface="Symbol" pitchFamily="2" charset="2"/>
              </a:rPr>
              <a:t>均值差</a:t>
            </a:r>
            <a:r>
              <a:rPr lang="en-US" altLang="zh-CN" sz="2800" b="1" baseline="-25000">
                <a:latin typeface="Arial Narrow" panose="020B0604020202020204" pitchFamily="34" charset="0"/>
                <a:sym typeface="Symbol" pitchFamily="2" charset="2"/>
              </a:rPr>
              <a:t>1 </a:t>
            </a:r>
            <a:r>
              <a:rPr lang="en-US" altLang="zh-CN" sz="2800" b="1">
                <a:latin typeface="Arial Narrow" panose="020B0604020202020204" pitchFamily="34" charset="0"/>
                <a:sym typeface="Symbol" pitchFamily="2" charset="2"/>
              </a:rPr>
              <a:t>-  </a:t>
            </a:r>
            <a:r>
              <a:rPr lang="en-US" altLang="zh-CN" sz="2800" b="1" baseline="-25000">
                <a:latin typeface="Arial Narrow" panose="020B0604020202020204" pitchFamily="34" charset="0"/>
                <a:sym typeface="Symbol" pitchFamily="2" charset="2"/>
              </a:rPr>
              <a:t>2 </a:t>
            </a:r>
            <a:r>
              <a:rPr lang="zh-CN" altLang="en-US" sz="2800" b="1">
                <a:latin typeface="Arial Narrow" panose="020B0604020202020204" pitchFamily="34" charset="0"/>
                <a:sym typeface="Symbol" pitchFamily="2" charset="2"/>
              </a:rPr>
              <a:t>区间估计为</a:t>
            </a:r>
          </a:p>
        </p:txBody>
      </p:sp>
      <p:graphicFrame>
        <p:nvGraphicFramePr>
          <p:cNvPr id="2300936" name="Object 8">
            <a:extLst>
              <a:ext uri="{FF2B5EF4-FFF2-40B4-BE49-F238E27FC236}">
                <a16:creationId xmlns:a16="http://schemas.microsoft.com/office/drawing/2014/main" id="{813B208D-46A7-04E4-F65E-8506346A0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3035300"/>
          <a:ext cx="821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408300" imgH="11696700" progId="Equation.DSMT4">
                  <p:embed/>
                </p:oleObj>
              </mc:Choice>
              <mc:Fallback>
                <p:oleObj name="Equation" r:id="rId5" imgW="66408300" imgH="11696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3035300"/>
                        <a:ext cx="8216900" cy="1447800"/>
                      </a:xfrm>
                      <a:prstGeom prst="rect">
                        <a:avLst/>
                      </a:prstGeom>
                      <a:solidFill>
                        <a:srgbClr val="1B3EF2">
                          <a:alpha val="76862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30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30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30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930" grpId="0" build="p" autoUpdateAnimBg="0"/>
      <p:bldP spid="2300932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3">
            <a:extLst>
              <a:ext uri="{FF2B5EF4-FFF2-40B4-BE49-F238E27FC236}">
                <a16:creationId xmlns:a16="http://schemas.microsoft.com/office/drawing/2014/main" id="{CD5D20A4-080F-2063-3CBD-0D2717A1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E6A73C-8EE9-724B-A5AF-2A394629C862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/>
          </a:p>
        </p:txBody>
      </p:sp>
      <p:sp>
        <p:nvSpPr>
          <p:cNvPr id="2301954" name="Rectangle 2">
            <a:extLst>
              <a:ext uri="{FF2B5EF4-FFF2-40B4-BE49-F238E27FC236}">
                <a16:creationId xmlns:a16="http://schemas.microsoft.com/office/drawing/2014/main" id="{5F7B7E7B-D932-A399-41DF-E4204FA9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43213"/>
            <a:ext cx="7086600" cy="890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None/>
              <a:defRPr/>
            </a:pPr>
            <a:r>
              <a:rPr lang="en-US" altLang="zh-CN" sz="2400" b="1" dirty="0">
                <a:latin typeface="Arial" panose="020B0604020202020204" pitchFamily="34" charset="0"/>
                <a:sym typeface="Symbol" pitchFamily="2" charset="2"/>
              </a:rPr>
              <a:t>  2</a:t>
            </a:r>
            <a:r>
              <a:rPr lang="zh-CN" altLang="en-US" sz="2400" b="1" dirty="0">
                <a:latin typeface="Arial" panose="020B0604020202020204" pitchFamily="34" charset="0"/>
                <a:sym typeface="Symbol" pitchFamily="2" charset="2"/>
              </a:rPr>
              <a:t>）两个正态总体方差比         的置信区间</a:t>
            </a:r>
            <a:r>
              <a:rPr lang="en-US" altLang="zh-CN" sz="2400" b="1" dirty="0">
                <a:latin typeface="Arial" panose="020B0604020202020204" pitchFamily="34" charset="0"/>
                <a:sym typeface="Symbol" pitchFamily="2" charset="2"/>
              </a:rPr>
              <a:t>:</a:t>
            </a:r>
          </a:p>
        </p:txBody>
      </p:sp>
      <p:graphicFrame>
        <p:nvGraphicFramePr>
          <p:cNvPr id="2301955" name="Object 3">
            <a:extLst>
              <a:ext uri="{FF2B5EF4-FFF2-40B4-BE49-F238E27FC236}">
                <a16:creationId xmlns:a16="http://schemas.microsoft.com/office/drawing/2014/main" id="{7AF88487-787C-306C-B393-C35CA639D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038600"/>
          <a:ext cx="1185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36200" imgH="10528300" progId="Equation.3">
                  <p:embed/>
                </p:oleObj>
              </mc:Choice>
              <mc:Fallback>
                <p:oleObj name="Equation" r:id="rId3" imgW="10236200" imgH="1052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1185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1956" name="Text Box 4">
            <a:extLst>
              <a:ext uri="{FF2B5EF4-FFF2-40B4-BE49-F238E27FC236}">
                <a16:creationId xmlns:a16="http://schemas.microsoft.com/office/drawing/2014/main" id="{3483DEE6-D045-37FC-1566-55EB11BF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343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一样</a:t>
            </a:r>
          </a:p>
        </p:txBody>
      </p:sp>
      <p:graphicFrame>
        <p:nvGraphicFramePr>
          <p:cNvPr id="2301957" name="Object 5">
            <a:extLst>
              <a:ext uri="{FF2B5EF4-FFF2-40B4-BE49-F238E27FC236}">
                <a16:creationId xmlns:a16="http://schemas.microsoft.com/office/drawing/2014/main" id="{E75B0CF7-ECF7-1112-C2CD-5B6052786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191000"/>
          <a:ext cx="11477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944100" imgH="10528300" progId="Equation.3">
                  <p:embed/>
                </p:oleObj>
              </mc:Choice>
              <mc:Fallback>
                <p:oleObj name="公式" r:id="rId5" imgW="99441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11477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1958" name="Text Box 6">
            <a:extLst>
              <a:ext uri="{FF2B5EF4-FFF2-40B4-BE49-F238E27FC236}">
                <a16:creationId xmlns:a16="http://schemas.microsoft.com/office/drawing/2014/main" id="{FF828600-376B-10A6-D6B5-40A8C312A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958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第二个稳定</a:t>
            </a:r>
          </a:p>
        </p:txBody>
      </p:sp>
      <p:graphicFrame>
        <p:nvGraphicFramePr>
          <p:cNvPr id="2301959" name="Object 7">
            <a:extLst>
              <a:ext uri="{FF2B5EF4-FFF2-40B4-BE49-F238E27FC236}">
                <a16:creationId xmlns:a16="http://schemas.microsoft.com/office/drawing/2014/main" id="{D983EF0D-76EB-3B99-63EC-C17335C4C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267200"/>
          <a:ext cx="17605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14600" imgH="10528300" progId="Equation.3">
                  <p:embed/>
                </p:oleObj>
              </mc:Choice>
              <mc:Fallback>
                <p:oleObj name="Equation" r:id="rId7" imgW="15214600" imgH="1052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67200"/>
                        <a:ext cx="17605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1960" name="Text Box 8">
            <a:extLst>
              <a:ext uri="{FF2B5EF4-FFF2-40B4-BE49-F238E27FC236}">
                <a16:creationId xmlns:a16="http://schemas.microsoft.com/office/drawing/2014/main" id="{F4223BB1-484B-6BA1-75D5-B0E3400D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561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</a:rPr>
              <a:t>第一个稳定</a:t>
            </a:r>
          </a:p>
        </p:txBody>
      </p:sp>
      <p:sp>
        <p:nvSpPr>
          <p:cNvPr id="2301961" name="Text Box 9">
            <a:extLst>
              <a:ext uri="{FF2B5EF4-FFF2-40B4-BE49-F238E27FC236}">
                <a16:creationId xmlns:a16="http://schemas.microsoft.com/office/drawing/2014/main" id="{046063E6-FF6E-6C42-6C52-DDD71B60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现需找一个包含</a:t>
            </a:r>
          </a:p>
        </p:txBody>
      </p:sp>
      <p:sp>
        <p:nvSpPr>
          <p:cNvPr id="2301962" name="Text Box 10">
            <a:extLst>
              <a:ext uri="{FF2B5EF4-FFF2-40B4-BE49-F238E27FC236}">
                <a16:creationId xmlns:a16="http://schemas.microsoft.com/office/drawing/2014/main" id="{E80F3673-F914-EC42-DDBA-B03FD8E17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410200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zh-CN" altLang="en-US" sz="2000" b="1">
                <a:latin typeface="Times New Roman" panose="02020603050405020304" pitchFamily="18" charset="0"/>
              </a:rPr>
              <a:t>且分布为已知的统计量</a:t>
            </a:r>
            <a:r>
              <a:rPr lang="en-US" altLang="zh-CN" sz="20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301963" name="Object 11">
            <a:extLst>
              <a:ext uri="{FF2B5EF4-FFF2-40B4-BE49-F238E27FC236}">
                <a16:creationId xmlns:a16="http://schemas.microsoft.com/office/drawing/2014/main" id="{88F70153-0E5D-C051-605E-94B302B19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5105400"/>
          <a:ext cx="644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62600" imgH="10528300" progId="Equation.3">
                  <p:embed/>
                </p:oleObj>
              </mc:Choice>
              <mc:Fallback>
                <p:oleObj name="Equation" r:id="rId9" imgW="5562600" imgH="1052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05400"/>
                        <a:ext cx="6445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1964" name="Text Box 12">
            <a:extLst>
              <a:ext uri="{FF2B5EF4-FFF2-40B4-BE49-F238E27FC236}">
                <a16:creationId xmlns:a16="http://schemas.microsoft.com/office/drawing/2014/main" id="{F5BCD038-CCED-B0AE-A526-10AF8E715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8001000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方差比的意义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: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如比较两个灯泡厂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寿命均值相等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sym typeface="Symbol" pitchFamily="2" charset="2"/>
              </a:rPr>
              <a:t>的质量</a:t>
            </a:r>
            <a:r>
              <a:rPr lang="zh-CN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sym typeface="Symbol" pitchFamily="2" charset="2"/>
              </a:rPr>
              <a:t>哪个稳定</a:t>
            </a:r>
            <a:r>
              <a:rPr lang="en-US" altLang="zh-CN" sz="2000" b="1" dirty="0">
                <a:latin typeface="Times New Roman" panose="02020603050405020304" pitchFamily="18" charset="0"/>
                <a:sym typeface="Symbol" pitchFamily="2" charset="2"/>
              </a:rPr>
              <a:t>.</a:t>
            </a:r>
          </a:p>
        </p:txBody>
      </p:sp>
      <p:graphicFrame>
        <p:nvGraphicFramePr>
          <p:cNvPr id="2301965" name="Object 13">
            <a:extLst>
              <a:ext uri="{FF2B5EF4-FFF2-40B4-BE49-F238E27FC236}">
                <a16:creationId xmlns:a16="http://schemas.microsoft.com/office/drawing/2014/main" id="{6469AEE7-E1C2-ED10-FB9D-42E141CA2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751138"/>
          <a:ext cx="6048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270500" imgH="10528300" progId="Equation.3">
                  <p:embed/>
                </p:oleObj>
              </mc:Choice>
              <mc:Fallback>
                <p:oleObj name="公式" r:id="rId11" imgW="5270500" imgH="1052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51138"/>
                        <a:ext cx="6048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1966" name="Object 14">
            <a:extLst>
              <a:ext uri="{FF2B5EF4-FFF2-40B4-BE49-F238E27FC236}">
                <a16:creationId xmlns:a16="http://schemas.microsoft.com/office/drawing/2014/main" id="{153C8A02-E138-7A18-7E05-EB6E8119A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908050"/>
          <a:ext cx="753427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05100" imgH="482600" progId="Equation.3">
                  <p:embed/>
                </p:oleObj>
              </mc:Choice>
              <mc:Fallback>
                <p:oleObj name="Equation" r:id="rId13" imgW="27051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908050"/>
                        <a:ext cx="7534275" cy="17224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1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301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0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0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0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0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0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54" grpId="0" build="p" autoUpdateAnimBg="0"/>
      <p:bldP spid="2301956" grpId="0" autoUpdateAnimBg="0"/>
      <p:bldP spid="2301958" grpId="0" autoUpdateAnimBg="0"/>
      <p:bldP spid="2301960" grpId="0" autoUpdateAnimBg="0"/>
      <p:bldP spid="2301961" grpId="0" autoUpdateAnimBg="0"/>
      <p:bldP spid="230196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3">
            <a:extLst>
              <a:ext uri="{FF2B5EF4-FFF2-40B4-BE49-F238E27FC236}">
                <a16:creationId xmlns:a16="http://schemas.microsoft.com/office/drawing/2014/main" id="{B4E8CF6B-36C1-8E7B-0932-CE6C9C2A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47ADCE-198F-894F-87B5-F3F910BB6B08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/>
          </a:p>
        </p:txBody>
      </p:sp>
      <p:graphicFrame>
        <p:nvGraphicFramePr>
          <p:cNvPr id="2302978" name="Object 2">
            <a:extLst>
              <a:ext uri="{FF2B5EF4-FFF2-40B4-BE49-F238E27FC236}">
                <a16:creationId xmlns:a16="http://schemas.microsoft.com/office/drawing/2014/main" id="{9BE9FE74-ED2D-E3FC-4364-2A2B96EB1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81000"/>
          <a:ext cx="1952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090900" imgH="10528300" progId="Equation.3">
                  <p:embed/>
                </p:oleObj>
              </mc:Choice>
              <mc:Fallback>
                <p:oleObj name="公式" r:id="rId3" imgW="16090900" imgH="1052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"/>
                        <a:ext cx="19526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2979" name="Object 3">
            <a:extLst>
              <a:ext uri="{FF2B5EF4-FFF2-40B4-BE49-F238E27FC236}">
                <a16:creationId xmlns:a16="http://schemas.microsoft.com/office/drawing/2014/main" id="{AFB2D460-306F-520C-0388-CF8B6AA4A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619125"/>
          <a:ext cx="31623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035000" imgH="4978400" progId="Equation.3">
                  <p:embed/>
                </p:oleObj>
              </mc:Choice>
              <mc:Fallback>
                <p:oleObj name="公式" r:id="rId5" imgW="26035000" imgH="497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19125"/>
                        <a:ext cx="31623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2980" name="Object 4">
            <a:extLst>
              <a:ext uri="{FF2B5EF4-FFF2-40B4-BE49-F238E27FC236}">
                <a16:creationId xmlns:a16="http://schemas.microsoft.com/office/drawing/2014/main" id="{C09D07F5-05EB-6F55-2023-84BB96FBC0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886200"/>
          <a:ext cx="59436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7" imgW="4679950" imgH="2914650" progId="Paint.Picture">
                  <p:embed/>
                </p:oleObj>
              </mc:Choice>
              <mc:Fallback>
                <p:oleObj name="BMP 图象" r:id="rId7" imgW="4679950" imgH="29146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5943600" cy="2819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2981" name="Object 5">
            <a:extLst>
              <a:ext uri="{FF2B5EF4-FFF2-40B4-BE49-F238E27FC236}">
                <a16:creationId xmlns:a16="http://schemas.microsoft.com/office/drawing/2014/main" id="{9DEA916C-08B8-C797-7574-6AE960AE5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805488"/>
          <a:ext cx="16002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866600" imgH="7899400" progId="Equation.3">
                  <p:embed/>
                </p:oleObj>
              </mc:Choice>
              <mc:Fallback>
                <p:oleObj name="Equation" r:id="rId9" imgW="24866600" imgH="789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805488"/>
                        <a:ext cx="1600200" cy="6715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2982" name="Object 6">
            <a:extLst>
              <a:ext uri="{FF2B5EF4-FFF2-40B4-BE49-F238E27FC236}">
                <a16:creationId xmlns:a16="http://schemas.microsoft.com/office/drawing/2014/main" id="{94E8CCBE-E105-D7AF-9871-00A9B78FF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5799138"/>
          <a:ext cx="127158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21900" imgH="7899400" progId="Equation.3">
                  <p:embed/>
                </p:oleObj>
              </mc:Choice>
              <mc:Fallback>
                <p:oleObj name="Equation" r:id="rId11" imgW="22821900" imgH="789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99138"/>
                        <a:ext cx="1271588" cy="6778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2983" name="Object 7">
            <a:extLst>
              <a:ext uri="{FF2B5EF4-FFF2-40B4-BE49-F238E27FC236}">
                <a16:creationId xmlns:a16="http://schemas.microsoft.com/office/drawing/2014/main" id="{BA54D603-4C16-5BF6-059E-BB546C6ED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" y="1397000"/>
          <a:ext cx="74183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9286100" imgH="11112500" progId="Equation.3">
                  <p:embed/>
                </p:oleObj>
              </mc:Choice>
              <mc:Fallback>
                <p:oleObj name="公式" r:id="rId13" imgW="79286100" imgH="1111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397000"/>
                        <a:ext cx="74183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2985" name="Object 9">
            <a:extLst>
              <a:ext uri="{FF2B5EF4-FFF2-40B4-BE49-F238E27FC236}">
                <a16:creationId xmlns:a16="http://schemas.microsoft.com/office/drawing/2014/main" id="{137BA09B-9D87-0374-C211-EE47C1CFC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2209800"/>
          <a:ext cx="66929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779400" imgH="16967200" progId="Equation.DSMT4">
                  <p:embed/>
                </p:oleObj>
              </mc:Choice>
              <mc:Fallback>
                <p:oleObj name="Equation" r:id="rId15" imgW="63779400" imgH="1696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209800"/>
                        <a:ext cx="66929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2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2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02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02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0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3">
            <a:extLst>
              <a:ext uri="{FF2B5EF4-FFF2-40B4-BE49-F238E27FC236}">
                <a16:creationId xmlns:a16="http://schemas.microsoft.com/office/drawing/2014/main" id="{D2BA0A43-FCA6-DBCD-9D4B-C845E478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DCE812-0E90-4E42-8371-53E23BA30E14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/>
          </a:p>
        </p:txBody>
      </p:sp>
      <p:sp>
        <p:nvSpPr>
          <p:cNvPr id="2304002" name="Text Box 2">
            <a:extLst>
              <a:ext uri="{FF2B5EF4-FFF2-40B4-BE49-F238E27FC236}">
                <a16:creationId xmlns:a16="http://schemas.microsoft.com/office/drawing/2014/main" id="{DDB9094B-77B8-7666-9548-D34D3004C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55800"/>
            <a:ext cx="6781800" cy="206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要求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①</a:t>
            </a:r>
            <a:r>
              <a:rPr lang="zh-CN" altLang="en-US" b="1">
                <a:latin typeface="Times New Roman" panose="02020603050405020304" pitchFamily="18" charset="0"/>
              </a:rPr>
              <a:t>掌握方法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而不是死记硬背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②明确置信区间的实际意义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zh-CN" altLang="en-US" b="1">
                <a:latin typeface="Times New Roman" panose="02020603050405020304" pitchFamily="18" charset="0"/>
              </a:rPr>
              <a:t>能结合到实际问题中去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040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0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>
            <a:extLst>
              <a:ext uri="{FF2B5EF4-FFF2-40B4-BE49-F238E27FC236}">
                <a16:creationId xmlns:a16="http://schemas.microsoft.com/office/drawing/2014/main" id="{F298288C-944A-D3B7-7A90-C97B2C5C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C90AD1-F6B6-7644-832E-6822075E787B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/>
          </a:p>
        </p:txBody>
      </p:sp>
      <p:sp>
        <p:nvSpPr>
          <p:cNvPr id="2305026" name="Rectangle 2">
            <a:extLst>
              <a:ext uri="{FF2B5EF4-FFF2-40B4-BE49-F238E27FC236}">
                <a16:creationId xmlns:a16="http://schemas.microsoft.com/office/drawing/2014/main" id="{E11F9595-13B6-25DD-EDF4-C06C4FA8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47688"/>
            <a:ext cx="7848600" cy="19446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   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设有两个工厂独立地生产同一种产品，其质量指标均服从正态分布。现从它们某天的产品中随机抽取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只，测得其样本均值分别为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10.3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9.9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，样本方差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b="1" baseline="30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依次为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0.84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1.25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。试以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95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的可靠性判断两工厂生产质量水平的差异？</a:t>
            </a:r>
            <a:endParaRPr lang="zh-CN" altLang="zh-CN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05027" name="Rectangle 3">
            <a:extLst>
              <a:ext uri="{FF2B5EF4-FFF2-40B4-BE49-F238E27FC236}">
                <a16:creationId xmlns:a16="http://schemas.microsoft.com/office/drawing/2014/main" id="{4DC95715-98E0-5E51-C095-B41E851AF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92375"/>
            <a:ext cx="79200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4213ED"/>
                </a:solidFill>
                <a:latin typeface="Times New Roman" panose="02020603050405020304" pitchFamily="18" charset="0"/>
                <a:sym typeface="Symbol" pitchFamily="2" charset="2"/>
              </a:rPr>
              <a:t>分析：</a:t>
            </a:r>
            <a:r>
              <a:rPr lang="zh-CN" altLang="en-US" sz="2000" b="1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要判断两工厂生产质量水平的差异，首先需要比较两总体的均值的大小，以反映平均质量水平的高低；其次还可以比较总体方差的大小，以反映质量水平波动的程度。</a:t>
            </a:r>
          </a:p>
        </p:txBody>
      </p:sp>
      <p:sp>
        <p:nvSpPr>
          <p:cNvPr id="2305028" name="Rectangle 4">
            <a:extLst>
              <a:ext uri="{FF2B5EF4-FFF2-40B4-BE49-F238E27FC236}">
                <a16:creationId xmlns:a16="http://schemas.microsoft.com/office/drawing/2014/main" id="{BEC64513-114A-8C04-BD3A-55CF9537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81400"/>
            <a:ext cx="3802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先估计总体均值差</a:t>
            </a:r>
            <a:r>
              <a:rPr lang="zh-CN" altLang="zh-CN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</a:t>
            </a:r>
            <a:r>
              <a:rPr lang="zh-CN" altLang="zh-CN" sz="2000" b="1" i="1" u="sng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1</a:t>
            </a:r>
            <a:r>
              <a:rPr lang="zh-CN" altLang="zh-CN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-</a:t>
            </a:r>
            <a:r>
              <a:rPr lang="zh-CN" altLang="zh-CN" sz="2000" b="1" i="1" u="sng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en-US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的大小：</a:t>
            </a:r>
          </a:p>
        </p:txBody>
      </p:sp>
      <p:sp>
        <p:nvSpPr>
          <p:cNvPr id="2305029" name="Rectangle 5">
            <a:extLst>
              <a:ext uri="{FF2B5EF4-FFF2-40B4-BE49-F238E27FC236}">
                <a16:creationId xmlns:a16="http://schemas.microsoft.com/office/drawing/2014/main" id="{BBDFB2DB-17E7-86E8-C569-2B585BBB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022725"/>
            <a:ext cx="3506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因样本容量较大，故近似地有</a:t>
            </a:r>
          </a:p>
        </p:txBody>
      </p:sp>
      <p:graphicFrame>
        <p:nvGraphicFramePr>
          <p:cNvPr id="2305030" name="Object 6">
            <a:extLst>
              <a:ext uri="{FF2B5EF4-FFF2-40B4-BE49-F238E27FC236}">
                <a16:creationId xmlns:a16="http://schemas.microsoft.com/office/drawing/2014/main" id="{225B013C-92AD-230A-2D8F-207562E68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0150" y="3962400"/>
          <a:ext cx="34480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856900" imgH="16383000" progId="Equation.3">
                  <p:embed/>
                </p:oleObj>
              </mc:Choice>
              <mc:Fallback>
                <p:oleObj name="Equation" r:id="rId4" imgW="48856900" imgH="16383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962400"/>
                        <a:ext cx="34480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ADA6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5031" name="Rectangle 7">
            <a:extLst>
              <a:ext uri="{FF2B5EF4-FFF2-40B4-BE49-F238E27FC236}">
                <a16:creationId xmlns:a16="http://schemas.microsoft.com/office/drawing/2014/main" id="{0653219C-37E8-25F6-CED2-8080F4290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76800"/>
            <a:ext cx="3068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  <a:r>
              <a:rPr lang="zh-CN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</a:t>
            </a:r>
            <a:r>
              <a:rPr lang="zh-CN" altLang="zh-CN" sz="20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1</a:t>
            </a:r>
            <a:r>
              <a:rPr lang="zh-CN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-</a:t>
            </a:r>
            <a:r>
              <a:rPr lang="zh-CN" altLang="zh-CN" sz="20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置信区间：</a:t>
            </a:r>
          </a:p>
        </p:txBody>
      </p:sp>
      <p:graphicFrame>
        <p:nvGraphicFramePr>
          <p:cNvPr id="2305032" name="Object 8">
            <a:extLst>
              <a:ext uri="{FF2B5EF4-FFF2-40B4-BE49-F238E27FC236}">
                <a16:creationId xmlns:a16="http://schemas.microsoft.com/office/drawing/2014/main" id="{0BB1238A-600A-F8DF-C503-DBD07CC12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257800"/>
          <a:ext cx="5641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015600" imgH="11404600" progId="Equation.3">
                  <p:embed/>
                </p:oleObj>
              </mc:Choice>
              <mc:Fallback>
                <p:oleObj name="Equation" r:id="rId6" imgW="74015600" imgH="11404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56419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0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230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30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30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26" grpId="0" animBg="1" autoUpdateAnimBg="0"/>
      <p:bldP spid="2305027" grpId="0" autoUpdateAnimBg="0"/>
      <p:bldP spid="2305028" grpId="0" autoUpdateAnimBg="0"/>
      <p:bldP spid="2305029" grpId="0" autoUpdateAnimBg="0"/>
      <p:bldP spid="23050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A5487BE6-FE64-94D7-6710-441D02A00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223838"/>
            <a:ext cx="343535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ea typeface="华文隶书" panose="02010800040101010101" pitchFamily="2" charset="-122"/>
              </a:rPr>
              <a:t>      </a:t>
            </a:r>
            <a:r>
              <a:rPr lang="zh-CN" altLang="en-US" sz="2800" b="1">
                <a:ea typeface="黑体" panose="02010609060101010101" pitchFamily="49" charset="-122"/>
              </a:rPr>
              <a:t>二、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矩法估计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74869F45-EC69-4FED-CA85-538ABA1BB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" y="1847850"/>
          <a:ext cx="81978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680300" imgH="9652000" progId="">
                  <p:embed/>
                </p:oleObj>
              </mc:Choice>
              <mc:Fallback>
                <p:oleObj r:id="rId3" imgW="83680300" imgH="9652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1847850"/>
                        <a:ext cx="8197850" cy="946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2C519BCE-5039-D97F-C16C-9049BED0C1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" y="1292225"/>
          <a:ext cx="83042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4848700" imgH="4978400" progId="">
                  <p:embed/>
                </p:oleObj>
              </mc:Choice>
              <mc:Fallback>
                <p:oleObj r:id="rId5" imgW="84848700" imgH="4978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292225"/>
                        <a:ext cx="83042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DB02259F-449C-68F3-740D-5D824D8EFB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2943225"/>
          <a:ext cx="8029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915000" imgH="4686300" progId="">
                  <p:embed/>
                </p:oleObj>
              </mc:Choice>
              <mc:Fallback>
                <p:oleObj r:id="rId7" imgW="81915000" imgH="4686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43225"/>
                        <a:ext cx="8029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>
            <a:extLst>
              <a:ext uri="{FF2B5EF4-FFF2-40B4-BE49-F238E27FC236}">
                <a16:creationId xmlns:a16="http://schemas.microsoft.com/office/drawing/2014/main" id="{15308CEC-9F7A-41D6-C230-C9289C473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717550"/>
            <a:ext cx="496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latin typeface="华文隶书" panose="02010800040101010101" pitchFamily="2" charset="-122"/>
                <a:ea typeface="华文隶书" panose="02010800040101010101" pitchFamily="2" charset="-122"/>
              </a:rPr>
              <a:t>     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1. </a:t>
            </a:r>
            <a:r>
              <a: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矩法的基本思想</a:t>
            </a:r>
            <a:endParaRPr lang="zh-CN" altLang="en-US" b="1">
              <a:solidFill>
                <a:srgbClr val="0000CC"/>
              </a:solidFill>
              <a:latin typeface="华文楷体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3">
            <a:extLst>
              <a:ext uri="{FF2B5EF4-FFF2-40B4-BE49-F238E27FC236}">
                <a16:creationId xmlns:a16="http://schemas.microsoft.com/office/drawing/2014/main" id="{95AEAC6E-F65A-6B69-C8BB-0EC8B302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4F34BC-84A2-554D-BA94-7140A7FD185E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/>
          </a:p>
        </p:txBody>
      </p:sp>
      <p:sp>
        <p:nvSpPr>
          <p:cNvPr id="2307074" name="Rectangle 2">
            <a:extLst>
              <a:ext uri="{FF2B5EF4-FFF2-40B4-BE49-F238E27FC236}">
                <a16:creationId xmlns:a16="http://schemas.microsoft.com/office/drawing/2014/main" id="{B5912A4B-86F0-FB1A-BFDD-52CDE734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1000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代入样本值可得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：</a:t>
            </a:r>
          </a:p>
        </p:txBody>
      </p:sp>
      <p:graphicFrame>
        <p:nvGraphicFramePr>
          <p:cNvPr id="2307075" name="Object 3">
            <a:extLst>
              <a:ext uri="{FF2B5EF4-FFF2-40B4-BE49-F238E27FC236}">
                <a16:creationId xmlns:a16="http://schemas.microsoft.com/office/drawing/2014/main" id="{D7DE43AF-EEC9-D7E4-CDFC-232543F16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762000"/>
          <a:ext cx="16160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529800" imgH="4978400" progId="Equation.3">
                  <p:embed/>
                </p:oleObj>
              </mc:Choice>
              <mc:Fallback>
                <p:oleObj name="Equation" r:id="rId3" imgW="22529800" imgH="497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16160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7076" name="Rectangle 4">
            <a:extLst>
              <a:ext uri="{FF2B5EF4-FFF2-40B4-BE49-F238E27FC236}">
                <a16:creationId xmlns:a16="http://schemas.microsoft.com/office/drawing/2014/main" id="{0FFAD89F-78CA-566B-8441-6DFA3708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3000"/>
            <a:ext cx="3986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再估计总体方差比</a:t>
            </a:r>
            <a:r>
              <a:rPr lang="zh-CN" altLang="zh-CN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</a:t>
            </a:r>
            <a:r>
              <a:rPr lang="zh-CN" altLang="zh-CN" sz="2000" b="1" i="1" u="sng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1</a:t>
            </a:r>
            <a:r>
              <a:rPr lang="zh-CN" altLang="zh-CN" sz="2000" b="1" i="1" u="sng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zh-CN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/</a:t>
            </a:r>
            <a:r>
              <a:rPr lang="zh-CN" altLang="zh-CN" sz="2000" b="1" i="1" u="sng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zh-CN" sz="2000" b="1" i="1" u="sng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en-US" sz="2000" b="1" i="1" u="sng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的大小：</a:t>
            </a:r>
          </a:p>
        </p:txBody>
      </p:sp>
      <p:sp>
        <p:nvSpPr>
          <p:cNvPr id="2307077" name="Rectangle 5">
            <a:extLst>
              <a:ext uri="{FF2B5EF4-FFF2-40B4-BE49-F238E27FC236}">
                <a16:creationId xmlns:a16="http://schemas.microsoft.com/office/drawing/2014/main" id="{9A622E5A-F182-A8D4-9AC7-B861480C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526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由</a:t>
            </a:r>
          </a:p>
        </p:txBody>
      </p:sp>
      <p:graphicFrame>
        <p:nvGraphicFramePr>
          <p:cNvPr id="2307078" name="Object 6">
            <a:extLst>
              <a:ext uri="{FF2B5EF4-FFF2-40B4-BE49-F238E27FC236}">
                <a16:creationId xmlns:a16="http://schemas.microsoft.com/office/drawing/2014/main" id="{12D090B0-4B13-8411-0C26-22C44A370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00200"/>
          <a:ext cx="35798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41700" imgH="11112500" progId="Equation.3">
                  <p:embed/>
                </p:oleObj>
              </mc:Choice>
              <mc:Fallback>
                <p:oleObj name="Equation" r:id="rId5" imgW="41541700" imgH="11112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357981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ADA6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7079" name="Rectangle 7">
            <a:extLst>
              <a:ext uri="{FF2B5EF4-FFF2-40B4-BE49-F238E27FC236}">
                <a16:creationId xmlns:a16="http://schemas.microsoft.com/office/drawing/2014/main" id="{C6D7976A-4A1D-8256-A5B8-598E2C71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908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知</a:t>
            </a:r>
          </a:p>
        </p:txBody>
      </p:sp>
      <p:sp>
        <p:nvSpPr>
          <p:cNvPr id="2307080" name="AutoShape 8">
            <a:extLst>
              <a:ext uri="{FF2B5EF4-FFF2-40B4-BE49-F238E27FC236}">
                <a16:creationId xmlns:a16="http://schemas.microsoft.com/office/drawing/2014/main" id="{22263C9A-386E-FA81-A79D-C1FC85DC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"/>
            <a:ext cx="4267200" cy="609600"/>
          </a:xfrm>
          <a:prstGeom prst="cloudCallout">
            <a:avLst>
              <a:gd name="adj1" fmla="val -76639"/>
              <a:gd name="adj2" fmla="val 77866"/>
            </a:avLst>
          </a:prstGeom>
          <a:solidFill>
            <a:srgbClr val="CCFFCC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这一结果说明什么？</a:t>
            </a:r>
          </a:p>
        </p:txBody>
      </p:sp>
      <p:graphicFrame>
        <p:nvGraphicFramePr>
          <p:cNvPr id="2307081" name="Object 9">
            <a:extLst>
              <a:ext uri="{FF2B5EF4-FFF2-40B4-BE49-F238E27FC236}">
                <a16:creationId xmlns:a16="http://schemas.microsoft.com/office/drawing/2014/main" id="{058507C6-61A1-20AD-9D23-44BDFC147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2590800"/>
          <a:ext cx="56213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678800" imgH="8191500" progId="Equation.3">
                  <p:embed/>
                </p:oleObj>
              </mc:Choice>
              <mc:Fallback>
                <p:oleObj name="Equation" r:id="rId7" imgW="71678800" imgH="819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590800"/>
                        <a:ext cx="562133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7082" name="Rectangle 10">
            <a:extLst>
              <a:ext uri="{FF2B5EF4-FFF2-40B4-BE49-F238E27FC236}">
                <a16:creationId xmlns:a16="http://schemas.microsoft.com/office/drawing/2014/main" id="{76278F7A-20DC-9718-4C82-ED21448C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由此可得</a:t>
            </a:r>
            <a:r>
              <a:rPr lang="zh-CN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</a:t>
            </a:r>
            <a:r>
              <a:rPr lang="zh-CN" altLang="zh-CN" sz="20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1</a:t>
            </a:r>
            <a:r>
              <a:rPr lang="zh-CN" altLang="zh-CN" sz="2000" b="1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zh-CN"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/</a:t>
            </a:r>
            <a:r>
              <a:rPr lang="zh-CN" altLang="zh-CN" sz="2000" b="1" baseline="-25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zh-CN" sz="2000" b="1" baseline="30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2" charset="2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的置信区间：</a:t>
            </a:r>
          </a:p>
        </p:txBody>
      </p:sp>
      <p:graphicFrame>
        <p:nvGraphicFramePr>
          <p:cNvPr id="2307083" name="Object 11">
            <a:extLst>
              <a:ext uri="{FF2B5EF4-FFF2-40B4-BE49-F238E27FC236}">
                <a16:creationId xmlns:a16="http://schemas.microsoft.com/office/drawing/2014/main" id="{D2FD0C03-AC16-B17E-9C84-6D9C72EF5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581400"/>
          <a:ext cx="48625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779400" imgH="13462000" progId="Equation.3">
                  <p:embed/>
                </p:oleObj>
              </mc:Choice>
              <mc:Fallback>
                <p:oleObj name="Equation" r:id="rId9" imgW="63779400" imgH="13462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4862513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7084" name="Rectangle 12">
            <a:extLst>
              <a:ext uri="{FF2B5EF4-FFF2-40B4-BE49-F238E27FC236}">
                <a16:creationId xmlns:a16="http://schemas.microsoft.com/office/drawing/2014/main" id="{3A3FEAE6-4B5B-2F49-2345-06DED8ED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222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代入样本值可得</a:t>
            </a:r>
            <a:r>
              <a:rPr lang="zh-CN" altLang="en-US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：</a:t>
            </a:r>
          </a:p>
        </p:txBody>
      </p:sp>
      <p:graphicFrame>
        <p:nvGraphicFramePr>
          <p:cNvPr id="2307085" name="Object 13">
            <a:extLst>
              <a:ext uri="{FF2B5EF4-FFF2-40B4-BE49-F238E27FC236}">
                <a16:creationId xmlns:a16="http://schemas.microsoft.com/office/drawing/2014/main" id="{8AC8E160-4452-ADD0-C57E-1DAF9ECB3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05400"/>
          <a:ext cx="144780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19800" imgH="4978400" progId="Equation.3">
                  <p:embed/>
                </p:oleObj>
              </mc:Choice>
              <mc:Fallback>
                <p:oleObj name="Equation" r:id="rId11" imgW="18719800" imgH="4978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05400"/>
                        <a:ext cx="1447800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7086" name="AutoShape 14">
            <a:extLst>
              <a:ext uri="{FF2B5EF4-FFF2-40B4-BE49-F238E27FC236}">
                <a16:creationId xmlns:a16="http://schemas.microsoft.com/office/drawing/2014/main" id="{AD6B1640-8D20-492B-9662-47E17FED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4095750" cy="609600"/>
          </a:xfrm>
          <a:prstGeom prst="cloudCallout">
            <a:avLst>
              <a:gd name="adj1" fmla="val -85231"/>
              <a:gd name="adj2" fmla="val 108856"/>
            </a:avLst>
          </a:prstGeom>
          <a:solidFill>
            <a:srgbClr val="FF99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</a:rPr>
              <a:t>这一结果又说明什么？</a:t>
            </a:r>
          </a:p>
        </p:txBody>
      </p:sp>
      <p:pic>
        <p:nvPicPr>
          <p:cNvPr id="2307087" name="Picture 15" descr="3-1">
            <a:extLst>
              <a:ext uri="{FF2B5EF4-FFF2-40B4-BE49-F238E27FC236}">
                <a16:creationId xmlns:a16="http://schemas.microsoft.com/office/drawing/2014/main" id="{B39C3EFF-2AAA-3B59-557A-0FDD84B5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819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30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0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0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300"/>
                                        <p:tgtEl>
                                          <p:spTgt spid="230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30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300"/>
                                        <p:tgtEl>
                                          <p:spTgt spid="230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30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230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230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30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230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30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30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074" grpId="0" autoUpdateAnimBg="0"/>
      <p:bldP spid="2307076" grpId="0" autoUpdateAnimBg="0"/>
      <p:bldP spid="2307077" grpId="0" autoUpdateAnimBg="0"/>
      <p:bldP spid="2307079" grpId="0" autoUpdateAnimBg="0"/>
      <p:bldP spid="2307080" grpId="0" animBg="1" autoUpdateAnimBg="0"/>
      <p:bldP spid="2307082" grpId="0" autoUpdateAnimBg="0"/>
      <p:bldP spid="2307084" grpId="0" autoUpdateAnimBg="0"/>
      <p:bldP spid="230708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6554790A-1BD0-6B6C-78EE-8530A8020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8600"/>
            <a:ext cx="6781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两个正态总体未知参数的置信区间（一）</a:t>
            </a:r>
          </a:p>
        </p:txBody>
      </p:sp>
      <p:graphicFrame>
        <p:nvGraphicFramePr>
          <p:cNvPr id="188419" name="Group 3">
            <a:extLst>
              <a:ext uri="{FF2B5EF4-FFF2-40B4-BE49-F238E27FC236}">
                <a16:creationId xmlns:a16="http://schemas.microsoft.com/office/drawing/2014/main" id="{D39D3518-A655-1362-60C5-6AB50249AF9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38200"/>
          <a:ext cx="8915400" cy="47783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待估参数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随机变量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随机变量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的分布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双侧置信区间的上、下限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04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35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560" name="Object 27">
            <a:extLst>
              <a:ext uri="{FF2B5EF4-FFF2-40B4-BE49-F238E27FC236}">
                <a16:creationId xmlns:a16="http://schemas.microsoft.com/office/drawing/2014/main" id="{61F593C1-6D35-395A-60A5-25A13CFE6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465513"/>
          <a:ext cx="8318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96700" imgH="4978400" progId="Equation.3">
                  <p:embed/>
                </p:oleObj>
              </mc:Choice>
              <mc:Fallback>
                <p:oleObj name="Equation" r:id="rId4" imgW="11696700" imgH="4978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65513"/>
                        <a:ext cx="8318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1" name="Object 28">
            <a:extLst>
              <a:ext uri="{FF2B5EF4-FFF2-40B4-BE49-F238E27FC236}">
                <a16:creationId xmlns:a16="http://schemas.microsoft.com/office/drawing/2014/main" id="{4D68B985-D76B-492D-1608-9635B0C3C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2471738"/>
          <a:ext cx="711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85700" imgH="9359900" progId="Equation.3">
                  <p:embed/>
                </p:oleObj>
              </mc:Choice>
              <mc:Fallback>
                <p:oleObj name="Equation" r:id="rId6" imgW="12585700" imgH="9359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471738"/>
                        <a:ext cx="711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9">
            <a:extLst>
              <a:ext uri="{FF2B5EF4-FFF2-40B4-BE49-F238E27FC236}">
                <a16:creationId xmlns:a16="http://schemas.microsoft.com/office/drawing/2014/main" id="{2BD12839-33AC-FC52-CE1E-AB59A2AE9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383088"/>
          <a:ext cx="9286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967200" imgH="9359900" progId="Equation.3">
                  <p:embed/>
                </p:oleObj>
              </mc:Choice>
              <mc:Fallback>
                <p:oleObj name="Equation" r:id="rId8" imgW="16967200" imgH="9359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83088"/>
                        <a:ext cx="9286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3" name="Object 30">
            <a:extLst>
              <a:ext uri="{FF2B5EF4-FFF2-40B4-BE49-F238E27FC236}">
                <a16:creationId xmlns:a16="http://schemas.microsoft.com/office/drawing/2014/main" id="{EFC68CC9-5C1B-2F7B-DE63-5041205F4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63" y="2182813"/>
          <a:ext cx="17986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60800" imgH="15798800" progId="Equation.3">
                  <p:embed/>
                </p:oleObj>
              </mc:Choice>
              <mc:Fallback>
                <p:oleObj name="Equation" r:id="rId10" imgW="29260800" imgH="15798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182813"/>
                        <a:ext cx="17986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31">
            <a:extLst>
              <a:ext uri="{FF2B5EF4-FFF2-40B4-BE49-F238E27FC236}">
                <a16:creationId xmlns:a16="http://schemas.microsoft.com/office/drawing/2014/main" id="{B4244A2C-A8F8-3711-7F0C-05489929E4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4100513"/>
          <a:ext cx="17240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260800" imgH="15214600" progId="Equation.3">
                  <p:embed/>
                </p:oleObj>
              </mc:Choice>
              <mc:Fallback>
                <p:oleObj name="Equation" r:id="rId12" imgW="29260800" imgH="15214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4100513"/>
                        <a:ext cx="1724025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5" name="Object 32">
            <a:extLst>
              <a:ext uri="{FF2B5EF4-FFF2-40B4-BE49-F238E27FC236}">
                <a16:creationId xmlns:a16="http://schemas.microsoft.com/office/drawing/2014/main" id="{28E5E10D-03A0-0AAB-38EF-D7AD3F41C5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8263" y="2459038"/>
          <a:ext cx="115093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54100" imgH="4978400" progId="Equation.3">
                  <p:embed/>
                </p:oleObj>
              </mc:Choice>
              <mc:Fallback>
                <p:oleObj name="Equation" r:id="rId14" imgW="13754100" imgH="4978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2459038"/>
                        <a:ext cx="115093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6" name="Object 33">
            <a:extLst>
              <a:ext uri="{FF2B5EF4-FFF2-40B4-BE49-F238E27FC236}">
                <a16:creationId xmlns:a16="http://schemas.microsoft.com/office/drawing/2014/main" id="{3C926A5A-B367-1B38-9F6A-2E39A8428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408488"/>
          <a:ext cx="12954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843500" imgH="4978400" progId="Equation.3">
                  <p:embed/>
                </p:oleObj>
              </mc:Choice>
              <mc:Fallback>
                <p:oleObj name="Equation" r:id="rId16" imgW="17843500" imgH="4978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08488"/>
                        <a:ext cx="12954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7" name="Object 34">
            <a:extLst>
              <a:ext uri="{FF2B5EF4-FFF2-40B4-BE49-F238E27FC236}">
                <a16:creationId xmlns:a16="http://schemas.microsoft.com/office/drawing/2014/main" id="{2A252D0F-7B54-463F-BA27-FAC8BF6F6C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065338"/>
          <a:ext cx="32766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68100" imgH="10820400" progId="Equation.3">
                  <p:embed/>
                </p:oleObj>
              </mc:Choice>
              <mc:Fallback>
                <p:oleObj name="Equation" r:id="rId18" imgW="36868100" imgH="10820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065338"/>
                        <a:ext cx="32766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8" name="Object 35">
            <a:extLst>
              <a:ext uri="{FF2B5EF4-FFF2-40B4-BE49-F238E27FC236}">
                <a16:creationId xmlns:a16="http://schemas.microsoft.com/office/drawing/2014/main" id="{EAE3888F-69E4-2674-FF58-2EB7E1EE0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75" y="3978275"/>
          <a:ext cx="36544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833800" imgH="14630400" progId="Equation.3">
                  <p:embed/>
                </p:oleObj>
              </mc:Choice>
              <mc:Fallback>
                <p:oleObj name="Equation" r:id="rId20" imgW="41833800" imgH="14630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3978275"/>
                        <a:ext cx="36544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9" name="Object 36">
            <a:extLst>
              <a:ext uri="{FF2B5EF4-FFF2-40B4-BE49-F238E27FC236}">
                <a16:creationId xmlns:a16="http://schemas.microsoft.com/office/drawing/2014/main" id="{5DAA26E6-E1C3-3AAC-89CC-5886AFB30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715000"/>
          <a:ext cx="40163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9149000" imgH="9652000" progId="Equation.3">
                  <p:embed/>
                </p:oleObj>
              </mc:Choice>
              <mc:Fallback>
                <p:oleObj name="Equation" r:id="rId22" imgW="49149000" imgH="9652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15000"/>
                        <a:ext cx="401637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53" name="AutoShape 37">
            <a:extLst>
              <a:ext uri="{FF2B5EF4-FFF2-40B4-BE49-F238E27FC236}">
                <a16:creationId xmlns:a16="http://schemas.microsoft.com/office/drawing/2014/main" id="{39FE9175-B1BD-9706-91F1-D172C2E8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5571" name="Text Box 3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9BCB081-0DAD-FD30-658A-606D83A07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88458" name="AutoShape 42">
            <a:extLst>
              <a:ext uri="{FF2B5EF4-FFF2-40B4-BE49-F238E27FC236}">
                <a16:creationId xmlns:a16="http://schemas.microsoft.com/office/drawing/2014/main" id="{7D9071D3-4E2B-9FA5-D33C-DB3B7EEE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8459" name="AutoShape 43">
            <a:extLst>
              <a:ext uri="{FF2B5EF4-FFF2-40B4-BE49-F238E27FC236}">
                <a16:creationId xmlns:a16="http://schemas.microsoft.com/office/drawing/2014/main" id="{8EA5D633-D71B-63DF-2419-71CC94F8C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5574" name="Text Box 4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39053C-51B7-D569-3954-80A31F244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65575" name="Text Box 4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C03235-1F14-0DC7-1487-A3EE405C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88463" name="AutoShape 47">
            <a:extLst>
              <a:ext uri="{FF2B5EF4-FFF2-40B4-BE49-F238E27FC236}">
                <a16:creationId xmlns:a16="http://schemas.microsoft.com/office/drawing/2014/main" id="{29A9612D-954A-10B3-9085-0CC8448F9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5577" name="Text Box 48">
            <a:hlinkClick r:id="rId24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330EE6F4-0ADE-1D47-7555-D9420C4A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F2C43242-6258-884B-7C4D-35103E671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286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两个正态总体未知参数的置信区间（二）</a:t>
            </a:r>
          </a:p>
        </p:txBody>
      </p:sp>
      <p:graphicFrame>
        <p:nvGraphicFramePr>
          <p:cNvPr id="189490" name="Group 50">
            <a:extLst>
              <a:ext uri="{FF2B5EF4-FFF2-40B4-BE49-F238E27FC236}">
                <a16:creationId xmlns:a16="http://schemas.microsoft.com/office/drawing/2014/main" id="{A4136CB7-E57A-37AB-83CC-F2DECDA53F9F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838200"/>
          <a:ext cx="8610600" cy="5770563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3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待估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参数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随机变量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随机变量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的分布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双侧置信区间的上、下限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9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7608" name="Object 27">
            <a:extLst>
              <a:ext uri="{FF2B5EF4-FFF2-40B4-BE49-F238E27FC236}">
                <a16:creationId xmlns:a16="http://schemas.microsoft.com/office/drawing/2014/main" id="{68826A45-6E0B-9CE2-378C-66519F64C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3721100"/>
          <a:ext cx="431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54700" imgH="10528300" progId="Equation.3">
                  <p:embed/>
                </p:oleObj>
              </mc:Choice>
              <mc:Fallback>
                <p:oleObj name="Equation" r:id="rId4" imgW="5854700" imgH="10528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3721100"/>
                        <a:ext cx="431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9" name="Object 28">
            <a:extLst>
              <a:ext uri="{FF2B5EF4-FFF2-40B4-BE49-F238E27FC236}">
                <a16:creationId xmlns:a16="http://schemas.microsoft.com/office/drawing/2014/main" id="{40E7E418-E527-ABF7-084E-BE375F6D8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3825" y="2354263"/>
          <a:ext cx="1738313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5000" imgH="20193000" progId="Equation.3">
                  <p:embed/>
                </p:oleObj>
              </mc:Choice>
              <mc:Fallback>
                <p:oleObj name="Equation" r:id="rId6" imgW="29845000" imgH="20193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354263"/>
                        <a:ext cx="1738313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0" name="Object 29">
            <a:extLst>
              <a:ext uri="{FF2B5EF4-FFF2-40B4-BE49-F238E27FC236}">
                <a16:creationId xmlns:a16="http://schemas.microsoft.com/office/drawing/2014/main" id="{93393EC5-541C-49D4-8ECE-73AF5B324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482850"/>
          <a:ext cx="13096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506700" imgH="4978400" progId="Equation.3">
                  <p:embed/>
                </p:oleObj>
              </mc:Choice>
              <mc:Fallback>
                <p:oleObj name="Equation" r:id="rId8" imgW="15506700" imgH="4978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82850"/>
                        <a:ext cx="13096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1" name="Object 30">
            <a:extLst>
              <a:ext uri="{FF2B5EF4-FFF2-40B4-BE49-F238E27FC236}">
                <a16:creationId xmlns:a16="http://schemas.microsoft.com/office/drawing/2014/main" id="{12606F5D-F822-2447-0182-8D133CDE2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1581150"/>
          <a:ext cx="31242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294300" imgH="20193000" progId="Equation.3">
                  <p:embed/>
                </p:oleObj>
              </mc:Choice>
              <mc:Fallback>
                <p:oleObj name="Equation" r:id="rId10" imgW="43294300" imgH="20193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81150"/>
                        <a:ext cx="31242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2" name="Object 31">
            <a:extLst>
              <a:ext uri="{FF2B5EF4-FFF2-40B4-BE49-F238E27FC236}">
                <a16:creationId xmlns:a16="http://schemas.microsoft.com/office/drawing/2014/main" id="{9C11C253-2986-C708-F288-467EC07BF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47938"/>
          <a:ext cx="6445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04600" imgH="8775700" progId="Equation.3">
                  <p:embed/>
                </p:oleObj>
              </mc:Choice>
              <mc:Fallback>
                <p:oleObj name="Equation" r:id="rId12" imgW="11404600" imgH="8775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47938"/>
                        <a:ext cx="6445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32">
            <a:extLst>
              <a:ext uri="{FF2B5EF4-FFF2-40B4-BE49-F238E27FC236}">
                <a16:creationId xmlns:a16="http://schemas.microsoft.com/office/drawing/2014/main" id="{A175EE47-850A-5234-BC58-7253B6D35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681538"/>
          <a:ext cx="6445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04600" imgH="8775700" progId="Equation.3">
                  <p:embed/>
                </p:oleObj>
              </mc:Choice>
              <mc:Fallback>
                <p:oleObj name="Equation" r:id="rId14" imgW="11404600" imgH="8775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81538"/>
                        <a:ext cx="6445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3">
            <a:extLst>
              <a:ext uri="{FF2B5EF4-FFF2-40B4-BE49-F238E27FC236}">
                <a16:creationId xmlns:a16="http://schemas.microsoft.com/office/drawing/2014/main" id="{A4E145B5-9919-059E-8DC9-84461E285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6875" y="2984500"/>
          <a:ext cx="3221038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059600" imgH="20193000" progId="Equation.3">
                  <p:embed/>
                </p:oleObj>
              </mc:Choice>
              <mc:Fallback>
                <p:oleObj name="Equation" r:id="rId16" imgW="45059600" imgH="20193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2984500"/>
                        <a:ext cx="3221038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5" name="Object 34">
            <a:extLst>
              <a:ext uri="{FF2B5EF4-FFF2-40B4-BE49-F238E27FC236}">
                <a16:creationId xmlns:a16="http://schemas.microsoft.com/office/drawing/2014/main" id="{C86DF41C-8A4E-33A1-F887-32E7B9397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613" y="4629150"/>
          <a:ext cx="954087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528300" imgH="18719800" progId="Equation.3">
                  <p:embed/>
                </p:oleObj>
              </mc:Choice>
              <mc:Fallback>
                <p:oleObj name="Equation" r:id="rId18" imgW="10528300" imgH="18719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4629150"/>
                        <a:ext cx="954087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6" name="Object 35">
            <a:extLst>
              <a:ext uri="{FF2B5EF4-FFF2-40B4-BE49-F238E27FC236}">
                <a16:creationId xmlns:a16="http://schemas.microsoft.com/office/drawing/2014/main" id="{48D5EFB2-5380-4687-9FBC-ED0A830A4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995863"/>
          <a:ext cx="16002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282400" imgH="4686300" progId="Equation.3">
                  <p:embed/>
                </p:oleObj>
              </mc:Choice>
              <mc:Fallback>
                <p:oleObj name="Equation" r:id="rId20" imgW="24282400" imgH="4686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95863"/>
                        <a:ext cx="16002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7" name="Object 36">
            <a:extLst>
              <a:ext uri="{FF2B5EF4-FFF2-40B4-BE49-F238E27FC236}">
                <a16:creationId xmlns:a16="http://schemas.microsoft.com/office/drawing/2014/main" id="{A36C1418-6F46-698E-6FBF-0F02A19E4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440238"/>
          <a:ext cx="29718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5102800" imgH="12001500" progId="Equation.3">
                  <p:embed/>
                </p:oleObj>
              </mc:Choice>
              <mc:Fallback>
                <p:oleObj name="Equation" r:id="rId22" imgW="35102800" imgH="120015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40238"/>
                        <a:ext cx="29718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8" name="Object 37">
            <a:extLst>
              <a:ext uri="{FF2B5EF4-FFF2-40B4-BE49-F238E27FC236}">
                <a16:creationId xmlns:a16="http://schemas.microsoft.com/office/drawing/2014/main" id="{5F32260D-3208-34C4-6FA0-E701D24B6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353050"/>
          <a:ext cx="2971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868100" imgH="12001500" progId="Equation.3">
                  <p:embed/>
                </p:oleObj>
              </mc:Choice>
              <mc:Fallback>
                <p:oleObj name="Equation" r:id="rId24" imgW="36868100" imgH="12001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53050"/>
                        <a:ext cx="2971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8DD3BE-3073-6FB4-127D-A8D3560E5690}"/>
              </a:ext>
            </a:extLst>
          </p:cNvPr>
          <p:cNvSpPr/>
          <p:nvPr/>
        </p:nvSpPr>
        <p:spPr bwMode="auto">
          <a:xfrm>
            <a:off x="0" y="44450"/>
            <a:ext cx="9036050" cy="681355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zh-CN" altLang="en-US"/>
          </a:p>
        </p:txBody>
      </p:sp>
      <p:graphicFrame>
        <p:nvGraphicFramePr>
          <p:cNvPr id="1906920" name="Group 232">
            <a:extLst>
              <a:ext uri="{FF2B5EF4-FFF2-40B4-BE49-F238E27FC236}">
                <a16:creationId xmlns:a16="http://schemas.microsoft.com/office/drawing/2014/main" id="{1EFD3D49-3B37-0E9B-4F25-F48205939D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6050" y="736600"/>
          <a:ext cx="8704263" cy="5835650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参数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参数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 分 布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置信区间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单侧置信限</a:t>
                      </a: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1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一个正态总体</a:t>
                      </a:r>
                    </a:p>
                  </a:txBody>
                  <a:tcPr marL="90000" marR="90000" marT="46798" marB="46798" vert="eaVert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6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435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两个正态总体</a:t>
                      </a:r>
                    </a:p>
                  </a:txBody>
                  <a:tcPr marL="90000" marR="90000" marT="46798" marB="46798" vert="eaVert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3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97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46798" marB="46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906921" name="Group 233">
            <a:extLst>
              <a:ext uri="{FF2B5EF4-FFF2-40B4-BE49-F238E27FC236}">
                <a16:creationId xmlns:a16="http://schemas.microsoft.com/office/drawing/2014/main" id="{4D30DE0E-DB41-E19F-AE0B-8052B7BC6DAF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1401763"/>
            <a:ext cx="8061325" cy="5130800"/>
            <a:chOff x="498" y="883"/>
            <a:chExt cx="5078" cy="3232"/>
          </a:xfrm>
          <a:solidFill>
            <a:schemeClr val="tx1"/>
          </a:solidFill>
        </p:grpSpPr>
        <p:graphicFrame>
          <p:nvGraphicFramePr>
            <p:cNvPr id="1906851" name="Object 163">
              <a:extLst>
                <a:ext uri="{FF2B5EF4-FFF2-40B4-BE49-F238E27FC236}">
                  <a16:creationId xmlns:a16="http://schemas.microsoft.com/office/drawing/2014/main" id="{BCDCB414-C78C-0A98-4C6B-FAB4E100B5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4" y="1070"/>
            <a:ext cx="1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DSMT4">
                    <p:embed/>
                  </p:oleObj>
                </mc:Choice>
                <mc:Fallback>
                  <p:oleObj name="Equation" r:id="rId2" imgW="152280" imgH="164880" progId="Equation.DSMT4">
                    <p:embed/>
                    <p:pic>
                      <p:nvPicPr>
                        <p:cNvPr id="1906851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" y="1070"/>
                          <a:ext cx="17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52" name="Object 164">
              <a:extLst>
                <a:ext uri="{FF2B5EF4-FFF2-40B4-BE49-F238E27FC236}">
                  <a16:creationId xmlns:a16="http://schemas.microsoft.com/office/drawing/2014/main" id="{D164359F-9444-0056-C7E1-F4B11AFCEA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8" y="1564"/>
            <a:ext cx="17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64880" progId="Equation.DSMT4">
                    <p:embed/>
                  </p:oleObj>
                </mc:Choice>
                <mc:Fallback>
                  <p:oleObj name="Equation" r:id="rId4" imgW="152280" imgH="164880" progId="Equation.DSMT4">
                    <p:embed/>
                    <p:pic>
                      <p:nvPicPr>
                        <p:cNvPr id="1906852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8" y="1564"/>
                          <a:ext cx="17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53" name="Object 165">
              <a:extLst>
                <a:ext uri="{FF2B5EF4-FFF2-40B4-BE49-F238E27FC236}">
                  <a16:creationId xmlns:a16="http://schemas.microsoft.com/office/drawing/2014/main" id="{C635CBB6-8179-0E61-E658-D1719D53BD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9" y="2042"/>
            <a:ext cx="22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203040" progId="Equation.DSMT4">
                    <p:embed/>
                  </p:oleObj>
                </mc:Choice>
                <mc:Fallback>
                  <p:oleObj name="Equation" r:id="rId6" imgW="203040" imgH="203040" progId="Equation.DSMT4">
                    <p:embed/>
                    <p:pic>
                      <p:nvPicPr>
                        <p:cNvPr id="1906853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2042"/>
                          <a:ext cx="22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54" name="Object 166">
              <a:extLst>
                <a:ext uri="{FF2B5EF4-FFF2-40B4-BE49-F238E27FC236}">
                  <a16:creationId xmlns:a16="http://schemas.microsoft.com/office/drawing/2014/main" id="{830042A6-F361-B4FB-865B-1DAFD9B721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" y="2594"/>
            <a:ext cx="4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7200" imgH="228600" progId="Equation.DSMT4">
                    <p:embed/>
                  </p:oleObj>
                </mc:Choice>
                <mc:Fallback>
                  <p:oleObj name="Equation" r:id="rId8" imgW="457200" imgH="228600" progId="Equation.DSMT4">
                    <p:embed/>
                    <p:pic>
                      <p:nvPicPr>
                        <p:cNvPr id="1906854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2594"/>
                          <a:ext cx="4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56" name="Object 168">
              <a:extLst>
                <a:ext uri="{FF2B5EF4-FFF2-40B4-BE49-F238E27FC236}">
                  <a16:creationId xmlns:a16="http://schemas.microsoft.com/office/drawing/2014/main" id="{173745A5-D722-CAE0-4FFB-2DA14673C4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0" y="3495"/>
            <a:ext cx="231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1200" imgH="457200" progId="Equation.DSMT4">
                    <p:embed/>
                  </p:oleObj>
                </mc:Choice>
                <mc:Fallback>
                  <p:oleObj name="Equation" r:id="rId10" imgW="241200" imgH="457200" progId="Equation.DSMT4">
                    <p:embed/>
                    <p:pic>
                      <p:nvPicPr>
                        <p:cNvPr id="1906856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" y="3495"/>
                          <a:ext cx="231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57" name="Object 169">
              <a:extLst>
                <a:ext uri="{FF2B5EF4-FFF2-40B4-BE49-F238E27FC236}">
                  <a16:creationId xmlns:a16="http://schemas.microsoft.com/office/drawing/2014/main" id="{841A26FC-015C-5345-0F8A-36960DAFE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9" y="1024"/>
            <a:ext cx="47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2400" imgH="203040" progId="Equation.DSMT4">
                    <p:embed/>
                  </p:oleObj>
                </mc:Choice>
                <mc:Fallback>
                  <p:oleObj name="Equation" r:id="rId12" imgW="482400" imgH="203040" progId="Equation.DSMT4">
                    <p:embed/>
                    <p:pic>
                      <p:nvPicPr>
                        <p:cNvPr id="1906857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" y="1024"/>
                          <a:ext cx="471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60" name="Object 172">
              <a:extLst>
                <a:ext uri="{FF2B5EF4-FFF2-40B4-BE49-F238E27FC236}">
                  <a16:creationId xmlns:a16="http://schemas.microsoft.com/office/drawing/2014/main" id="{E43697A9-F536-9C73-DED5-BE13CA5B2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3" y="2510"/>
            <a:ext cx="38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640" imgH="457200" progId="Equation.DSMT4">
                    <p:embed/>
                  </p:oleObj>
                </mc:Choice>
                <mc:Fallback>
                  <p:oleObj name="Equation" r:id="rId14" imgW="431640" imgH="457200" progId="Equation.DSMT4">
                    <p:embed/>
                    <p:pic>
                      <p:nvPicPr>
                        <p:cNvPr id="190686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3" y="2510"/>
                          <a:ext cx="38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61" name="Object 173">
              <a:extLst>
                <a:ext uri="{FF2B5EF4-FFF2-40B4-BE49-F238E27FC236}">
                  <a16:creationId xmlns:a16="http://schemas.microsoft.com/office/drawing/2014/main" id="{7BC413AB-28F6-73B6-B2C0-F77DBC2DC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2" y="3052"/>
            <a:ext cx="46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22080" imgH="457200" progId="Equation.DSMT4">
                    <p:embed/>
                  </p:oleObj>
                </mc:Choice>
                <mc:Fallback>
                  <p:oleObj name="Equation" r:id="rId16" imgW="622080" imgH="457200" progId="Equation.DSMT4">
                    <p:embed/>
                    <p:pic>
                      <p:nvPicPr>
                        <p:cNvPr id="1906861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3052"/>
                          <a:ext cx="46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62" name="Object 174">
              <a:extLst>
                <a:ext uri="{FF2B5EF4-FFF2-40B4-BE49-F238E27FC236}">
                  <a16:creationId xmlns:a16="http://schemas.microsoft.com/office/drawing/2014/main" id="{D5E5AE1A-17BF-F051-09C8-3138ACF854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0" y="3541"/>
            <a:ext cx="32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880" imgH="431640" progId="Equation.DSMT4">
                    <p:embed/>
                  </p:oleObj>
                </mc:Choice>
                <mc:Fallback>
                  <p:oleObj name="Equation" r:id="rId18" imgW="380880" imgH="431640" progId="Equation.DSMT4">
                    <p:embed/>
                    <p:pic>
                      <p:nvPicPr>
                        <p:cNvPr id="1906862" name="Object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3541"/>
                          <a:ext cx="32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63" name="Object 175">
              <a:extLst>
                <a:ext uri="{FF2B5EF4-FFF2-40B4-BE49-F238E27FC236}">
                  <a16:creationId xmlns:a16="http://schemas.microsoft.com/office/drawing/2014/main" id="{8322F14C-831D-1F3B-E658-7A75959AB8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961"/>
            <a:ext cx="76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952200" imgH="457200" progId="Equation.DSMT4">
                    <p:embed/>
                  </p:oleObj>
                </mc:Choice>
                <mc:Fallback>
                  <p:oleObj name="Equation" r:id="rId20" imgW="952200" imgH="457200" progId="Equation.DSMT4">
                    <p:embed/>
                    <p:pic>
                      <p:nvPicPr>
                        <p:cNvPr id="1906863" name="Object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961"/>
                          <a:ext cx="762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64" name="Object 176">
              <a:extLst>
                <a:ext uri="{FF2B5EF4-FFF2-40B4-BE49-F238E27FC236}">
                  <a16:creationId xmlns:a16="http://schemas.microsoft.com/office/drawing/2014/main" id="{6869CFC3-ADA1-54EA-F085-77BC77BD55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0" y="1453"/>
            <a:ext cx="105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95280" imgH="457200" progId="Equation.DSMT4">
                    <p:embed/>
                  </p:oleObj>
                </mc:Choice>
                <mc:Fallback>
                  <p:oleObj name="Equation" r:id="rId22" imgW="1295280" imgH="457200" progId="Equation.DSMT4">
                    <p:embed/>
                    <p:pic>
                      <p:nvPicPr>
                        <p:cNvPr id="1906864" name="Object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0" y="1453"/>
                          <a:ext cx="1059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65" name="Object 177">
              <a:extLst>
                <a:ext uri="{FF2B5EF4-FFF2-40B4-BE49-F238E27FC236}">
                  <a16:creationId xmlns:a16="http://schemas.microsoft.com/office/drawing/2014/main" id="{F8FBCF07-88CB-FBBB-0302-FD51A5FFA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5" y="1964"/>
            <a:ext cx="128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88760" imgH="507960" progId="Equation.DSMT4">
                    <p:embed/>
                  </p:oleObj>
                </mc:Choice>
                <mc:Fallback>
                  <p:oleObj name="Equation" r:id="rId24" imgW="1688760" imgH="507960" progId="Equation.DSMT4">
                    <p:embed/>
                    <p:pic>
                      <p:nvPicPr>
                        <p:cNvPr id="1906865" name="Object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1964"/>
                          <a:ext cx="128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81" name="Object 193">
              <a:extLst>
                <a:ext uri="{FF2B5EF4-FFF2-40B4-BE49-F238E27FC236}">
                  <a16:creationId xmlns:a16="http://schemas.microsoft.com/office/drawing/2014/main" id="{AC9B1AA2-BA12-7B19-2516-A5526B470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" y="3091"/>
            <a:ext cx="4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57200" imgH="228600" progId="Equation.DSMT4">
                    <p:embed/>
                  </p:oleObj>
                </mc:Choice>
                <mc:Fallback>
                  <p:oleObj name="Equation" r:id="rId26" imgW="457200" imgH="228600" progId="Equation.DSMT4">
                    <p:embed/>
                    <p:pic>
                      <p:nvPicPr>
                        <p:cNvPr id="1906881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" y="3091"/>
                          <a:ext cx="4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85" name="Object 197">
              <a:extLst>
                <a:ext uri="{FF2B5EF4-FFF2-40B4-BE49-F238E27FC236}">
                  <a16:creationId xmlns:a16="http://schemas.microsoft.com/office/drawing/2014/main" id="{BC082AB7-BA20-F659-972E-D0633638A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7" y="1543"/>
            <a:ext cx="483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95000" imgH="215640" progId="Equation.DSMT4">
                    <p:embed/>
                  </p:oleObj>
                </mc:Choice>
                <mc:Fallback>
                  <p:oleObj name="Equation" r:id="rId28" imgW="495000" imgH="215640" progId="Equation.DSMT4">
                    <p:embed/>
                    <p:pic>
                      <p:nvPicPr>
                        <p:cNvPr id="1906885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1543"/>
                          <a:ext cx="483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87" name="Object 199">
              <a:extLst>
                <a:ext uri="{FF2B5EF4-FFF2-40B4-BE49-F238E27FC236}">
                  <a16:creationId xmlns:a16="http://schemas.microsoft.com/office/drawing/2014/main" id="{9C41E047-33B0-B36F-C8E1-E8DDB5211B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" y="2059"/>
            <a:ext cx="43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444240" imgH="215640" progId="Equation.DSMT4">
                    <p:embed/>
                  </p:oleObj>
                </mc:Choice>
                <mc:Fallback>
                  <p:oleObj name="Equation" r:id="rId30" imgW="444240" imgH="215640" progId="Equation.DSMT4">
                    <p:embed/>
                    <p:pic>
                      <p:nvPicPr>
                        <p:cNvPr id="1906887" name="Object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2059"/>
                          <a:ext cx="43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89" name="Object 201">
              <a:extLst>
                <a:ext uri="{FF2B5EF4-FFF2-40B4-BE49-F238E27FC236}">
                  <a16:creationId xmlns:a16="http://schemas.microsoft.com/office/drawing/2014/main" id="{9803A706-63D3-4135-1936-814BAE84B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7" y="2521"/>
            <a:ext cx="1202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587240" imgH="533160" progId="Equation.DSMT4">
                    <p:embed/>
                  </p:oleObj>
                </mc:Choice>
                <mc:Fallback>
                  <p:oleObj name="Equation" r:id="rId32" imgW="1587240" imgH="533160" progId="Equation.DSMT4">
                    <p:embed/>
                    <p:pic>
                      <p:nvPicPr>
                        <p:cNvPr id="1906889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7" y="2521"/>
                          <a:ext cx="1202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2" name="Object 204">
              <a:extLst>
                <a:ext uri="{FF2B5EF4-FFF2-40B4-BE49-F238E27FC236}">
                  <a16:creationId xmlns:a16="http://schemas.microsoft.com/office/drawing/2014/main" id="{5E6C8D61-7053-E9BB-717C-64F238619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3" y="3532"/>
            <a:ext cx="909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49080" imgH="965160" progId="Equation.DSMT4">
                    <p:embed/>
                  </p:oleObj>
                </mc:Choice>
                <mc:Fallback>
                  <p:oleObj name="Equation" r:id="rId34" imgW="1549080" imgH="965160" progId="Equation.DSMT4">
                    <p:embed/>
                    <p:pic>
                      <p:nvPicPr>
                        <p:cNvPr id="1906892" name="Object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3532"/>
                          <a:ext cx="909" cy="5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3" name="Object 205">
              <a:extLst>
                <a:ext uri="{FF2B5EF4-FFF2-40B4-BE49-F238E27FC236}">
                  <a16:creationId xmlns:a16="http://schemas.microsoft.com/office/drawing/2014/main" id="{6EB7F282-CDFA-9293-4C8B-B0B0BF1428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4" y="3088"/>
            <a:ext cx="123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361960" imgH="457200" progId="Equation.DSMT4">
                    <p:embed/>
                  </p:oleObj>
                </mc:Choice>
                <mc:Fallback>
                  <p:oleObj name="Equation" r:id="rId36" imgW="2361960" imgH="457200" progId="Equation.DSMT4">
                    <p:embed/>
                    <p:pic>
                      <p:nvPicPr>
                        <p:cNvPr id="1906893" name="Object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3088"/>
                          <a:ext cx="123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4" name="Object 206">
              <a:extLst>
                <a:ext uri="{FF2B5EF4-FFF2-40B4-BE49-F238E27FC236}">
                  <a16:creationId xmlns:a16="http://schemas.microsoft.com/office/drawing/2014/main" id="{541CCFAA-B288-35BE-03E1-5AB0BCA7A3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7" y="954"/>
            <a:ext cx="108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282680" imgH="457200" progId="Equation.DSMT4">
                    <p:embed/>
                  </p:oleObj>
                </mc:Choice>
                <mc:Fallback>
                  <p:oleObj name="Equation" r:id="rId38" imgW="1282680" imgH="457200" progId="Equation.DSMT4">
                    <p:embed/>
                    <p:pic>
                      <p:nvPicPr>
                        <p:cNvPr id="1906894" name="Object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954"/>
                          <a:ext cx="108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5" name="Object 207">
              <a:extLst>
                <a:ext uri="{FF2B5EF4-FFF2-40B4-BE49-F238E27FC236}">
                  <a16:creationId xmlns:a16="http://schemas.microsoft.com/office/drawing/2014/main" id="{64AA8EB8-BFE0-96E6-2B27-45A7BB1B97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2" y="1460"/>
            <a:ext cx="100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31560" imgH="457200" progId="Equation.DSMT4">
                    <p:embed/>
                  </p:oleObj>
                </mc:Choice>
                <mc:Fallback>
                  <p:oleObj name="Equation" r:id="rId40" imgW="1231560" imgH="457200" progId="Equation.DSMT4">
                    <p:embed/>
                    <p:pic>
                      <p:nvPicPr>
                        <p:cNvPr id="1906895" name="Object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1460"/>
                          <a:ext cx="100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6" name="Object 208">
              <a:extLst>
                <a:ext uri="{FF2B5EF4-FFF2-40B4-BE49-F238E27FC236}">
                  <a16:creationId xmlns:a16="http://schemas.microsoft.com/office/drawing/2014/main" id="{EC3C2732-6B3B-EE87-EDF1-C7BDDD7C95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5" y="1956"/>
            <a:ext cx="14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663560" imgH="431640" progId="Equation.DSMT4">
                    <p:embed/>
                  </p:oleObj>
                </mc:Choice>
                <mc:Fallback>
                  <p:oleObj name="Equation" r:id="rId42" imgW="1663560" imgH="431640" progId="Equation.DSMT4">
                    <p:embed/>
                    <p:pic>
                      <p:nvPicPr>
                        <p:cNvPr id="1906896" name="Object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5" y="1956"/>
                          <a:ext cx="147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7" name="Object 209">
              <a:extLst>
                <a:ext uri="{FF2B5EF4-FFF2-40B4-BE49-F238E27FC236}">
                  <a16:creationId xmlns:a16="http://schemas.microsoft.com/office/drawing/2014/main" id="{9C565BE8-FBF5-E5B5-82B5-63ABECB61C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1" y="2497"/>
            <a:ext cx="144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082600" imgH="711000" progId="Equation.DSMT4">
                    <p:embed/>
                  </p:oleObj>
                </mc:Choice>
                <mc:Fallback>
                  <p:oleObj name="Equation" r:id="rId44" imgW="2082600" imgH="711000" progId="Equation.DSMT4">
                    <p:embed/>
                    <p:pic>
                      <p:nvPicPr>
                        <p:cNvPr id="1906897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2497"/>
                          <a:ext cx="144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8" name="Object 210">
              <a:extLst>
                <a:ext uri="{FF2B5EF4-FFF2-40B4-BE49-F238E27FC236}">
                  <a16:creationId xmlns:a16="http://schemas.microsoft.com/office/drawing/2014/main" id="{16092D11-EEBB-FFC0-646A-CB15F049F6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3563"/>
            <a:ext cx="1333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828800" imgH="457200" progId="Equation.DSMT4">
                    <p:embed/>
                  </p:oleObj>
                </mc:Choice>
                <mc:Fallback>
                  <p:oleObj name="Equation" r:id="rId46" imgW="1828800" imgH="457200" progId="Equation.DSMT4">
                    <p:embed/>
                    <p:pic>
                      <p:nvPicPr>
                        <p:cNvPr id="1906898" name="Object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563"/>
                          <a:ext cx="1333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899" name="Object 211">
              <a:extLst>
                <a:ext uri="{FF2B5EF4-FFF2-40B4-BE49-F238E27FC236}">
                  <a16:creationId xmlns:a16="http://schemas.microsoft.com/office/drawing/2014/main" id="{F9AE0961-4119-2CCB-0120-2C0419B013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7" y="3016"/>
            <a:ext cx="1484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2374560" imgH="660240" progId="Equation.DSMT4">
                    <p:embed/>
                  </p:oleObj>
                </mc:Choice>
                <mc:Fallback>
                  <p:oleObj name="Equation" r:id="rId48" imgW="2374560" imgH="660240" progId="Equation.DSMT4">
                    <p:embed/>
                    <p:pic>
                      <p:nvPicPr>
                        <p:cNvPr id="1906899" name="Object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3016"/>
                          <a:ext cx="1484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900" name="Object 212">
              <a:extLst>
                <a:ext uri="{FF2B5EF4-FFF2-40B4-BE49-F238E27FC236}">
                  <a16:creationId xmlns:a16="http://schemas.microsoft.com/office/drawing/2014/main" id="{1FF5C72D-0DCA-DF3D-858D-46CCC1C936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6" y="883"/>
            <a:ext cx="801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965160" imgH="736560" progId="Equation.DSMT4">
                    <p:embed/>
                  </p:oleObj>
                </mc:Choice>
                <mc:Fallback>
                  <p:oleObj name="Equation" r:id="rId50" imgW="965160" imgH="736560" progId="Equation.DSMT4">
                    <p:embed/>
                    <p:pic>
                      <p:nvPicPr>
                        <p:cNvPr id="1906900" name="Object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883"/>
                          <a:ext cx="801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901" name="Object 213">
              <a:extLst>
                <a:ext uri="{FF2B5EF4-FFF2-40B4-BE49-F238E27FC236}">
                  <a16:creationId xmlns:a16="http://schemas.microsoft.com/office/drawing/2014/main" id="{5E0DE8AB-E502-F0C8-24D3-DBCFC1AC52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3" y="1422"/>
            <a:ext cx="90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320480" imgH="736560" progId="Equation.DSMT4">
                    <p:embed/>
                  </p:oleObj>
                </mc:Choice>
                <mc:Fallback>
                  <p:oleObj name="Equation" r:id="rId52" imgW="1320480" imgH="736560" progId="Equation.DSMT4">
                    <p:embed/>
                    <p:pic>
                      <p:nvPicPr>
                        <p:cNvPr id="1906901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422"/>
                          <a:ext cx="90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902" name="Object 214">
              <a:extLst>
                <a:ext uri="{FF2B5EF4-FFF2-40B4-BE49-F238E27FC236}">
                  <a16:creationId xmlns:a16="http://schemas.microsoft.com/office/drawing/2014/main" id="{56DE5960-A940-9343-8147-D659D5D22D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5" y="1871"/>
            <a:ext cx="884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041120" imgH="914400" progId="Equation.DSMT4">
                    <p:embed/>
                  </p:oleObj>
                </mc:Choice>
                <mc:Fallback>
                  <p:oleObj name="Equation" r:id="rId54" imgW="1041120" imgH="914400" progId="Equation.DSMT4">
                    <p:embed/>
                    <p:pic>
                      <p:nvPicPr>
                        <p:cNvPr id="1906902" name="Object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1871"/>
                          <a:ext cx="884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903" name="Object 215">
              <a:extLst>
                <a:ext uri="{FF2B5EF4-FFF2-40B4-BE49-F238E27FC236}">
                  <a16:creationId xmlns:a16="http://schemas.microsoft.com/office/drawing/2014/main" id="{33827C6D-0EBA-0997-2EF5-5A879F2EB8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2480"/>
            <a:ext cx="1041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1942920" imgH="914400" progId="Equation.DSMT4">
                    <p:embed/>
                  </p:oleObj>
                </mc:Choice>
                <mc:Fallback>
                  <p:oleObj name="Equation" r:id="rId56" imgW="1942920" imgH="914400" progId="Equation.DSMT4">
                    <p:embed/>
                    <p:pic>
                      <p:nvPicPr>
                        <p:cNvPr id="1906903" name="Object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2480"/>
                          <a:ext cx="1041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904" name="Object 216">
              <a:extLst>
                <a:ext uri="{FF2B5EF4-FFF2-40B4-BE49-F238E27FC236}">
                  <a16:creationId xmlns:a16="http://schemas.microsoft.com/office/drawing/2014/main" id="{7A3454B7-9317-F660-19C9-86EDD3BDD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1" y="3510"/>
            <a:ext cx="112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1815840" imgH="965160" progId="Equation.DSMT4">
                    <p:embed/>
                  </p:oleObj>
                </mc:Choice>
                <mc:Fallback>
                  <p:oleObj name="Equation" r:id="rId58" imgW="1815840" imgH="965160" progId="Equation.DSMT4">
                    <p:embed/>
                    <p:pic>
                      <p:nvPicPr>
                        <p:cNvPr id="1906904" name="Object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3510"/>
                          <a:ext cx="1128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6905" name="Object 217">
              <a:extLst>
                <a:ext uri="{FF2B5EF4-FFF2-40B4-BE49-F238E27FC236}">
                  <a16:creationId xmlns:a16="http://schemas.microsoft.com/office/drawing/2014/main" id="{522106CC-049A-A65A-45CB-DC353A6E3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" y="2981"/>
            <a:ext cx="1068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0" imgW="2717640" imgH="812520" progId="Equation.DSMT4">
                    <p:embed/>
                  </p:oleObj>
                </mc:Choice>
                <mc:Fallback>
                  <p:oleObj name="Equation" r:id="rId60" imgW="2717640" imgH="812520" progId="Equation.DSMT4">
                    <p:embed/>
                    <p:pic>
                      <p:nvPicPr>
                        <p:cNvPr id="1906905" name="Object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981"/>
                          <a:ext cx="1068" cy="4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7" name="Group 241">
            <a:extLst>
              <a:ext uri="{FF2B5EF4-FFF2-40B4-BE49-F238E27FC236}">
                <a16:creationId xmlns:a16="http://schemas.microsoft.com/office/drawing/2014/main" id="{A0812975-02F9-F481-7146-A2B41D4B38CC}"/>
              </a:ext>
            </a:extLst>
          </p:cNvPr>
          <p:cNvGrpSpPr>
            <a:grpSpLocks/>
          </p:cNvGrpSpPr>
          <p:nvPr/>
        </p:nvGrpSpPr>
        <p:grpSpPr bwMode="auto">
          <a:xfrm>
            <a:off x="1535113" y="163513"/>
            <a:ext cx="5915025" cy="409575"/>
            <a:chOff x="967" y="103"/>
            <a:chExt cx="3726" cy="258"/>
          </a:xfrm>
        </p:grpSpPr>
        <p:sp>
          <p:nvSpPr>
            <p:cNvPr id="69688" name="Text Box 234">
              <a:extLst>
                <a:ext uri="{FF2B5EF4-FFF2-40B4-BE49-F238E27FC236}">
                  <a16:creationId xmlns:a16="http://schemas.microsoft.com/office/drawing/2014/main" id="{D0B632A5-6A06-C7EC-6BC4-0F125F96A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103"/>
              <a:ext cx="29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228600" indent="-22860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6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Tx/>
                <a:buSzTx/>
                <a:buFontTx/>
                <a:buNone/>
              </a:pPr>
              <a:r>
                <a:rPr lang="zh-CN" altLang="en-US" sz="1800">
                  <a:solidFill>
                    <a:schemeClr val="accent2"/>
                  </a:solidFill>
                  <a:latin typeface="Arial" panose="020B0604020202020204" pitchFamily="34" charset="0"/>
                </a:rPr>
                <a:t>正态总体均值、方差的置信区间与单侧置信限</a:t>
              </a:r>
            </a:p>
          </p:txBody>
        </p:sp>
        <p:graphicFrame>
          <p:nvGraphicFramePr>
            <p:cNvPr id="69689" name="Object 240">
              <a:extLst>
                <a:ext uri="{FF2B5EF4-FFF2-40B4-BE49-F238E27FC236}">
                  <a16:creationId xmlns:a16="http://schemas.microsoft.com/office/drawing/2014/main" id="{338F165E-D917-2129-B4D1-376D787C51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0" y="139"/>
            <a:ext cx="78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20777200" imgH="5854700" progId="Equation.DSMT4">
                    <p:embed/>
                  </p:oleObj>
                </mc:Choice>
                <mc:Fallback>
                  <p:oleObj name="Equation" r:id="rId63" imgW="20777200" imgH="5854700" progId="Equation.DSMT4">
                    <p:embed/>
                    <p:pic>
                      <p:nvPicPr>
                        <p:cNvPr id="0" name="Object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139"/>
                          <a:ext cx="78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blinds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2">
            <a:extLst>
              <a:ext uri="{FF2B5EF4-FFF2-40B4-BE49-F238E27FC236}">
                <a16:creationId xmlns:a16="http://schemas.microsoft.com/office/drawing/2014/main" id="{E2F9BC0B-43D8-C048-A65D-F97224B6D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80645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作业：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(4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版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 175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页 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23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40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589" name="AutoShape 5">
            <a:extLst>
              <a:ext uri="{FF2B5EF4-FFF2-40B4-BE49-F238E27FC236}">
                <a16:creationId xmlns:a16="http://schemas.microsoft.com/office/drawing/2014/main" id="{7A247634-5A7F-EB52-B754-A0980B8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0659" name="Text Box 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FFFD20D-BEAD-7BB3-F70F-B6E75191A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5594" name="AutoShape 10">
            <a:extLst>
              <a:ext uri="{FF2B5EF4-FFF2-40B4-BE49-F238E27FC236}">
                <a16:creationId xmlns:a16="http://schemas.microsoft.com/office/drawing/2014/main" id="{EA1AABD0-12CF-CBDF-12E9-D69365E9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5595" name="AutoShape 11">
            <a:extLst>
              <a:ext uri="{FF2B5EF4-FFF2-40B4-BE49-F238E27FC236}">
                <a16:creationId xmlns:a16="http://schemas.microsoft.com/office/drawing/2014/main" id="{B4B61AB7-E204-2B5E-54DD-B78E3521B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0662" name="Text Box 1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ACB010-47CE-FFE0-197C-562EC2FD7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70663" name="Text Box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123069-39F2-9D23-09D5-B961FB27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graphicFrame>
        <p:nvGraphicFramePr>
          <p:cNvPr id="70664" name="Object 15">
            <a:extLst>
              <a:ext uri="{FF2B5EF4-FFF2-40B4-BE49-F238E27FC236}">
                <a16:creationId xmlns:a16="http://schemas.microsoft.com/office/drawing/2014/main" id="{281D15F4-91BC-40E0-6764-9BEA0EED1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048250" imgH="12700" progId="Photoshop.Image.5">
                  <p:embed/>
                </p:oleObj>
              </mc:Choice>
              <mc:Fallback>
                <p:oleObj name="Image" r:id="rId4" imgW="5048250" imgH="12700" progId="Photoshop.Image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Rectangle 16">
            <a:extLst>
              <a:ext uri="{FF2B5EF4-FFF2-40B4-BE49-F238E27FC236}">
                <a16:creationId xmlns:a16="http://schemas.microsoft.com/office/drawing/2014/main" id="{15030E08-02F1-AF0A-6D6C-7D19A8D0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95602" name="AutoShape 18">
            <a:extLst>
              <a:ext uri="{FF2B5EF4-FFF2-40B4-BE49-F238E27FC236}">
                <a16:creationId xmlns:a16="http://schemas.microsoft.com/office/drawing/2014/main" id="{FF3D266B-7F4F-C74F-B4AC-16CD9466F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0667" name="Text Box 19">
            <a:hlinkClick r:id="rId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19B4CAAC-244C-AEE2-C70A-043ED052D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3E273E75-A53C-ED33-D11B-44E07B91F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38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</a:p>
        </p:txBody>
      </p:sp>
      <p:graphicFrame>
        <p:nvGraphicFramePr>
          <p:cNvPr id="190467" name="Object 3">
            <a:extLst>
              <a:ext uri="{FF2B5EF4-FFF2-40B4-BE49-F238E27FC236}">
                <a16:creationId xmlns:a16="http://schemas.microsoft.com/office/drawing/2014/main" id="{B2D700F8-0D91-3E83-AD2D-3FF92768E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584200"/>
          <a:ext cx="8077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780900" imgH="16090900" progId="Equation.3">
                  <p:embed/>
                </p:oleObj>
              </mc:Choice>
              <mc:Fallback>
                <p:oleObj name="Equation" r:id="rId4" imgW="75780900" imgH="16090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84200"/>
                        <a:ext cx="80772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>
            <a:extLst>
              <a:ext uri="{FF2B5EF4-FFF2-40B4-BE49-F238E27FC236}">
                <a16:creationId xmlns:a16="http://schemas.microsoft.com/office/drawing/2014/main" id="{650A588A-EAD1-6468-9466-3DE2EEF02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971800"/>
          <a:ext cx="845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657200" imgH="13754100" progId="Equation.3">
                  <p:embed/>
                </p:oleObj>
              </mc:Choice>
              <mc:Fallback>
                <p:oleObj name="Equation" r:id="rId6" imgW="76657200" imgH="1375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458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5">
            <a:extLst>
              <a:ext uri="{FF2B5EF4-FFF2-40B4-BE49-F238E27FC236}">
                <a16:creationId xmlns:a16="http://schemas.microsoft.com/office/drawing/2014/main" id="{BEEEA56E-660D-6783-66DE-5D5A6A9BB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365625"/>
          <a:ext cx="609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900" imgH="177800" progId="Equation.3">
                  <p:embed/>
                </p:oleObj>
              </mc:Choice>
              <mc:Fallback>
                <p:oleObj name="Equation" r:id="rId8" imgW="2159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65625"/>
                        <a:ext cx="609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0" name="Object 6">
            <a:extLst>
              <a:ext uri="{FF2B5EF4-FFF2-40B4-BE49-F238E27FC236}">
                <a16:creationId xmlns:a16="http://schemas.microsoft.com/office/drawing/2014/main" id="{AEF06862-AF6F-1140-3AC1-54CFA12832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365625"/>
          <a:ext cx="3429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6000" imgH="4686300" progId="Equation.3">
                  <p:embed/>
                </p:oleObj>
              </mc:Choice>
              <mc:Fallback>
                <p:oleObj name="Equation" r:id="rId10" imgW="327660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65625"/>
                        <a:ext cx="3429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1" name="Object 7">
            <a:extLst>
              <a:ext uri="{FF2B5EF4-FFF2-40B4-BE49-F238E27FC236}">
                <a16:creationId xmlns:a16="http://schemas.microsoft.com/office/drawing/2014/main" id="{7611A7A1-6905-483D-BDB0-59F1AA17F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" y="2222500"/>
          <a:ext cx="86566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92600" imgH="368300" progId="Equation.3">
                  <p:embed/>
                </p:oleObj>
              </mc:Choice>
              <mc:Fallback>
                <p:oleObj name="Equation" r:id="rId12" imgW="42926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222500"/>
                        <a:ext cx="86566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2" name="Object 8">
            <a:extLst>
              <a:ext uri="{FF2B5EF4-FFF2-40B4-BE49-F238E27FC236}">
                <a16:creationId xmlns:a16="http://schemas.microsoft.com/office/drawing/2014/main" id="{23F36191-313E-8F9F-A2AB-39DEEAB4F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4868863"/>
          <a:ext cx="65849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599800" imgH="15798800" progId="Equation.3">
                  <p:embed/>
                </p:oleObj>
              </mc:Choice>
              <mc:Fallback>
                <p:oleObj name="Equation" r:id="rId14" imgW="74599800" imgH="1579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868863"/>
                        <a:ext cx="65849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9">
            <a:extLst>
              <a:ext uri="{FF2B5EF4-FFF2-40B4-BE49-F238E27FC236}">
                <a16:creationId xmlns:a16="http://schemas.microsoft.com/office/drawing/2014/main" id="{0551965A-556D-32F7-8C1C-293EBDAB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5048250" imgH="12700" progId="Photoshop.Image.5">
                  <p:embed/>
                </p:oleObj>
              </mc:Choice>
              <mc:Fallback>
                <p:oleObj name="Image" r:id="rId16" imgW="5048250" imgH="12700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10">
            <a:extLst>
              <a:ext uri="{FF2B5EF4-FFF2-40B4-BE49-F238E27FC236}">
                <a16:creationId xmlns:a16="http://schemas.microsoft.com/office/drawing/2014/main" id="{64C8C7F6-156D-66EF-71D3-EF0C9F58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2714" name="Rectangle 11">
            <a:extLst>
              <a:ext uri="{FF2B5EF4-FFF2-40B4-BE49-F238E27FC236}">
                <a16:creationId xmlns:a16="http://schemas.microsoft.com/office/drawing/2014/main" id="{339F5341-B3A3-F0FE-03AD-7B27EBCC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25" y="152400"/>
            <a:ext cx="1565275" cy="376238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§3  </a:t>
            </a:r>
            <a:r>
              <a:rPr lang="zh-CN" altLang="en-US" sz="1800">
                <a:latin typeface="Times New Roman" panose="02020603050405020304" pitchFamily="18" charset="0"/>
              </a:rPr>
              <a:t>区间估计</a:t>
            </a:r>
          </a:p>
        </p:txBody>
      </p:sp>
      <p:sp>
        <p:nvSpPr>
          <p:cNvPr id="190476" name="AutoShape 12">
            <a:extLst>
              <a:ext uri="{FF2B5EF4-FFF2-40B4-BE49-F238E27FC236}">
                <a16:creationId xmlns:a16="http://schemas.microsoft.com/office/drawing/2014/main" id="{6591E40F-64D0-08EF-CB79-3A17513B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2716" name="Text Box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35A5AF5-C475-066B-C4A6-2369AF94A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0481" name="AutoShape 17">
            <a:extLst>
              <a:ext uri="{FF2B5EF4-FFF2-40B4-BE49-F238E27FC236}">
                <a16:creationId xmlns:a16="http://schemas.microsoft.com/office/drawing/2014/main" id="{F15D350E-0DB9-DC5E-FA53-8BAAE281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0482" name="AutoShape 18">
            <a:extLst>
              <a:ext uri="{FF2B5EF4-FFF2-40B4-BE49-F238E27FC236}">
                <a16:creationId xmlns:a16="http://schemas.microsoft.com/office/drawing/2014/main" id="{89B396F2-B5D8-CD5E-8DCE-DE6142043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53188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2719" name="Text 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2E59E7-129F-1CA1-5B61-470C8CC4D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72720" name="Text Box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01AB66-B17C-F02B-F2A2-B2244A8B7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421438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90486" name="AutoShape 22">
            <a:extLst>
              <a:ext uri="{FF2B5EF4-FFF2-40B4-BE49-F238E27FC236}">
                <a16:creationId xmlns:a16="http://schemas.microsoft.com/office/drawing/2014/main" id="{D0A3D573-2772-68BF-BB2A-97537189F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770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2722" name="Text Box 23">
            <a:hlinkClick r:id="rId18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D2062024-A70F-4ADA-268D-4AA9D592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4452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490" name="Object 2">
            <a:extLst>
              <a:ext uri="{FF2B5EF4-FFF2-40B4-BE49-F238E27FC236}">
                <a16:creationId xmlns:a16="http://schemas.microsoft.com/office/drawing/2014/main" id="{8712A8F8-4A04-929F-15A9-B155DCA40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357813"/>
          <a:ext cx="6334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99400" imgH="4686300" progId="Equation.3">
                  <p:embed/>
                </p:oleObj>
              </mc:Choice>
              <mc:Fallback>
                <p:oleObj name="Equation" r:id="rId3" imgW="78994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57813"/>
                        <a:ext cx="6334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1" name="Object 3">
            <a:extLst>
              <a:ext uri="{FF2B5EF4-FFF2-40B4-BE49-F238E27FC236}">
                <a16:creationId xmlns:a16="http://schemas.microsoft.com/office/drawing/2014/main" id="{BE2AF169-7C1C-7402-B4EA-115187547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2313" y="5157788"/>
          <a:ext cx="296862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373300" imgH="9652000" progId="Equation.3">
                  <p:embed/>
                </p:oleObj>
              </mc:Choice>
              <mc:Fallback>
                <p:oleObj name="Equation" r:id="rId5" imgW="40373300" imgH="9652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5157788"/>
                        <a:ext cx="296862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>
            <a:extLst>
              <a:ext uri="{FF2B5EF4-FFF2-40B4-BE49-F238E27FC236}">
                <a16:creationId xmlns:a16="http://schemas.microsoft.com/office/drawing/2014/main" id="{466FB9CB-33C3-32AF-1B43-3E542EE794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609600"/>
          <a:ext cx="2235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945600" imgH="4686300" progId="Equation.3">
                  <p:embed/>
                </p:oleObj>
              </mc:Choice>
              <mc:Fallback>
                <p:oleObj name="Equation" r:id="rId7" imgW="219456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609600"/>
                        <a:ext cx="2235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>
            <a:extLst>
              <a:ext uri="{FF2B5EF4-FFF2-40B4-BE49-F238E27FC236}">
                <a16:creationId xmlns:a16="http://schemas.microsoft.com/office/drawing/2014/main" id="{7A3FBC42-239E-5D0D-74E1-1E85C3842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49275"/>
          <a:ext cx="486251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564800" imgH="10528300" progId="Equation.3">
                  <p:embed/>
                </p:oleObj>
              </mc:Choice>
              <mc:Fallback>
                <p:oleObj name="Equation" r:id="rId9" imgW="485648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49275"/>
                        <a:ext cx="486251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>
            <a:extLst>
              <a:ext uri="{FF2B5EF4-FFF2-40B4-BE49-F238E27FC236}">
                <a16:creationId xmlns:a16="http://schemas.microsoft.com/office/drawing/2014/main" id="{4AFB25E8-F73A-0798-85C9-68FA4D9E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19250"/>
          <a:ext cx="3640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394900" imgH="4978400" progId="Equation.3">
                  <p:embed/>
                </p:oleObj>
              </mc:Choice>
              <mc:Fallback>
                <p:oleObj name="Equation" r:id="rId11" imgW="353949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19250"/>
                        <a:ext cx="3640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7">
            <a:extLst>
              <a:ext uri="{FF2B5EF4-FFF2-40B4-BE49-F238E27FC236}">
                <a16:creationId xmlns:a16="http://schemas.microsoft.com/office/drawing/2014/main" id="{875C396A-259E-1A9D-10EB-0D0192B8F0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322513"/>
          <a:ext cx="61579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0274200" imgH="6438900" progId="Equation.3">
                  <p:embed/>
                </p:oleObj>
              </mc:Choice>
              <mc:Fallback>
                <p:oleObj name="Equation" r:id="rId13" imgW="60274200" imgH="6438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22513"/>
                        <a:ext cx="61579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>
            <a:extLst>
              <a:ext uri="{FF2B5EF4-FFF2-40B4-BE49-F238E27FC236}">
                <a16:creationId xmlns:a16="http://schemas.microsoft.com/office/drawing/2014/main" id="{3C5519B8-E624-8C27-89A4-9773E8DD2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500438"/>
          <a:ext cx="86106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2052100" imgH="10236200" progId="Equation.3">
                  <p:embed/>
                </p:oleObj>
              </mc:Choice>
              <mc:Fallback>
                <p:oleObj name="Equation" r:id="rId15" imgW="112052100" imgH="1023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00438"/>
                        <a:ext cx="86106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>
            <a:extLst>
              <a:ext uri="{FF2B5EF4-FFF2-40B4-BE49-F238E27FC236}">
                <a16:creationId xmlns:a16="http://schemas.microsoft.com/office/drawing/2014/main" id="{E61BA078-31EA-07A4-A211-2363DAC25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" y="2997200"/>
          <a:ext cx="7480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2263000" imgH="4686300" progId="Equation.3">
                  <p:embed/>
                </p:oleObj>
              </mc:Choice>
              <mc:Fallback>
                <p:oleObj name="Equation" r:id="rId17" imgW="72263000" imgH="4686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2997200"/>
                        <a:ext cx="74803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>
            <a:extLst>
              <a:ext uri="{FF2B5EF4-FFF2-40B4-BE49-F238E27FC236}">
                <a16:creationId xmlns:a16="http://schemas.microsoft.com/office/drawing/2014/main" id="{554E4F18-AFF1-5DC9-C4C4-8A48DC9C47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365625"/>
          <a:ext cx="8534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2344200" imgH="10236200" progId="Equation.3">
                  <p:embed/>
                </p:oleObj>
              </mc:Choice>
              <mc:Fallback>
                <p:oleObj name="Equation" r:id="rId19" imgW="112344200" imgH="10236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65625"/>
                        <a:ext cx="85344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9" name="Object 11">
            <a:extLst>
              <a:ext uri="{FF2B5EF4-FFF2-40B4-BE49-F238E27FC236}">
                <a16:creationId xmlns:a16="http://schemas.microsoft.com/office/drawing/2014/main" id="{78530420-199C-BDC6-CC6D-91FB088C6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373688"/>
          <a:ext cx="41211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599100" imgH="4978400" progId="Equation.3">
                  <p:embed/>
                </p:oleObj>
              </mc:Choice>
              <mc:Fallback>
                <p:oleObj name="Equation" r:id="rId21" imgW="43599100" imgH="4978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73688"/>
                        <a:ext cx="41211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2">
            <a:extLst>
              <a:ext uri="{FF2B5EF4-FFF2-40B4-BE49-F238E27FC236}">
                <a16:creationId xmlns:a16="http://schemas.microsoft.com/office/drawing/2014/main" id="{677FF61F-FC0B-955E-1421-886153772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3" imgW="5048250" imgH="12700" progId="Photoshop.Image.5">
                  <p:embed/>
                </p:oleObj>
              </mc:Choice>
              <mc:Fallback>
                <p:oleObj name="Image" r:id="rId23" imgW="5048250" imgH="12700" progId="Photoshop.Image.5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Rectangle 13">
            <a:extLst>
              <a:ext uri="{FF2B5EF4-FFF2-40B4-BE49-F238E27FC236}">
                <a16:creationId xmlns:a16="http://schemas.microsoft.com/office/drawing/2014/main" id="{BDDE97F3-7220-00F0-D264-EA348B4E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4765" name="Rectangle 14">
            <a:extLst>
              <a:ext uri="{FF2B5EF4-FFF2-40B4-BE49-F238E27FC236}">
                <a16:creationId xmlns:a16="http://schemas.microsoft.com/office/drawing/2014/main" id="{17D3D00D-F2D6-B9EF-88E1-6030EFDF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188913"/>
            <a:ext cx="15652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§3  </a:t>
            </a:r>
            <a:r>
              <a:rPr lang="zh-CN" altLang="en-US" sz="1800">
                <a:latin typeface="Times New Roman" panose="02020603050405020304" pitchFamily="18" charset="0"/>
              </a:rPr>
              <a:t>区间估计</a:t>
            </a:r>
          </a:p>
        </p:txBody>
      </p:sp>
      <p:graphicFrame>
        <p:nvGraphicFramePr>
          <p:cNvPr id="191503" name="Object 15">
            <a:extLst>
              <a:ext uri="{FF2B5EF4-FFF2-40B4-BE49-F238E27FC236}">
                <a16:creationId xmlns:a16="http://schemas.microsoft.com/office/drawing/2014/main" id="{C956B147-649C-FB68-B958-5976D7CAC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484313"/>
          <a:ext cx="15240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798800" imgH="9067800" progId="Equation.3">
                  <p:embed/>
                </p:oleObj>
              </mc:Choice>
              <mc:Fallback>
                <p:oleObj name="Equation" r:id="rId26" imgW="15798800" imgH="9067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84313"/>
                        <a:ext cx="15240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4" name="AutoShape 16">
            <a:extLst>
              <a:ext uri="{FF2B5EF4-FFF2-40B4-BE49-F238E27FC236}">
                <a16:creationId xmlns:a16="http://schemas.microsoft.com/office/drawing/2014/main" id="{BEF87DBF-257E-92DA-ACB7-4087AD5D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68" name="Text Box 1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A197205-2FBB-4357-6BBC-9A93CBEAD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1509" name="AutoShape 21">
            <a:extLst>
              <a:ext uri="{FF2B5EF4-FFF2-40B4-BE49-F238E27FC236}">
                <a16:creationId xmlns:a16="http://schemas.microsoft.com/office/drawing/2014/main" id="{F9E390CD-314C-699A-9A0D-49A84EDA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1510" name="AutoShape 22">
            <a:extLst>
              <a:ext uri="{FF2B5EF4-FFF2-40B4-BE49-F238E27FC236}">
                <a16:creationId xmlns:a16="http://schemas.microsoft.com/office/drawing/2014/main" id="{00F7D4C5-BB0D-5DCC-A960-6AB518FB3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71" name="Text Box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253AED-1681-346D-264D-E0F6AF8F1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74772" name="Text Box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A7A879-09BF-5F99-09FD-99FABC070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91514" name="AutoShape 26">
            <a:extLst>
              <a:ext uri="{FF2B5EF4-FFF2-40B4-BE49-F238E27FC236}">
                <a16:creationId xmlns:a16="http://schemas.microsoft.com/office/drawing/2014/main" id="{85613FA1-8C73-4CEF-E159-7C981D547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74" name="Text Box 27">
            <a:hlinkClick r:id="rId28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C8DC6521-7C3D-7B29-6B88-43D6203D9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BE7E8035-2BF1-1324-8C06-19E069029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49275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5</a:t>
            </a:r>
          </a:p>
        </p:txBody>
      </p:sp>
      <p:graphicFrame>
        <p:nvGraphicFramePr>
          <p:cNvPr id="192515" name="Object 3">
            <a:extLst>
              <a:ext uri="{FF2B5EF4-FFF2-40B4-BE49-F238E27FC236}">
                <a16:creationId xmlns:a16="http://schemas.microsoft.com/office/drawing/2014/main" id="{C3F331FD-CE44-8CC7-A215-8B3DC0F8F9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620713"/>
          <a:ext cx="8435975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140800" imgH="18719800" progId="Equation.3">
                  <p:embed/>
                </p:oleObj>
              </mc:Choice>
              <mc:Fallback>
                <p:oleObj name="Equation" r:id="rId4" imgW="85140800" imgH="1871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620713"/>
                        <a:ext cx="8435975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6" name="Object 4">
            <a:extLst>
              <a:ext uri="{FF2B5EF4-FFF2-40B4-BE49-F238E27FC236}">
                <a16:creationId xmlns:a16="http://schemas.microsoft.com/office/drawing/2014/main" id="{95353926-E943-D62A-99F6-340C2A348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25875"/>
          <a:ext cx="609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" imgH="177800" progId="Equation.3">
                  <p:embed/>
                </p:oleObj>
              </mc:Choice>
              <mc:Fallback>
                <p:oleObj name="Equation" r:id="rId6" imgW="2159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25875"/>
                        <a:ext cx="6096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7" name="Object 5">
            <a:extLst>
              <a:ext uri="{FF2B5EF4-FFF2-40B4-BE49-F238E27FC236}">
                <a16:creationId xmlns:a16="http://schemas.microsoft.com/office/drawing/2014/main" id="{BDCDC887-59A3-BBFA-7EFD-A56C7B130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0988" y="3825875"/>
          <a:ext cx="3402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766000" imgH="4686300" progId="Equation.3">
                  <p:embed/>
                </p:oleObj>
              </mc:Choice>
              <mc:Fallback>
                <p:oleObj name="Equation" r:id="rId8" imgW="327660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825875"/>
                        <a:ext cx="3402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>
            <a:extLst>
              <a:ext uri="{FF2B5EF4-FFF2-40B4-BE49-F238E27FC236}">
                <a16:creationId xmlns:a16="http://schemas.microsoft.com/office/drawing/2014/main" id="{25F07F42-CF88-D63D-D3FE-A7874DCB0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4283075"/>
          <a:ext cx="385286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002200" imgH="18719800" progId="Equation.3">
                  <p:embed/>
                </p:oleObj>
              </mc:Choice>
              <mc:Fallback>
                <p:oleObj name="Equation" r:id="rId10" imgW="43002200" imgH="1871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283075"/>
                        <a:ext cx="3852862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7">
            <a:extLst>
              <a:ext uri="{FF2B5EF4-FFF2-40B4-BE49-F238E27FC236}">
                <a16:creationId xmlns:a16="http://schemas.microsoft.com/office/drawing/2014/main" id="{13F3D433-3EEE-C9F1-0AC2-A8F31F5A2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2" imgW="5048250" imgH="12700" progId="Photoshop.Image.5">
                  <p:embed/>
                </p:oleObj>
              </mc:Choice>
              <mc:Fallback>
                <p:oleObj name="Image" r:id="rId12" imgW="5048250" imgH="12700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Rectangle 8">
            <a:extLst>
              <a:ext uri="{FF2B5EF4-FFF2-40B4-BE49-F238E27FC236}">
                <a16:creationId xmlns:a16="http://schemas.microsoft.com/office/drawing/2014/main" id="{11A57CA7-7300-1E4E-8FFF-85228220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192522" name="Object 10">
            <a:extLst>
              <a:ext uri="{FF2B5EF4-FFF2-40B4-BE49-F238E27FC236}">
                <a16:creationId xmlns:a16="http://schemas.microsoft.com/office/drawing/2014/main" id="{9F248A9B-CA72-DB5F-ABA6-FDCC48875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378075"/>
          <a:ext cx="82327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096100" imgH="14046200" progId="Equation.3">
                  <p:embed/>
                </p:oleObj>
              </mc:Choice>
              <mc:Fallback>
                <p:oleObj name="Equation" r:id="rId14" imgW="83096100" imgH="14046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78075"/>
                        <a:ext cx="8232775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3" name="AutoShape 11">
            <a:extLst>
              <a:ext uri="{FF2B5EF4-FFF2-40B4-BE49-F238E27FC236}">
                <a16:creationId xmlns:a16="http://schemas.microsoft.com/office/drawing/2014/main" id="{7B9C7554-97EA-5257-121E-5DB03AEFE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6810" name="Text Box 12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6562669-5E3A-F3D8-10E4-7BA7B62FE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2528" name="AutoShape 16">
            <a:extLst>
              <a:ext uri="{FF2B5EF4-FFF2-40B4-BE49-F238E27FC236}">
                <a16:creationId xmlns:a16="http://schemas.microsoft.com/office/drawing/2014/main" id="{FAB2FBFC-7B1C-56CF-D877-0A17E2C2D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2529" name="AutoShape 17">
            <a:extLst>
              <a:ext uri="{FF2B5EF4-FFF2-40B4-BE49-F238E27FC236}">
                <a16:creationId xmlns:a16="http://schemas.microsoft.com/office/drawing/2014/main" id="{D79B63FD-87AF-2668-A837-DC77A6109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6813" name="Text Box 1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218214-0C56-74F8-1EEF-E85CB1CD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76814" name="Text Box 2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D73992-7572-B533-2115-ED0A94F31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92533" name="AutoShape 21">
            <a:extLst>
              <a:ext uri="{FF2B5EF4-FFF2-40B4-BE49-F238E27FC236}">
                <a16:creationId xmlns:a16="http://schemas.microsoft.com/office/drawing/2014/main" id="{4375D8F0-B4F6-FC1C-2131-1BE5FCA05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6816" name="Text Box 22">
            <a:hlinkClick r:id="rId1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C5E54D69-72C5-DAAD-6373-0388A639B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38" name="Object 2">
            <a:extLst>
              <a:ext uri="{FF2B5EF4-FFF2-40B4-BE49-F238E27FC236}">
                <a16:creationId xmlns:a16="http://schemas.microsoft.com/office/drawing/2014/main" id="{99E7283D-E9E2-0E8E-4C0E-AC46F4385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957263"/>
          <a:ext cx="4238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97300" imgH="4394200" progId="Equation.3">
                  <p:embed/>
                </p:oleObj>
              </mc:Choice>
              <mc:Fallback>
                <p:oleObj name="Equation" r:id="rId3" imgW="3797300" imgH="439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957263"/>
                        <a:ext cx="4238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39" name="Object 3">
            <a:extLst>
              <a:ext uri="{FF2B5EF4-FFF2-40B4-BE49-F238E27FC236}">
                <a16:creationId xmlns:a16="http://schemas.microsoft.com/office/drawing/2014/main" id="{5B6C46BC-4BCF-E778-ED10-2C940D322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692150"/>
          <a:ext cx="464661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541700" imgH="11112500" progId="Equation.3">
                  <p:embed/>
                </p:oleObj>
              </mc:Choice>
              <mc:Fallback>
                <p:oleObj name="Equation" r:id="rId5" imgW="41541700" imgH="11112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692150"/>
                        <a:ext cx="4646613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0" name="Object 4">
            <a:extLst>
              <a:ext uri="{FF2B5EF4-FFF2-40B4-BE49-F238E27FC236}">
                <a16:creationId xmlns:a16="http://schemas.microsoft.com/office/drawing/2014/main" id="{884D069E-C492-0E5F-3BCF-EA8F00603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88" y="2133600"/>
          <a:ext cx="5445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86300" imgH="4686300" progId="Equation.3">
                  <p:embed/>
                </p:oleObj>
              </mc:Choice>
              <mc:Fallback>
                <p:oleObj name="Equation" r:id="rId7" imgW="46863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133600"/>
                        <a:ext cx="5445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1" name="Object 5">
            <a:extLst>
              <a:ext uri="{FF2B5EF4-FFF2-40B4-BE49-F238E27FC236}">
                <a16:creationId xmlns:a16="http://schemas.microsoft.com/office/drawing/2014/main" id="{99DFAE99-E90C-DE20-297A-181ECB605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3068638"/>
          <a:ext cx="55006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216800" imgH="10528300" progId="Equation.3">
                  <p:embed/>
                </p:oleObj>
              </mc:Choice>
              <mc:Fallback>
                <p:oleObj name="Equation" r:id="rId9" imgW="58216800" imgH="1052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068638"/>
                        <a:ext cx="55006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2" name="Object 6">
            <a:extLst>
              <a:ext uri="{FF2B5EF4-FFF2-40B4-BE49-F238E27FC236}">
                <a16:creationId xmlns:a16="http://schemas.microsoft.com/office/drawing/2014/main" id="{E283BAFD-6FE6-5E8F-02A0-C973812F5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5" y="2173288"/>
          <a:ext cx="37655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699700" imgH="6438900" progId="Equation.3">
                  <p:embed/>
                </p:oleObj>
              </mc:Choice>
              <mc:Fallback>
                <p:oleObj name="Equation" r:id="rId11" imgW="35699700" imgH="6438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173288"/>
                        <a:ext cx="37655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3" name="Object 7">
            <a:extLst>
              <a:ext uri="{FF2B5EF4-FFF2-40B4-BE49-F238E27FC236}">
                <a16:creationId xmlns:a16="http://schemas.microsoft.com/office/drawing/2014/main" id="{3A4CC991-7D1B-8457-25D6-EE9522FB4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7025" y="2205038"/>
          <a:ext cx="3203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350200" imgH="6438900" progId="Equation.3">
                  <p:embed/>
                </p:oleObj>
              </mc:Choice>
              <mc:Fallback>
                <p:oleObj name="Equation" r:id="rId13" imgW="33350200" imgH="6438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2205038"/>
                        <a:ext cx="3203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8">
            <a:extLst>
              <a:ext uri="{FF2B5EF4-FFF2-40B4-BE49-F238E27FC236}">
                <a16:creationId xmlns:a16="http://schemas.microsoft.com/office/drawing/2014/main" id="{0B54E5E9-033E-00AF-CD94-8A96AB1FC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6675" y="4149725"/>
          <a:ext cx="68167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825600" imgH="14046200" progId="Equation.3">
                  <p:embed/>
                </p:oleObj>
              </mc:Choice>
              <mc:Fallback>
                <p:oleObj name="Equation" r:id="rId15" imgW="77825600" imgH="1404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4149725"/>
                        <a:ext cx="68167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9">
            <a:extLst>
              <a:ext uri="{FF2B5EF4-FFF2-40B4-BE49-F238E27FC236}">
                <a16:creationId xmlns:a16="http://schemas.microsoft.com/office/drawing/2014/main" id="{36320652-C67C-C6F6-A620-DA9AA8AAE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5048250" imgH="12700" progId="Photoshop.Image.5">
                  <p:embed/>
                </p:oleObj>
              </mc:Choice>
              <mc:Fallback>
                <p:oleObj name="Image" r:id="rId17" imgW="5048250" imgH="12700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7" name="Rectangle 10">
            <a:extLst>
              <a:ext uri="{FF2B5EF4-FFF2-40B4-BE49-F238E27FC236}">
                <a16:creationId xmlns:a16="http://schemas.microsoft.com/office/drawing/2014/main" id="{187F6DB9-BC3A-3D2E-C4A7-81A4C6B8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78858" name="Rectangle 11">
            <a:extLst>
              <a:ext uri="{FF2B5EF4-FFF2-40B4-BE49-F238E27FC236}">
                <a16:creationId xmlns:a16="http://schemas.microsoft.com/office/drawing/2014/main" id="{F66107D7-F1FB-E824-6902-F6BEC421D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620713"/>
            <a:ext cx="15652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§3  </a:t>
            </a:r>
            <a:r>
              <a:rPr lang="zh-CN" altLang="en-US" sz="1800">
                <a:latin typeface="Times New Roman" panose="02020603050405020304" pitchFamily="18" charset="0"/>
              </a:rPr>
              <a:t>区间估计</a:t>
            </a:r>
          </a:p>
        </p:txBody>
      </p:sp>
      <p:sp>
        <p:nvSpPr>
          <p:cNvPr id="193548" name="AutoShape 12">
            <a:extLst>
              <a:ext uri="{FF2B5EF4-FFF2-40B4-BE49-F238E27FC236}">
                <a16:creationId xmlns:a16="http://schemas.microsoft.com/office/drawing/2014/main" id="{A8B41E23-A606-36ED-CC6D-7C50C13F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8860" name="Text Box 1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F3952BC-A0A0-125F-8183-31C1AE104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3553" name="AutoShape 17">
            <a:extLst>
              <a:ext uri="{FF2B5EF4-FFF2-40B4-BE49-F238E27FC236}">
                <a16:creationId xmlns:a16="http://schemas.microsoft.com/office/drawing/2014/main" id="{F3E46F1C-CEA6-3415-6C79-D86ACDDBC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3554" name="AutoShape 18">
            <a:extLst>
              <a:ext uri="{FF2B5EF4-FFF2-40B4-BE49-F238E27FC236}">
                <a16:creationId xmlns:a16="http://schemas.microsoft.com/office/drawing/2014/main" id="{5C8F82CE-D853-9E83-3891-F4CE19C3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8863" name="Text Box 2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3F8A9C-0935-D8D4-C659-D54E8E674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78864" name="Text Box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83188D-7F59-A2DA-6744-DF277ABF4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93558" name="AutoShape 22">
            <a:extLst>
              <a:ext uri="{FF2B5EF4-FFF2-40B4-BE49-F238E27FC236}">
                <a16:creationId xmlns:a16="http://schemas.microsoft.com/office/drawing/2014/main" id="{3CC62F09-1AE3-E793-1DB2-638935E2F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78866" name="Text Box 23">
            <a:hlinkClick r:id="rId20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C5498786-CB95-C1D8-1102-7883EACB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19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2" name="Object 2">
            <a:extLst>
              <a:ext uri="{FF2B5EF4-FFF2-40B4-BE49-F238E27FC236}">
                <a16:creationId xmlns:a16="http://schemas.microsoft.com/office/drawing/2014/main" id="{14F6EB0E-48A3-6392-EFFF-F8E0892FC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609600"/>
          <a:ext cx="38782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91800" imgH="10528300" progId="Equation.3">
                  <p:embed/>
                </p:oleObj>
              </mc:Choice>
              <mc:Fallback>
                <p:oleObj name="Equation" r:id="rId3" imgW="35991800" imgH="1052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609600"/>
                        <a:ext cx="387826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3" name="Object 3">
            <a:extLst>
              <a:ext uri="{FF2B5EF4-FFF2-40B4-BE49-F238E27FC236}">
                <a16:creationId xmlns:a16="http://schemas.microsoft.com/office/drawing/2014/main" id="{7DFB39CA-27BF-2125-A7B9-2BF853A5C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47863"/>
          <a:ext cx="32908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518600" imgH="4978400" progId="Equation.3">
                  <p:embed/>
                </p:oleObj>
              </mc:Choice>
              <mc:Fallback>
                <p:oleObj name="Equation" r:id="rId5" imgW="34518600" imgH="497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47863"/>
                        <a:ext cx="32908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>
            <a:extLst>
              <a:ext uri="{FF2B5EF4-FFF2-40B4-BE49-F238E27FC236}">
                <a16:creationId xmlns:a16="http://schemas.microsoft.com/office/drawing/2014/main" id="{518BB279-7942-0D8F-61D9-AE99DE78D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3" y="2655888"/>
          <a:ext cx="6789737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307700" imgH="6438900" progId="Equation.3">
                  <p:embed/>
                </p:oleObj>
              </mc:Choice>
              <mc:Fallback>
                <p:oleObj name="Equation" r:id="rId7" imgW="74307700" imgH="643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2655888"/>
                        <a:ext cx="6789737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>
            <a:extLst>
              <a:ext uri="{FF2B5EF4-FFF2-40B4-BE49-F238E27FC236}">
                <a16:creationId xmlns:a16="http://schemas.microsoft.com/office/drawing/2014/main" id="{84056E2C-6A13-6C47-7DA3-AFBC12FD9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860800"/>
          <a:ext cx="71977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263000" imgH="4686300" progId="Equation.3">
                  <p:embed/>
                </p:oleObj>
              </mc:Choice>
              <mc:Fallback>
                <p:oleObj name="Equation" r:id="rId9" imgW="72263000" imgH="468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60800"/>
                        <a:ext cx="71977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BCF60161-9D11-FDF2-48F1-70578BD87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563" y="5445125"/>
          <a:ext cx="49704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7104300" imgH="4978400" progId="Equation.3">
                  <p:embed/>
                </p:oleObj>
              </mc:Choice>
              <mc:Fallback>
                <p:oleObj name="Equation" r:id="rId11" imgW="47104300" imgH="497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5445125"/>
                        <a:ext cx="49704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7" name="Object 7">
            <a:extLst>
              <a:ext uri="{FF2B5EF4-FFF2-40B4-BE49-F238E27FC236}">
                <a16:creationId xmlns:a16="http://schemas.microsoft.com/office/drawing/2014/main" id="{51516297-D18F-39FF-5827-5784A2B17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488" y="762000"/>
          <a:ext cx="22971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945600" imgH="4686300" progId="Equation.3">
                  <p:embed/>
                </p:oleObj>
              </mc:Choice>
              <mc:Fallback>
                <p:oleObj name="Equation" r:id="rId13" imgW="21945600" imgH="4686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762000"/>
                        <a:ext cx="22971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8" name="Object 8">
            <a:extLst>
              <a:ext uri="{FF2B5EF4-FFF2-40B4-BE49-F238E27FC236}">
                <a16:creationId xmlns:a16="http://schemas.microsoft.com/office/drawing/2014/main" id="{1F1F29FD-4404-C791-9274-14D22DF6A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3048000"/>
          <a:ext cx="72024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6893400" imgH="9944100" progId="Equation.3">
                  <p:embed/>
                </p:oleObj>
              </mc:Choice>
              <mc:Fallback>
                <p:oleObj name="Equation" r:id="rId15" imgW="86893400" imgH="9944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3048000"/>
                        <a:ext cx="720248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9" name="Object 9">
            <a:extLst>
              <a:ext uri="{FF2B5EF4-FFF2-40B4-BE49-F238E27FC236}">
                <a16:creationId xmlns:a16="http://schemas.microsoft.com/office/drawing/2014/main" id="{F9AC5FC7-4057-23AC-6D47-785DAA16B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365625"/>
          <a:ext cx="37179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059600" imgH="12001500" progId="Equation.3">
                  <p:embed/>
                </p:oleObj>
              </mc:Choice>
              <mc:Fallback>
                <p:oleObj name="Equation" r:id="rId17" imgW="45059600" imgH="12001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65625"/>
                        <a:ext cx="37179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>
            <a:extLst>
              <a:ext uri="{FF2B5EF4-FFF2-40B4-BE49-F238E27FC236}">
                <a16:creationId xmlns:a16="http://schemas.microsoft.com/office/drawing/2014/main" id="{AF71E399-D817-4EF5-DAF0-557153FA2A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4292600"/>
          <a:ext cx="39068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7396400" imgH="12001500" progId="Equation.3">
                  <p:embed/>
                </p:oleObj>
              </mc:Choice>
              <mc:Fallback>
                <p:oleObj name="Equation" r:id="rId19" imgW="47396400" imgH="12001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92600"/>
                        <a:ext cx="39068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1">
            <a:extLst>
              <a:ext uri="{FF2B5EF4-FFF2-40B4-BE49-F238E27FC236}">
                <a16:creationId xmlns:a16="http://schemas.microsoft.com/office/drawing/2014/main" id="{25E94B87-9118-E341-4948-F7BEDEED8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05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1" imgW="5048250" imgH="12700" progId="Photoshop.Image.5">
                  <p:embed/>
                </p:oleObj>
              </mc:Choice>
              <mc:Fallback>
                <p:oleObj name="Image" r:id="rId21" imgW="5048250" imgH="12700" progId="Photoshop.Image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05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12">
            <a:extLst>
              <a:ext uri="{FF2B5EF4-FFF2-40B4-BE49-F238E27FC236}">
                <a16:creationId xmlns:a16="http://schemas.microsoft.com/office/drawing/2014/main" id="{B93BD689-CBEB-6655-13D3-155F50FF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80908" name="Rectangle 13">
            <a:extLst>
              <a:ext uri="{FF2B5EF4-FFF2-40B4-BE49-F238E27FC236}">
                <a16:creationId xmlns:a16="http://schemas.microsoft.com/office/drawing/2014/main" id="{A7FE34C1-5028-F4A1-6CB3-F51DC22F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115888"/>
            <a:ext cx="1565275" cy="376237"/>
          </a:xfrm>
          <a:prstGeom prst="rect">
            <a:avLst/>
          </a:prstGeom>
          <a:solidFill>
            <a:srgbClr val="FFCC66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§3  </a:t>
            </a:r>
            <a:r>
              <a:rPr lang="zh-CN" altLang="en-US" sz="1800">
                <a:latin typeface="Times New Roman" panose="02020603050405020304" pitchFamily="18" charset="0"/>
              </a:rPr>
              <a:t>区间估计</a:t>
            </a:r>
          </a:p>
        </p:txBody>
      </p:sp>
      <p:graphicFrame>
        <p:nvGraphicFramePr>
          <p:cNvPr id="194574" name="Object 14">
            <a:extLst>
              <a:ext uri="{FF2B5EF4-FFF2-40B4-BE49-F238E27FC236}">
                <a16:creationId xmlns:a16="http://schemas.microsoft.com/office/drawing/2014/main" id="{9C104C34-84D9-13FC-0D1C-009393B27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797050"/>
          <a:ext cx="35687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7452300" imgH="9067800" progId="Equation.3">
                  <p:embed/>
                </p:oleObj>
              </mc:Choice>
              <mc:Fallback>
                <p:oleObj name="Equation" r:id="rId24" imgW="37452300" imgH="906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97050"/>
                        <a:ext cx="35687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5" name="AutoShape 25">
            <a:extLst>
              <a:ext uri="{FF2B5EF4-FFF2-40B4-BE49-F238E27FC236}">
                <a16:creationId xmlns:a16="http://schemas.microsoft.com/office/drawing/2014/main" id="{1A41953B-5A18-E3F6-3903-7DB1D5BF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0911" name="Text Box 2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C17ED1C-00E6-0C24-78E9-45EB076F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94590" name="AutoShape 30">
            <a:extLst>
              <a:ext uri="{FF2B5EF4-FFF2-40B4-BE49-F238E27FC236}">
                <a16:creationId xmlns:a16="http://schemas.microsoft.com/office/drawing/2014/main" id="{F7CB6C0B-425B-3B9A-D49D-1E7F37F2C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94591" name="AutoShape 31">
            <a:extLst>
              <a:ext uri="{FF2B5EF4-FFF2-40B4-BE49-F238E27FC236}">
                <a16:creationId xmlns:a16="http://schemas.microsoft.com/office/drawing/2014/main" id="{0956CD71-7868-06FD-53C5-AC0E75D7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0914" name="Text Box 3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CA75C5-F19B-CD21-A619-D3935EDA1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80915" name="Text Box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57F4A5-81FB-93C1-BEA8-893EC7E0A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94595" name="AutoShape 35">
            <a:extLst>
              <a:ext uri="{FF2B5EF4-FFF2-40B4-BE49-F238E27FC236}">
                <a16:creationId xmlns:a16="http://schemas.microsoft.com/office/drawing/2014/main" id="{C9479918-CDC5-D555-440D-86D4963D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80917" name="Text Box 36">
            <a:hlinkClick r:id="rId2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C7D6033D-5C63-53D6-7956-4440626AF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966F5F5C-1235-49DE-33A6-7215EB7C8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矩估计得基本思想</a:t>
            </a:r>
          </a:p>
        </p:txBody>
      </p:sp>
      <p:sp>
        <p:nvSpPr>
          <p:cNvPr id="19458" name="内容占位符 2" descr="Rectangle: Click to edit Master text styles&#13;&#10;Second level&#13;&#10;Third level&#13;&#10;Fourth level&#13;&#10;Fifth level">
            <a:extLst>
              <a:ext uri="{FF2B5EF4-FFF2-40B4-BE49-F238E27FC236}">
                <a16:creationId xmlns:a16="http://schemas.microsoft.com/office/drawing/2014/main" id="{96D60CEA-6575-9BE2-1248-A3B36254A4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r>
              <a:rPr lang="zh-CN" altLang="en-US" b="1"/>
              <a:t>基本思想：用样本矩估计总体矩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/>
              <a:t>要求：总体分布的类型已知或未知均可</a:t>
            </a:r>
          </a:p>
        </p:txBody>
      </p:sp>
      <p:sp>
        <p:nvSpPr>
          <p:cNvPr id="19459" name="矩形 3">
            <a:extLst>
              <a:ext uri="{FF2B5EF4-FFF2-40B4-BE49-F238E27FC236}">
                <a16:creationId xmlns:a16="http://schemas.microsoft.com/office/drawing/2014/main" id="{F4828C4E-2C47-9697-31B1-7E27C750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149725"/>
            <a:ext cx="71294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不足：</a:t>
            </a:r>
            <a:endParaRPr lang="en-US" altLang="zh-CN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/>
              <a:t>没有利用总体分布，效果不一定理想？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2">
            <a:extLst>
              <a:ext uri="{FF2B5EF4-FFF2-40B4-BE49-F238E27FC236}">
                <a16:creationId xmlns:a16="http://schemas.microsoft.com/office/drawing/2014/main" id="{3DC629BC-E059-1FC2-9C44-FF0C8F1C6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74295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048250" imgH="12700" progId="Photoshop.Image.5">
                  <p:embed/>
                </p:oleObj>
              </mc:Choice>
              <mc:Fallback>
                <p:oleObj name="Image" r:id="rId3" imgW="5048250" imgH="1270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4295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3">
            <a:extLst>
              <a:ext uri="{FF2B5EF4-FFF2-40B4-BE49-F238E27FC236}">
                <a16:creationId xmlns:a16="http://schemas.microsoft.com/office/drawing/2014/main" id="{996A4B6A-1ACD-A73B-CEB2-B1196F8A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24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3" name="Text Box 5">
            <a:extLst>
              <a:ext uri="{FF2B5EF4-FFF2-40B4-BE49-F238E27FC236}">
                <a16:creationId xmlns:a16="http://schemas.microsoft.com/office/drawing/2014/main" id="{A1BA2221-CCC3-8772-F370-471CD0249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990600"/>
            <a:ext cx="342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§3 </a:t>
            </a:r>
            <a:r>
              <a:rPr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区间估计</a:t>
            </a:r>
          </a:p>
        </p:txBody>
      </p:sp>
      <p:sp>
        <p:nvSpPr>
          <p:cNvPr id="131078" name="Text Box 6">
            <a:extLst>
              <a:ext uri="{FF2B5EF4-FFF2-40B4-BE49-F238E27FC236}">
                <a16:creationId xmlns:a16="http://schemas.microsoft.com/office/drawing/2014/main" id="{7626377E-E2CA-C672-203E-D4B9B8F2C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0"/>
            <a:ext cx="395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rPr>
              <a:t>置信区间与置信度</a:t>
            </a:r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6F97BCA6-67E7-45BB-44D7-7849128D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819400"/>
            <a:ext cx="6492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solidFill>
                  <a:srgbClr val="0033CC"/>
                </a:solidFill>
              </a:rPr>
              <a:t>一个正态总体未知参数的置信区间</a:t>
            </a:r>
          </a:p>
        </p:txBody>
      </p: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96C76142-979A-7F7E-82E9-94699FC7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33800"/>
            <a:ext cx="6343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en-US" sz="2800" b="1">
                <a:solidFill>
                  <a:srgbClr val="0033CC"/>
                </a:solidFill>
                <a:latin typeface="宋体" panose="02010600030101010101" pitchFamily="2" charset="-122"/>
              </a:rPr>
              <a:t>两个正态总体中未知参数的置信区间</a:t>
            </a:r>
          </a:p>
        </p:txBody>
      </p:sp>
      <p:sp>
        <p:nvSpPr>
          <p:cNvPr id="131099" name="AutoShape 27">
            <a:extLst>
              <a:ext uri="{FF2B5EF4-FFF2-40B4-BE49-F238E27FC236}">
                <a16:creationId xmlns:a16="http://schemas.microsoft.com/office/drawing/2014/main" id="{54AD32E0-0436-8EAF-C7D9-144DDCDE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488" name="Text Box 2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43A82DD-E657-712F-4525-923CB8C5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131104" name="AutoShape 32">
            <a:extLst>
              <a:ext uri="{FF2B5EF4-FFF2-40B4-BE49-F238E27FC236}">
                <a16:creationId xmlns:a16="http://schemas.microsoft.com/office/drawing/2014/main" id="{D67931BA-2E06-D5FB-7330-15DF146DA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31105" name="AutoShape 33">
            <a:extLst>
              <a:ext uri="{FF2B5EF4-FFF2-40B4-BE49-F238E27FC236}">
                <a16:creationId xmlns:a16="http://schemas.microsoft.com/office/drawing/2014/main" id="{A74186C0-8C3D-AEE5-C516-A2F409E5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491" name="Text Box 3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182114-8FC8-8590-CFB3-2429E112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20492" name="Text Box 3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72C77-6563-10B7-674F-14F0A7E1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131109" name="AutoShape 37">
            <a:extLst>
              <a:ext uri="{FF2B5EF4-FFF2-40B4-BE49-F238E27FC236}">
                <a16:creationId xmlns:a16="http://schemas.microsoft.com/office/drawing/2014/main" id="{7E2AE461-210D-A6F5-65B1-A0B27C21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0494" name="Text Box 38">
            <a:hlinkClick r:id="rId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C246E94E-F293-002B-FA39-0D71461DF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utoUpdateAnimBg="0"/>
      <p:bldP spid="131079" grpId="0" autoUpdateAnimBg="0"/>
      <p:bldP spid="1310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>
            <a:extLst>
              <a:ext uri="{FF2B5EF4-FFF2-40B4-BE49-F238E27FC236}">
                <a16:creationId xmlns:a16="http://schemas.microsoft.com/office/drawing/2014/main" id="{33862B4D-3F44-6A94-6D12-5D2885BB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AAD98-6D4D-F143-A226-9D5DF22595AA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/>
          </a:p>
        </p:txBody>
      </p:sp>
      <p:sp>
        <p:nvSpPr>
          <p:cNvPr id="2285570" name="Rectangle 2">
            <a:extLst>
              <a:ext uri="{FF2B5EF4-FFF2-40B4-BE49-F238E27FC236}">
                <a16:creationId xmlns:a16="http://schemas.microsoft.com/office/drawing/2014/main" id="{A6AA38D4-47A6-BC03-BEE5-BF3355663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609600"/>
            <a:ext cx="5257800" cy="1143000"/>
          </a:xfrm>
          <a:solidFill>
            <a:srgbClr val="CC0000"/>
          </a:solidFill>
          <a:ln w="76200" cmpd="tri">
            <a:solidFill>
              <a:srgbClr val="CC99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4000">
                <a:solidFill>
                  <a:srgbClr val="FFFF99"/>
                </a:solidFill>
                <a:ea typeface="华文行楷" panose="02010800040101010101" pitchFamily="2" charset="-122"/>
              </a:rPr>
              <a:t>§3  </a:t>
            </a:r>
            <a:r>
              <a:rPr lang="zh-CN" altLang="en-US" sz="4000">
                <a:solidFill>
                  <a:srgbClr val="FFFF99"/>
                </a:solidFill>
                <a:ea typeface="华文行楷" panose="02010800040101010101" pitchFamily="2" charset="-122"/>
              </a:rPr>
              <a:t>区间估计</a:t>
            </a:r>
          </a:p>
        </p:txBody>
      </p:sp>
      <p:pic>
        <p:nvPicPr>
          <p:cNvPr id="2285571" name="URBAN_01.mid">
            <a:hlinkClick r:id="" action="ppaction://media"/>
            <a:extLst>
              <a:ext uri="{FF2B5EF4-FFF2-40B4-BE49-F238E27FC236}">
                <a16:creationId xmlns:a16="http://schemas.microsoft.com/office/drawing/2014/main" id="{F1DF5D55-9559-3FEE-8F41-EAE303FEE6C0}"/>
              </a:ext>
            </a:extLst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91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5572" name="Text Box 4">
            <a:extLst>
              <a:ext uri="{FF2B5EF4-FFF2-40B4-BE49-F238E27FC236}">
                <a16:creationId xmlns:a16="http://schemas.microsoft.com/office/drawing/2014/main" id="{20C83F4E-32B3-21E6-E2C3-51EEFEBCF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点估计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85573" name="Line 5">
            <a:extLst>
              <a:ext uri="{FF2B5EF4-FFF2-40B4-BE49-F238E27FC236}">
                <a16:creationId xmlns:a16="http://schemas.microsoft.com/office/drawing/2014/main" id="{501DB03A-821E-FCE3-394D-7DBDC2143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438400"/>
            <a:ext cx="48768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85574" name="Group 6">
            <a:extLst>
              <a:ext uri="{FF2B5EF4-FFF2-40B4-BE49-F238E27FC236}">
                <a16:creationId xmlns:a16="http://schemas.microsoft.com/office/drawing/2014/main" id="{A6D78268-2F21-3115-75C0-7DB2B9A0F0B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362200"/>
            <a:ext cx="1219200" cy="625475"/>
            <a:chOff x="2784" y="1632"/>
            <a:chExt cx="768" cy="394"/>
          </a:xfrm>
        </p:grpSpPr>
        <p:sp>
          <p:nvSpPr>
            <p:cNvPr id="22607" name="Oval 7">
              <a:extLst>
                <a:ext uri="{FF2B5EF4-FFF2-40B4-BE49-F238E27FC236}">
                  <a16:creationId xmlns:a16="http://schemas.microsoft.com/office/drawing/2014/main" id="{F2A679E2-4B90-BF1E-4DB0-14114FF30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96" cy="96"/>
            </a:xfrm>
            <a:prstGeom prst="ellipse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608" name="Text Box 8">
              <a:extLst>
                <a:ext uri="{FF2B5EF4-FFF2-40B4-BE49-F238E27FC236}">
                  <a16:creationId xmlns:a16="http://schemas.microsoft.com/office/drawing/2014/main" id="{BEE874BA-D450-2D8A-A92D-676F7573A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θ</a:t>
              </a:r>
              <a:r>
                <a:rPr lang="zh-CN" altLang="en-US" sz="2000" b="1">
                  <a:latin typeface="Times New Roman" panose="02020603050405020304" pitchFamily="18" charset="0"/>
                </a:rPr>
                <a:t>的真值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285577" name="Oval 9">
            <a:extLst>
              <a:ext uri="{FF2B5EF4-FFF2-40B4-BE49-F238E27FC236}">
                <a16:creationId xmlns:a16="http://schemas.microsoft.com/office/drawing/2014/main" id="{2BF5C722-C823-61E2-BF8F-F15F28A6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78" name="Oval 10">
            <a:extLst>
              <a:ext uri="{FF2B5EF4-FFF2-40B4-BE49-F238E27FC236}">
                <a16:creationId xmlns:a16="http://schemas.microsoft.com/office/drawing/2014/main" id="{BC94C4BB-DA0C-C466-F332-7A7E9935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79" name="Oval 11">
            <a:extLst>
              <a:ext uri="{FF2B5EF4-FFF2-40B4-BE49-F238E27FC236}">
                <a16:creationId xmlns:a16="http://schemas.microsoft.com/office/drawing/2014/main" id="{64B0327B-8878-B8DA-1AA6-8B678CCC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80" name="Oval 12">
            <a:extLst>
              <a:ext uri="{FF2B5EF4-FFF2-40B4-BE49-F238E27FC236}">
                <a16:creationId xmlns:a16="http://schemas.microsoft.com/office/drawing/2014/main" id="{877CAC1E-F4F6-6015-59C7-4E8F023F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81" name="Oval 13">
            <a:extLst>
              <a:ext uri="{FF2B5EF4-FFF2-40B4-BE49-F238E27FC236}">
                <a16:creationId xmlns:a16="http://schemas.microsoft.com/office/drawing/2014/main" id="{E6CC3EE5-5485-7654-661F-A8F6250B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82" name="Oval 14">
            <a:extLst>
              <a:ext uri="{FF2B5EF4-FFF2-40B4-BE49-F238E27FC236}">
                <a16:creationId xmlns:a16="http://schemas.microsoft.com/office/drawing/2014/main" id="{DD874AA5-3486-7BDC-70BA-7D9E2630B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83" name="Oval 15">
            <a:extLst>
              <a:ext uri="{FF2B5EF4-FFF2-40B4-BE49-F238E27FC236}">
                <a16:creationId xmlns:a16="http://schemas.microsoft.com/office/drawing/2014/main" id="{2B3DD45D-FA39-D3EA-1A9C-65128A98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84" name="Oval 16">
            <a:extLst>
              <a:ext uri="{FF2B5EF4-FFF2-40B4-BE49-F238E27FC236}">
                <a16:creationId xmlns:a16="http://schemas.microsoft.com/office/drawing/2014/main" id="{3AB7A332-C806-E7D0-9D46-732CDF05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2285585" name="Oval 17">
            <a:extLst>
              <a:ext uri="{FF2B5EF4-FFF2-40B4-BE49-F238E27FC236}">
                <a16:creationId xmlns:a16="http://schemas.microsoft.com/office/drawing/2014/main" id="{20C6FB3C-FDE9-726E-47AC-C9558937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86000"/>
            <a:ext cx="228600" cy="228600"/>
          </a:xfrm>
          <a:prstGeom prst="ellipse">
            <a:avLst/>
          </a:prstGeom>
          <a:solidFill>
            <a:srgbClr val="CC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2285586" name="Group 18">
            <a:extLst>
              <a:ext uri="{FF2B5EF4-FFF2-40B4-BE49-F238E27FC236}">
                <a16:creationId xmlns:a16="http://schemas.microsoft.com/office/drawing/2014/main" id="{026779EC-ACED-7B6C-3B08-F7549BDDAE0B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1905000"/>
            <a:ext cx="241300" cy="609600"/>
            <a:chOff x="2736" y="2496"/>
            <a:chExt cx="152" cy="384"/>
          </a:xfrm>
        </p:grpSpPr>
        <p:sp>
          <p:nvSpPr>
            <p:cNvPr id="22605" name="Oval 19">
              <a:extLst>
                <a:ext uri="{FF2B5EF4-FFF2-40B4-BE49-F238E27FC236}">
                  <a16:creationId xmlns:a16="http://schemas.microsoft.com/office/drawing/2014/main" id="{D9F8D1DA-6472-AFF9-F7C0-EA9D2C47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756"/>
              <a:ext cx="96" cy="124"/>
            </a:xfrm>
            <a:prstGeom prst="ellipse">
              <a:avLst/>
            </a:prstGeom>
            <a:solidFill>
              <a:srgbClr val="CC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2606" name="Object 20">
              <a:extLst>
                <a:ext uri="{FF2B5EF4-FFF2-40B4-BE49-F238E27FC236}">
                  <a16:creationId xmlns:a16="http://schemas.microsoft.com/office/drawing/2014/main" id="{21BFB21B-4822-B96E-A06E-16FCE1696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496"/>
            <a:ext cx="1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921000" imgH="4978400" progId="Equation.3">
                    <p:embed/>
                  </p:oleObj>
                </mc:Choice>
                <mc:Fallback>
                  <p:oleObj name="公式" r:id="rId10" imgW="2921000" imgH="4978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96"/>
                          <a:ext cx="15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5589" name="Line 21">
            <a:extLst>
              <a:ext uri="{FF2B5EF4-FFF2-40B4-BE49-F238E27FC236}">
                <a16:creationId xmlns:a16="http://schemas.microsoft.com/office/drawing/2014/main" id="{D79FBCAE-52F2-6235-0F73-51EEC2A19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800600"/>
            <a:ext cx="48768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85590" name="Group 22">
            <a:extLst>
              <a:ext uri="{FF2B5EF4-FFF2-40B4-BE49-F238E27FC236}">
                <a16:creationId xmlns:a16="http://schemas.microsoft.com/office/drawing/2014/main" id="{D2838567-B947-AF02-6C31-47B3AC00F2C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708525"/>
            <a:ext cx="1219200" cy="625475"/>
            <a:chOff x="2784" y="1632"/>
            <a:chExt cx="768" cy="394"/>
          </a:xfrm>
        </p:grpSpPr>
        <p:sp>
          <p:nvSpPr>
            <p:cNvPr id="22603" name="Oval 23">
              <a:extLst>
                <a:ext uri="{FF2B5EF4-FFF2-40B4-BE49-F238E27FC236}">
                  <a16:creationId xmlns:a16="http://schemas.microsoft.com/office/drawing/2014/main" id="{CD60B812-C571-7DEF-3518-BE5E2A55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96" cy="96"/>
            </a:xfrm>
            <a:prstGeom prst="ellipse">
              <a:avLst/>
            </a:prstGeom>
            <a:solidFill>
              <a:srgbClr val="FFFF66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604" name="Text Box 24">
              <a:extLst>
                <a:ext uri="{FF2B5EF4-FFF2-40B4-BE49-F238E27FC236}">
                  <a16:creationId xmlns:a16="http://schemas.microsoft.com/office/drawing/2014/main" id="{6C6FAD06-52B5-9661-B17A-6EF4CF585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θ</a:t>
              </a:r>
              <a:r>
                <a:rPr lang="zh-CN" altLang="en-US" sz="2000" b="1">
                  <a:latin typeface="Times New Roman" panose="02020603050405020304" pitchFamily="18" charset="0"/>
                </a:rPr>
                <a:t>的真值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285593" name="Text Box 25">
            <a:extLst>
              <a:ext uri="{FF2B5EF4-FFF2-40B4-BE49-F238E27FC236}">
                <a16:creationId xmlns:a16="http://schemas.microsoft.com/office/drawing/2014/main" id="{A0C09FE2-45DA-EA8B-59A5-F4BFA459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0"/>
            <a:ext cx="3505200" cy="469900"/>
          </a:xfrm>
          <a:prstGeom prst="rect">
            <a:avLst/>
          </a:prstGeom>
          <a:noFill/>
          <a:ln w="127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333399"/>
                </a:solidFill>
                <a:latin typeface="Times New Roman" panose="02020603050405020304" pitchFamily="18" charset="0"/>
              </a:rPr>
              <a:t>缺点：无法确定误差。</a:t>
            </a:r>
          </a:p>
        </p:txBody>
      </p:sp>
      <p:sp>
        <p:nvSpPr>
          <p:cNvPr id="2285594" name="Text Box 26">
            <a:extLst>
              <a:ext uri="{FF2B5EF4-FFF2-40B4-BE49-F238E27FC236}">
                <a16:creationId xmlns:a16="http://schemas.microsoft.com/office/drawing/2014/main" id="{450E1E1C-6A4C-8B97-8158-364F121B2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区间估计：</a:t>
            </a:r>
          </a:p>
        </p:txBody>
      </p:sp>
      <p:sp>
        <p:nvSpPr>
          <p:cNvPr id="2285595" name="Text Box 27">
            <a:extLst>
              <a:ext uri="{FF2B5EF4-FFF2-40B4-BE49-F238E27FC236}">
                <a16:creationId xmlns:a16="http://schemas.microsoft.com/office/drawing/2014/main" id="{8BDB7B28-E028-5E99-DCA6-A4711866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338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估计</a:t>
            </a:r>
            <a:r>
              <a:rPr lang="en-US" altLang="zh-CN" sz="2400" b="1">
                <a:latin typeface="Times New Roman" panose="02020603050405020304" pitchFamily="18" charset="0"/>
              </a:rPr>
              <a:t>θ</a:t>
            </a:r>
            <a:r>
              <a:rPr lang="zh-CN" altLang="en-US" sz="2400" b="1">
                <a:latin typeface="Times New Roman" panose="02020603050405020304" pitchFamily="18" charset="0"/>
              </a:rPr>
              <a:t>的真值所在的区间。</a:t>
            </a:r>
          </a:p>
        </p:txBody>
      </p:sp>
      <p:grpSp>
        <p:nvGrpSpPr>
          <p:cNvPr id="2285596" name="Group 28">
            <a:extLst>
              <a:ext uri="{FF2B5EF4-FFF2-40B4-BE49-F238E27FC236}">
                <a16:creationId xmlns:a16="http://schemas.microsoft.com/office/drawing/2014/main" id="{E724703E-C59A-73CB-0704-715A732BEED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2743200" cy="685800"/>
            <a:chOff x="2496" y="2880"/>
            <a:chExt cx="1728" cy="432"/>
          </a:xfrm>
        </p:grpSpPr>
        <p:sp>
          <p:nvSpPr>
            <p:cNvPr id="22599" name="Text Box 29">
              <a:extLst>
                <a:ext uri="{FF2B5EF4-FFF2-40B4-BE49-F238E27FC236}">
                  <a16:creationId xmlns:a16="http://schemas.microsoft.com/office/drawing/2014/main" id="{9F41BB2D-B389-2963-9F1D-5EEADD634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600" name="Text Box 30">
              <a:extLst>
                <a:ext uri="{FF2B5EF4-FFF2-40B4-BE49-F238E27FC236}">
                  <a16:creationId xmlns:a16="http://schemas.microsoft.com/office/drawing/2014/main" id="{B4B4B18D-9CC7-121B-207A-0D08D7CD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601" name="Object 31">
              <a:extLst>
                <a:ext uri="{FF2B5EF4-FFF2-40B4-BE49-F238E27FC236}">
                  <a16:creationId xmlns:a16="http://schemas.microsoft.com/office/drawing/2014/main" id="{402532BC-EB4F-4918-378D-8093BFE0C7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797300" imgH="5562600" progId="Equation.3">
                    <p:embed/>
                  </p:oleObj>
                </mc:Choice>
                <mc:Fallback>
                  <p:oleObj name="公式" r:id="rId12" imgW="3797300" imgH="5562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2" name="Object 32">
              <a:extLst>
                <a:ext uri="{FF2B5EF4-FFF2-40B4-BE49-F238E27FC236}">
                  <a16:creationId xmlns:a16="http://schemas.microsoft.com/office/drawing/2014/main" id="{1D4F4F29-9F64-B375-4661-1B0E1FFFA3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102100" imgH="5562600" progId="Equation.3">
                    <p:embed/>
                  </p:oleObj>
                </mc:Choice>
                <mc:Fallback>
                  <p:oleObj name="公式" r:id="rId14" imgW="4102100" imgH="5562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01" name="Group 33">
            <a:extLst>
              <a:ext uri="{FF2B5EF4-FFF2-40B4-BE49-F238E27FC236}">
                <a16:creationId xmlns:a16="http://schemas.microsoft.com/office/drawing/2014/main" id="{AF2E4CFE-F9ED-71B1-01A4-3C6C0778B9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2743200" cy="685800"/>
            <a:chOff x="2496" y="2880"/>
            <a:chExt cx="1728" cy="432"/>
          </a:xfrm>
        </p:grpSpPr>
        <p:sp>
          <p:nvSpPr>
            <p:cNvPr id="22595" name="Text Box 34">
              <a:extLst>
                <a:ext uri="{FF2B5EF4-FFF2-40B4-BE49-F238E27FC236}">
                  <a16:creationId xmlns:a16="http://schemas.microsoft.com/office/drawing/2014/main" id="{A389E457-718A-3EC8-1137-4D6A185B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96" name="Text Box 35">
              <a:extLst>
                <a:ext uri="{FF2B5EF4-FFF2-40B4-BE49-F238E27FC236}">
                  <a16:creationId xmlns:a16="http://schemas.microsoft.com/office/drawing/2014/main" id="{F3FB8398-7905-DB38-F8FF-B4D2D9893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97" name="Object 36">
              <a:extLst>
                <a:ext uri="{FF2B5EF4-FFF2-40B4-BE49-F238E27FC236}">
                  <a16:creationId xmlns:a16="http://schemas.microsoft.com/office/drawing/2014/main" id="{3C82DBBD-A959-3B16-D01E-72677A9A32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797300" imgH="5562600" progId="Equation.3">
                    <p:embed/>
                  </p:oleObj>
                </mc:Choice>
                <mc:Fallback>
                  <p:oleObj name="公式" r:id="rId16" imgW="3797300" imgH="5562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8" name="Object 37">
              <a:extLst>
                <a:ext uri="{FF2B5EF4-FFF2-40B4-BE49-F238E27FC236}">
                  <a16:creationId xmlns:a16="http://schemas.microsoft.com/office/drawing/2014/main" id="{B38B24D0-046D-85A7-06C4-19C3B850DB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4102100" imgH="5562600" progId="Equation.3">
                    <p:embed/>
                  </p:oleObj>
                </mc:Choice>
                <mc:Fallback>
                  <p:oleObj name="公式" r:id="rId17" imgW="4102100" imgH="5562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06" name="Group 38">
            <a:extLst>
              <a:ext uri="{FF2B5EF4-FFF2-40B4-BE49-F238E27FC236}">
                <a16:creationId xmlns:a16="http://schemas.microsoft.com/office/drawing/2014/main" id="{5075C9A5-5398-CFF2-7518-453E47DD74B8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4343400"/>
            <a:ext cx="2743200" cy="685800"/>
            <a:chOff x="2496" y="2880"/>
            <a:chExt cx="1728" cy="432"/>
          </a:xfrm>
        </p:grpSpPr>
        <p:sp>
          <p:nvSpPr>
            <p:cNvPr id="22591" name="Text Box 39">
              <a:extLst>
                <a:ext uri="{FF2B5EF4-FFF2-40B4-BE49-F238E27FC236}">
                  <a16:creationId xmlns:a16="http://schemas.microsoft.com/office/drawing/2014/main" id="{2000FE4F-F807-6AAD-A53D-7FEBC1BBF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92" name="Text Box 40">
              <a:extLst>
                <a:ext uri="{FF2B5EF4-FFF2-40B4-BE49-F238E27FC236}">
                  <a16:creationId xmlns:a16="http://schemas.microsoft.com/office/drawing/2014/main" id="{C721C619-206B-AD9F-E1D0-CA2C25202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93" name="Object 41">
              <a:extLst>
                <a:ext uri="{FF2B5EF4-FFF2-40B4-BE49-F238E27FC236}">
                  <a16:creationId xmlns:a16="http://schemas.microsoft.com/office/drawing/2014/main" id="{B75F9E9F-642C-3965-A3B3-6BD8248B27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3797300" imgH="5562600" progId="Equation.3">
                    <p:embed/>
                  </p:oleObj>
                </mc:Choice>
                <mc:Fallback>
                  <p:oleObj name="公式" r:id="rId18" imgW="3797300" imgH="5562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4" name="Object 42">
              <a:extLst>
                <a:ext uri="{FF2B5EF4-FFF2-40B4-BE49-F238E27FC236}">
                  <a16:creationId xmlns:a16="http://schemas.microsoft.com/office/drawing/2014/main" id="{1D5BFB3C-7304-2AB9-DC3E-34654A66F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4102100" imgH="5562600" progId="Equation.3">
                    <p:embed/>
                  </p:oleObj>
                </mc:Choice>
                <mc:Fallback>
                  <p:oleObj name="公式" r:id="rId19" imgW="4102100" imgH="5562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11" name="Group 43">
            <a:extLst>
              <a:ext uri="{FF2B5EF4-FFF2-40B4-BE49-F238E27FC236}">
                <a16:creationId xmlns:a16="http://schemas.microsoft.com/office/drawing/2014/main" id="{8C8325DE-656F-2042-586C-E831A29A0C9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343400"/>
            <a:ext cx="2743200" cy="685800"/>
            <a:chOff x="2496" y="2880"/>
            <a:chExt cx="1728" cy="432"/>
          </a:xfrm>
        </p:grpSpPr>
        <p:sp>
          <p:nvSpPr>
            <p:cNvPr id="22587" name="Text Box 44">
              <a:extLst>
                <a:ext uri="{FF2B5EF4-FFF2-40B4-BE49-F238E27FC236}">
                  <a16:creationId xmlns:a16="http://schemas.microsoft.com/office/drawing/2014/main" id="{F55BB26A-375B-67F8-2002-6EB30D570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88" name="Text Box 45">
              <a:extLst>
                <a:ext uri="{FF2B5EF4-FFF2-40B4-BE49-F238E27FC236}">
                  <a16:creationId xmlns:a16="http://schemas.microsoft.com/office/drawing/2014/main" id="{1DD16194-CE7B-2C2D-E6EC-9D24F1E9E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89" name="Object 46">
              <a:extLst>
                <a:ext uri="{FF2B5EF4-FFF2-40B4-BE49-F238E27FC236}">
                  <a16:creationId xmlns:a16="http://schemas.microsoft.com/office/drawing/2014/main" id="{CCDBBCCF-6FC5-4CBF-33A7-A88B9FBA18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3797300" imgH="5562600" progId="Equation.3">
                    <p:embed/>
                  </p:oleObj>
                </mc:Choice>
                <mc:Fallback>
                  <p:oleObj name="公式" r:id="rId20" imgW="3797300" imgH="5562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0" name="Object 47">
              <a:extLst>
                <a:ext uri="{FF2B5EF4-FFF2-40B4-BE49-F238E27FC236}">
                  <a16:creationId xmlns:a16="http://schemas.microsoft.com/office/drawing/2014/main" id="{F8A9B7CF-B949-E539-AB3F-62707EAEF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4102100" imgH="5562600" progId="Equation.3">
                    <p:embed/>
                  </p:oleObj>
                </mc:Choice>
                <mc:Fallback>
                  <p:oleObj name="公式" r:id="rId21" imgW="4102100" imgH="5562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16" name="Group 48">
            <a:extLst>
              <a:ext uri="{FF2B5EF4-FFF2-40B4-BE49-F238E27FC236}">
                <a16:creationId xmlns:a16="http://schemas.microsoft.com/office/drawing/2014/main" id="{795A8A08-E2D8-2FA2-55D4-EC489655EAFC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343400"/>
            <a:ext cx="2743200" cy="685800"/>
            <a:chOff x="2496" y="2880"/>
            <a:chExt cx="1728" cy="432"/>
          </a:xfrm>
        </p:grpSpPr>
        <p:sp>
          <p:nvSpPr>
            <p:cNvPr id="22583" name="Text Box 49">
              <a:extLst>
                <a:ext uri="{FF2B5EF4-FFF2-40B4-BE49-F238E27FC236}">
                  <a16:creationId xmlns:a16="http://schemas.microsoft.com/office/drawing/2014/main" id="{1282AFD5-AAE3-0FE4-73F6-A711E2A0F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84" name="Text Box 50">
              <a:extLst>
                <a:ext uri="{FF2B5EF4-FFF2-40B4-BE49-F238E27FC236}">
                  <a16:creationId xmlns:a16="http://schemas.microsoft.com/office/drawing/2014/main" id="{FC1ECB1C-6DC3-D0DA-16EF-EC1FE155A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85" name="Object 51">
              <a:extLst>
                <a:ext uri="{FF2B5EF4-FFF2-40B4-BE49-F238E27FC236}">
                  <a16:creationId xmlns:a16="http://schemas.microsoft.com/office/drawing/2014/main" id="{261D0060-79E6-C901-C1BA-FD11AFF0E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797300" imgH="5562600" progId="Equation.3">
                    <p:embed/>
                  </p:oleObj>
                </mc:Choice>
                <mc:Fallback>
                  <p:oleObj name="公式" r:id="rId22" imgW="3797300" imgH="5562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6" name="Object 52">
              <a:extLst>
                <a:ext uri="{FF2B5EF4-FFF2-40B4-BE49-F238E27FC236}">
                  <a16:creationId xmlns:a16="http://schemas.microsoft.com/office/drawing/2014/main" id="{35F4FDAD-E631-B10F-7622-7BE595D439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4102100" imgH="5562600" progId="Equation.3">
                    <p:embed/>
                  </p:oleObj>
                </mc:Choice>
                <mc:Fallback>
                  <p:oleObj name="公式" r:id="rId23" imgW="4102100" imgH="55626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21" name="Group 53">
            <a:extLst>
              <a:ext uri="{FF2B5EF4-FFF2-40B4-BE49-F238E27FC236}">
                <a16:creationId xmlns:a16="http://schemas.microsoft.com/office/drawing/2014/main" id="{A69E90BD-2388-1453-CA26-5E5898C8B5C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343400"/>
            <a:ext cx="2743200" cy="685800"/>
            <a:chOff x="2496" y="2880"/>
            <a:chExt cx="1728" cy="432"/>
          </a:xfrm>
        </p:grpSpPr>
        <p:sp>
          <p:nvSpPr>
            <p:cNvPr id="22579" name="Text Box 54">
              <a:extLst>
                <a:ext uri="{FF2B5EF4-FFF2-40B4-BE49-F238E27FC236}">
                  <a16:creationId xmlns:a16="http://schemas.microsoft.com/office/drawing/2014/main" id="{E3E8D15C-3D1F-AF52-1B50-787F500E7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80" name="Text Box 55">
              <a:extLst>
                <a:ext uri="{FF2B5EF4-FFF2-40B4-BE49-F238E27FC236}">
                  <a16:creationId xmlns:a16="http://schemas.microsoft.com/office/drawing/2014/main" id="{2F006814-F050-2336-05DF-F384F6177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81" name="Object 56">
              <a:extLst>
                <a:ext uri="{FF2B5EF4-FFF2-40B4-BE49-F238E27FC236}">
                  <a16:creationId xmlns:a16="http://schemas.microsoft.com/office/drawing/2014/main" id="{22EB94D2-54F4-3A4F-62D7-3E7B8515B9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3797300" imgH="5562600" progId="Equation.3">
                    <p:embed/>
                  </p:oleObj>
                </mc:Choice>
                <mc:Fallback>
                  <p:oleObj name="公式" r:id="rId24" imgW="3797300" imgH="55626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2" name="Object 57">
              <a:extLst>
                <a:ext uri="{FF2B5EF4-FFF2-40B4-BE49-F238E27FC236}">
                  <a16:creationId xmlns:a16="http://schemas.microsoft.com/office/drawing/2014/main" id="{B4531548-1C6F-070D-591A-707350035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4102100" imgH="5562600" progId="Equation.3">
                    <p:embed/>
                  </p:oleObj>
                </mc:Choice>
                <mc:Fallback>
                  <p:oleObj name="公式" r:id="rId25" imgW="4102100" imgH="55626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26" name="Group 58">
            <a:extLst>
              <a:ext uri="{FF2B5EF4-FFF2-40B4-BE49-F238E27FC236}">
                <a16:creationId xmlns:a16="http://schemas.microsoft.com/office/drawing/2014/main" id="{3079036B-B83B-1125-29D3-968A9F83818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343400"/>
            <a:ext cx="2743200" cy="685800"/>
            <a:chOff x="2496" y="2880"/>
            <a:chExt cx="1728" cy="432"/>
          </a:xfrm>
        </p:grpSpPr>
        <p:sp>
          <p:nvSpPr>
            <p:cNvPr id="22575" name="Text Box 59">
              <a:extLst>
                <a:ext uri="{FF2B5EF4-FFF2-40B4-BE49-F238E27FC236}">
                  <a16:creationId xmlns:a16="http://schemas.microsoft.com/office/drawing/2014/main" id="{BA032CAC-7C38-DD48-3F4B-56B2A868F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76" name="Text Box 60">
              <a:extLst>
                <a:ext uri="{FF2B5EF4-FFF2-40B4-BE49-F238E27FC236}">
                  <a16:creationId xmlns:a16="http://schemas.microsoft.com/office/drawing/2014/main" id="{CEF49361-0372-4768-7D7D-B25B462CF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77" name="Object 61">
              <a:extLst>
                <a:ext uri="{FF2B5EF4-FFF2-40B4-BE49-F238E27FC236}">
                  <a16:creationId xmlns:a16="http://schemas.microsoft.com/office/drawing/2014/main" id="{429AFC92-A1CF-AFEF-04A7-5A2AFD0305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3797300" imgH="5562600" progId="Equation.3">
                    <p:embed/>
                  </p:oleObj>
                </mc:Choice>
                <mc:Fallback>
                  <p:oleObj name="公式" r:id="rId26" imgW="3797300" imgH="5562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8" name="Object 62">
              <a:extLst>
                <a:ext uri="{FF2B5EF4-FFF2-40B4-BE49-F238E27FC236}">
                  <a16:creationId xmlns:a16="http://schemas.microsoft.com/office/drawing/2014/main" id="{3CCBBA78-5815-728D-33ED-84A4ECC58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4102100" imgH="5562600" progId="Equation.3">
                    <p:embed/>
                  </p:oleObj>
                </mc:Choice>
                <mc:Fallback>
                  <p:oleObj name="公式" r:id="rId27" imgW="4102100" imgH="5562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31" name="Group 63">
            <a:extLst>
              <a:ext uri="{FF2B5EF4-FFF2-40B4-BE49-F238E27FC236}">
                <a16:creationId xmlns:a16="http://schemas.microsoft.com/office/drawing/2014/main" id="{06B28206-364C-5CFB-969E-DEA7579F388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343400"/>
            <a:ext cx="2743200" cy="685800"/>
            <a:chOff x="2496" y="2880"/>
            <a:chExt cx="1728" cy="432"/>
          </a:xfrm>
        </p:grpSpPr>
        <p:sp>
          <p:nvSpPr>
            <p:cNvPr id="22571" name="Text Box 64">
              <a:extLst>
                <a:ext uri="{FF2B5EF4-FFF2-40B4-BE49-F238E27FC236}">
                  <a16:creationId xmlns:a16="http://schemas.microsoft.com/office/drawing/2014/main" id="{8D1CAB56-133D-E34A-2D53-482F1B8AC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72" name="Text Box 65">
              <a:extLst>
                <a:ext uri="{FF2B5EF4-FFF2-40B4-BE49-F238E27FC236}">
                  <a16:creationId xmlns:a16="http://schemas.microsoft.com/office/drawing/2014/main" id="{9481A790-9972-FEAB-A73D-2EDD40BF3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73" name="Object 66">
              <a:extLst>
                <a:ext uri="{FF2B5EF4-FFF2-40B4-BE49-F238E27FC236}">
                  <a16:creationId xmlns:a16="http://schemas.microsoft.com/office/drawing/2014/main" id="{194DE312-4AD5-E1FB-0988-3A9E531AB5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3797300" imgH="5562600" progId="Equation.3">
                    <p:embed/>
                  </p:oleObj>
                </mc:Choice>
                <mc:Fallback>
                  <p:oleObj name="公式" r:id="rId28" imgW="3797300" imgH="55626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4" name="Object 67">
              <a:extLst>
                <a:ext uri="{FF2B5EF4-FFF2-40B4-BE49-F238E27FC236}">
                  <a16:creationId xmlns:a16="http://schemas.microsoft.com/office/drawing/2014/main" id="{9C1B488F-D636-C62D-D9E6-FFDF68DFF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4102100" imgH="5562600" progId="Equation.3">
                    <p:embed/>
                  </p:oleObj>
                </mc:Choice>
                <mc:Fallback>
                  <p:oleObj name="公式" r:id="rId29" imgW="4102100" imgH="55626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36" name="Group 68">
            <a:extLst>
              <a:ext uri="{FF2B5EF4-FFF2-40B4-BE49-F238E27FC236}">
                <a16:creationId xmlns:a16="http://schemas.microsoft.com/office/drawing/2014/main" id="{575852DD-5552-CCA2-B42B-579099089C9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343400"/>
            <a:ext cx="2743200" cy="685800"/>
            <a:chOff x="2496" y="2880"/>
            <a:chExt cx="1728" cy="432"/>
          </a:xfrm>
        </p:grpSpPr>
        <p:sp>
          <p:nvSpPr>
            <p:cNvPr id="22567" name="Text Box 69">
              <a:extLst>
                <a:ext uri="{FF2B5EF4-FFF2-40B4-BE49-F238E27FC236}">
                  <a16:creationId xmlns:a16="http://schemas.microsoft.com/office/drawing/2014/main" id="{D40A37F9-6D5C-FD06-8201-37259B3F5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68" name="Text Box 70">
              <a:extLst>
                <a:ext uri="{FF2B5EF4-FFF2-40B4-BE49-F238E27FC236}">
                  <a16:creationId xmlns:a16="http://schemas.microsoft.com/office/drawing/2014/main" id="{1651583A-0215-B6C3-A4CC-1290BE8DA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69" name="Object 71">
              <a:extLst>
                <a:ext uri="{FF2B5EF4-FFF2-40B4-BE49-F238E27FC236}">
                  <a16:creationId xmlns:a16="http://schemas.microsoft.com/office/drawing/2014/main" id="{2E630879-89A9-8577-DD3A-F0493A4C5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3797300" imgH="5562600" progId="Equation.3">
                    <p:embed/>
                  </p:oleObj>
                </mc:Choice>
                <mc:Fallback>
                  <p:oleObj name="公式" r:id="rId30" imgW="3797300" imgH="55626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0" name="Object 72">
              <a:extLst>
                <a:ext uri="{FF2B5EF4-FFF2-40B4-BE49-F238E27FC236}">
                  <a16:creationId xmlns:a16="http://schemas.microsoft.com/office/drawing/2014/main" id="{FDEBB891-8215-3429-7EF2-905A853E84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4102100" imgH="5562600" progId="Equation.3">
                    <p:embed/>
                  </p:oleObj>
                </mc:Choice>
                <mc:Fallback>
                  <p:oleObj name="公式" r:id="rId31" imgW="4102100" imgH="5562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5641" name="Group 73">
            <a:extLst>
              <a:ext uri="{FF2B5EF4-FFF2-40B4-BE49-F238E27FC236}">
                <a16:creationId xmlns:a16="http://schemas.microsoft.com/office/drawing/2014/main" id="{98779CC3-FDCE-16C2-4582-080AB4798D11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343400"/>
            <a:ext cx="2743200" cy="685800"/>
            <a:chOff x="2496" y="2880"/>
            <a:chExt cx="1728" cy="432"/>
          </a:xfrm>
        </p:grpSpPr>
        <p:sp>
          <p:nvSpPr>
            <p:cNvPr id="22563" name="Text Box 74">
              <a:extLst>
                <a:ext uri="{FF2B5EF4-FFF2-40B4-BE49-F238E27FC236}">
                  <a16:creationId xmlns:a16="http://schemas.microsoft.com/office/drawing/2014/main" id="{B9ACDBDF-56D9-D34E-DFA1-2EDCF0C25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2564" name="Text Box 75">
              <a:extLst>
                <a:ext uri="{FF2B5EF4-FFF2-40B4-BE49-F238E27FC236}">
                  <a16:creationId xmlns:a16="http://schemas.microsoft.com/office/drawing/2014/main" id="{6C04F369-828C-C996-A96F-C50EC9BB2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2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8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2565" name="Object 76">
              <a:extLst>
                <a:ext uri="{FF2B5EF4-FFF2-40B4-BE49-F238E27FC236}">
                  <a16:creationId xmlns:a16="http://schemas.microsoft.com/office/drawing/2014/main" id="{8D221F9F-573D-5383-552E-4CF937293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880"/>
            <a:ext cx="1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3797300" imgH="5562600" progId="Equation.3">
                    <p:embed/>
                  </p:oleObj>
                </mc:Choice>
                <mc:Fallback>
                  <p:oleObj name="公式" r:id="rId32" imgW="3797300" imgH="55626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880"/>
                          <a:ext cx="1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66" name="Object 77">
              <a:extLst>
                <a:ext uri="{FF2B5EF4-FFF2-40B4-BE49-F238E27FC236}">
                  <a16:creationId xmlns:a16="http://schemas.microsoft.com/office/drawing/2014/main" id="{EF59AD26-7440-7888-23B7-1530443F5B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1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4102100" imgH="5562600" progId="Equation.3">
                    <p:embed/>
                  </p:oleObj>
                </mc:Choice>
                <mc:Fallback>
                  <p:oleObj name="公式" r:id="rId33" imgW="4102100" imgH="55626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18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5646" name="Text Box 78">
            <a:extLst>
              <a:ext uri="{FF2B5EF4-FFF2-40B4-BE49-F238E27FC236}">
                <a16:creationId xmlns:a16="http://schemas.microsoft.com/office/drawing/2014/main" id="{EBCD4BAA-1B6B-D65C-1FE0-8B2F3EA9C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410200"/>
            <a:ext cx="2066925" cy="469900"/>
          </a:xfrm>
          <a:prstGeom prst="rect">
            <a:avLst/>
          </a:prstGeom>
          <a:noFill/>
          <a:ln w="12700" cap="sq">
            <a:solidFill>
              <a:srgbClr val="CC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最大误差：</a:t>
            </a:r>
          </a:p>
        </p:txBody>
      </p:sp>
      <p:graphicFrame>
        <p:nvGraphicFramePr>
          <p:cNvPr id="2285647" name="Object 79">
            <a:extLst>
              <a:ext uri="{FF2B5EF4-FFF2-40B4-BE49-F238E27FC236}">
                <a16:creationId xmlns:a16="http://schemas.microsoft.com/office/drawing/2014/main" id="{B8C659AE-86EC-6D5F-CBC9-58144E373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475288"/>
          <a:ext cx="13589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4" imgW="9944100" imgH="5562600" progId="Equation.3">
                  <p:embed/>
                </p:oleObj>
              </mc:Choice>
              <mc:Fallback>
                <p:oleObj name="公式" r:id="rId34" imgW="9944100" imgH="55626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75288"/>
                        <a:ext cx="13589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10">
            <a:extLst>
              <a:ext uri="{FF2B5EF4-FFF2-40B4-BE49-F238E27FC236}">
                <a16:creationId xmlns:a16="http://schemas.microsoft.com/office/drawing/2014/main" id="{71F46E85-9893-ECDA-B7B0-8C031F456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943600"/>
            <a:ext cx="6707188" cy="800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8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1800" b="1">
                <a:latin typeface="Times New Roman" panose="02020603050405020304" pitchFamily="18" charset="0"/>
              </a:rPr>
              <a:t>区间估计就是根据样本给出未知参数的一个范围，并希望知道这个范围包含该参数的可信程度</a:t>
            </a:r>
            <a:r>
              <a:rPr lang="en-US" altLang="zh-CN" sz="1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8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8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8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8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85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6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9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42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51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54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285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85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85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75"/>
                                        <p:tgtEl>
                                          <p:spTgt spid="2285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"/>
                                        <p:tgtEl>
                                          <p:spTgt spid="2285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7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1" fill="hold"/>
                                        <p:tgtEl>
                                          <p:spTgt spid="22855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85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85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2285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98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01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104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107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0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113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100"/>
                            </p:stCondLst>
                            <p:childTnLst>
                              <p:par>
                                <p:cTn id="116" presetID="1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119" presetID="4" presetClass="entr" presetSubtype="3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285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8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28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2285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3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85571"/>
                </p:tgtEl>
              </p:cMediaNode>
            </p:audio>
          </p:childTnLst>
        </p:cTn>
      </p:par>
    </p:tnLst>
    <p:bldLst>
      <p:bldP spid="2285570" grpId="0" animBg="1" autoUpdateAnimBg="0"/>
      <p:bldP spid="2285572" grpId="0" build="p" autoUpdateAnimBg="0"/>
      <p:bldP spid="2285593" grpId="0" animBg="1" autoUpdateAnimBg="0"/>
      <p:bldP spid="2285594" grpId="0" build="p" autoUpdateAnimBg="0"/>
      <p:bldP spid="2285595" grpId="0" build="p" autoUpdateAnimBg="0"/>
      <p:bldP spid="2285646" grpId="0" animBg="1" autoUpdateAnimBg="0"/>
      <p:bldP spid="8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>
            <a:extLst>
              <a:ext uri="{FF2B5EF4-FFF2-40B4-BE49-F238E27FC236}">
                <a16:creationId xmlns:a16="http://schemas.microsoft.com/office/drawing/2014/main" id="{562CA917-FCE3-6644-431D-05812600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24715C-D4BE-C34E-B62A-DD62BD2C8C1F}" type="slidenum">
              <a:rPr kumimoji="0" lang="en-US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/>
          </a:p>
        </p:txBody>
      </p:sp>
      <p:sp>
        <p:nvSpPr>
          <p:cNvPr id="2286594" name="Text Box 2">
            <a:extLst>
              <a:ext uri="{FF2B5EF4-FFF2-40B4-BE49-F238E27FC236}">
                <a16:creationId xmlns:a16="http://schemas.microsoft.com/office/drawing/2014/main" id="{CFD8807F-63BF-A0CE-8C1B-201D50E0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7848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成立，那么称随机区间              为参数的置信度为 </a:t>
            </a:r>
            <a:r>
              <a:rPr lang="en-US" altLang="zh-CN" sz="2400" b="1">
                <a:latin typeface="Times New Roman" panose="02020603050405020304" pitchFamily="18" charset="0"/>
                <a:sym typeface="Symbol" pitchFamily="2" charset="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sym typeface="Symbol" pitchFamily="2" charset="2"/>
              </a:rPr>
              <a:t>－ 的（双侧）置信区间。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86595" name="Rectangle 3">
            <a:extLst>
              <a:ext uri="{FF2B5EF4-FFF2-40B4-BE49-F238E27FC236}">
                <a16:creationId xmlns:a16="http://schemas.microsoft.com/office/drawing/2014/main" id="{8E13ACF8-18AF-32D0-81AD-B7A03EE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219200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50000"/>
              <a:buFont typeface="Monotype Sorts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 </a:t>
            </a:r>
            <a:r>
              <a:rPr lang="zh-CN" altLang="en-US" sz="2400" b="1">
                <a:latin typeface="Arial" panose="020B0604020202020204" pitchFamily="34" charset="0"/>
              </a:rPr>
              <a:t>设</a:t>
            </a:r>
            <a:r>
              <a:rPr lang="zh-CN" altLang="en-US" sz="2400" b="1">
                <a:latin typeface="Arial" panose="020B0604020202020204" pitchFamily="34" charset="0"/>
                <a:sym typeface="Symbol" pitchFamily="2" charset="2"/>
              </a:rPr>
              <a:t>为总体分布的一个未知参数，</a:t>
            </a:r>
            <a:r>
              <a:rPr lang="en-US" altLang="zh-CN" sz="2400" b="1">
                <a:latin typeface="Arial" panose="020B0604020202020204" pitchFamily="34" charset="0"/>
                <a:sym typeface="Symbol" pitchFamily="2" charset="2"/>
              </a:rPr>
              <a:t>X</a:t>
            </a:r>
            <a:r>
              <a:rPr lang="en-US" altLang="zh-CN" sz="2400" b="1" baseline="-25000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en-US" altLang="zh-CN" sz="2400" b="1">
                <a:latin typeface="Arial" panose="020B0604020202020204" pitchFamily="34" charset="0"/>
                <a:sym typeface="Symbol" pitchFamily="2" charset="2"/>
              </a:rPr>
              <a:t>,X</a:t>
            </a:r>
            <a:r>
              <a:rPr lang="en-US" altLang="zh-CN" sz="2400" b="1" baseline="-25000">
                <a:latin typeface="Arial" panose="020B0604020202020204" pitchFamily="34" charset="0"/>
                <a:sym typeface="Symbol" pitchFamily="2" charset="2"/>
              </a:rPr>
              <a:t>2</a:t>
            </a:r>
            <a:r>
              <a:rPr lang="en-US" altLang="zh-CN" sz="2400" b="1">
                <a:latin typeface="Arial" panose="020B0604020202020204" pitchFamily="34" charset="0"/>
                <a:sym typeface="Symbol" pitchFamily="2" charset="2"/>
              </a:rPr>
              <a:t>,…X</a:t>
            </a:r>
            <a:r>
              <a:rPr lang="en-US" altLang="zh-CN" sz="2400" b="1" baseline="-25000">
                <a:latin typeface="Arial" panose="020B0604020202020204" pitchFamily="34" charset="0"/>
                <a:sym typeface="Symbol" pitchFamily="2" charset="2"/>
              </a:rPr>
              <a:t>n</a:t>
            </a:r>
            <a:r>
              <a:rPr lang="zh-CN" altLang="zh-CN" sz="2400" b="1">
                <a:latin typeface="Arial" panose="020B0604020202020204" pitchFamily="34" charset="0"/>
                <a:sym typeface="Symbol" pitchFamily="2" charset="2"/>
              </a:rPr>
              <a:t>是来自总体的一个样本，</a:t>
            </a:r>
            <a:r>
              <a:rPr lang="zh-CN" altLang="en-US" sz="2400" b="1">
                <a:latin typeface="Arial" panose="020B0604020202020204" pitchFamily="34" charset="0"/>
                <a:sym typeface="Symbol" pitchFamily="2" charset="2"/>
              </a:rPr>
              <a:t>如果对于给定的</a:t>
            </a:r>
            <a:r>
              <a:rPr lang="en-US" altLang="zh-CN" sz="2400" b="1">
                <a:latin typeface="Arial" panose="020B0604020202020204" pitchFamily="34" charset="0"/>
                <a:sym typeface="Symbol" pitchFamily="2" charset="2"/>
              </a:rPr>
              <a:t>1</a:t>
            </a:r>
            <a:r>
              <a:rPr lang="zh-CN" altLang="en-US" sz="2400" b="1">
                <a:latin typeface="Arial" panose="020B0604020202020204" pitchFamily="34" charset="0"/>
                <a:sym typeface="Symbol" pitchFamily="2" charset="2"/>
              </a:rPr>
              <a:t>－（</a:t>
            </a:r>
            <a:r>
              <a:rPr lang="en-US" altLang="zh-CN" sz="2400" b="1">
                <a:latin typeface="Arial" panose="020B0604020202020204" pitchFamily="34" charset="0"/>
                <a:sym typeface="Symbol" pitchFamily="2" charset="2"/>
              </a:rPr>
              <a:t>0&lt;  &lt;1</a:t>
            </a:r>
            <a:r>
              <a:rPr lang="zh-CN" altLang="en-US" sz="2400" b="1">
                <a:latin typeface="Arial" panose="020B0604020202020204" pitchFamily="34" charset="0"/>
                <a:sym typeface="Symbol" pitchFamily="2" charset="2"/>
              </a:rPr>
              <a:t>）能由样本确定出两个统计量：</a:t>
            </a:r>
          </a:p>
        </p:txBody>
      </p:sp>
      <p:graphicFrame>
        <p:nvGraphicFramePr>
          <p:cNvPr id="2286596" name="Object 4">
            <a:extLst>
              <a:ext uri="{FF2B5EF4-FFF2-40B4-BE49-F238E27FC236}">
                <a16:creationId xmlns:a16="http://schemas.microsoft.com/office/drawing/2014/main" id="{EE305A27-1840-2502-405C-7DDE11BED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2371725"/>
          <a:ext cx="58801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63800" imgH="215900" progId="Equation.3">
                  <p:embed/>
                </p:oleObj>
              </mc:Choice>
              <mc:Fallback>
                <p:oleObj name="公式" r:id="rId3" imgW="24638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2371725"/>
                        <a:ext cx="5880100" cy="503238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597" name="Object 5">
            <a:extLst>
              <a:ext uri="{FF2B5EF4-FFF2-40B4-BE49-F238E27FC236}">
                <a16:creationId xmlns:a16="http://schemas.microsoft.com/office/drawing/2014/main" id="{3D9F5C0A-DF3F-9570-2934-E3C603411B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657600"/>
          <a:ext cx="914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9944100" imgH="5562600" progId="Equation.3">
                  <p:embed/>
                </p:oleObj>
              </mc:Choice>
              <mc:Fallback>
                <p:oleObj name="公式" r:id="rId5" imgW="9944100" imgH="556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657600"/>
                        <a:ext cx="914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598" name="Text Box 6">
            <a:extLst>
              <a:ext uri="{FF2B5EF4-FFF2-40B4-BE49-F238E27FC236}">
                <a16:creationId xmlns:a16="http://schemas.microsoft.com/office/drawing/2014/main" id="{543A9BF1-6A76-795C-55AC-5D125F84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4419600"/>
            <a:ext cx="7591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幼圆" pitchFamily="49" charset="-122"/>
              </a:rPr>
              <a:t>（双侧）置信下限 </a:t>
            </a:r>
            <a:r>
              <a:rPr lang="zh-CN" altLang="en-US" sz="2400" b="1">
                <a:solidFill>
                  <a:srgbClr val="CC0000"/>
                </a:solidFill>
              </a:rPr>
              <a:t>（双侧）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幼圆" pitchFamily="49" charset="-122"/>
              </a:rPr>
              <a:t>置信上限       置信度</a:t>
            </a:r>
          </a:p>
        </p:txBody>
      </p:sp>
      <p:sp>
        <p:nvSpPr>
          <p:cNvPr id="2286599" name="Text Box 7">
            <a:extLst>
              <a:ext uri="{FF2B5EF4-FFF2-40B4-BE49-F238E27FC236}">
                <a16:creationId xmlns:a16="http://schemas.microsoft.com/office/drawing/2014/main" id="{2CA5AA97-4985-B506-C098-DA761DC3B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1600200" cy="523875"/>
          </a:xfrm>
          <a:prstGeom prst="rect">
            <a:avLst/>
          </a:prstGeom>
          <a:noFill/>
          <a:ln w="38100" cap="sq" cmpd="dbl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、定义</a:t>
            </a:r>
          </a:p>
        </p:txBody>
      </p:sp>
      <p:graphicFrame>
        <p:nvGraphicFramePr>
          <p:cNvPr id="2286600" name="Object 8">
            <a:extLst>
              <a:ext uri="{FF2B5EF4-FFF2-40B4-BE49-F238E27FC236}">
                <a16:creationId xmlns:a16="http://schemas.microsoft.com/office/drawing/2014/main" id="{80E5DF6A-FC27-E71B-AAFC-A00B77BB5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3097213"/>
          <a:ext cx="45164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700" imgH="279400" progId="Equation.DSMT4">
                  <p:embed/>
                </p:oleObj>
              </mc:Choice>
              <mc:Fallback>
                <p:oleObj name="Equation" r:id="rId7" imgW="1790700" imgH="27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097213"/>
                        <a:ext cx="4516438" cy="539750"/>
                      </a:xfrm>
                      <a:prstGeom prst="rect">
                        <a:avLst/>
                      </a:prstGeom>
                      <a:solidFill>
                        <a:srgbClr val="CC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01" name="Line 9">
            <a:extLst>
              <a:ext uri="{FF2B5EF4-FFF2-40B4-BE49-F238E27FC236}">
                <a16:creationId xmlns:a16="http://schemas.microsoft.com/office/drawing/2014/main" id="{207ACB4D-5D9E-330C-BADA-6161A359A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038600"/>
            <a:ext cx="304800" cy="4572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2" name="Line 10">
            <a:extLst>
              <a:ext uri="{FF2B5EF4-FFF2-40B4-BE49-F238E27FC236}">
                <a16:creationId xmlns:a16="http://schemas.microsoft.com/office/drawing/2014/main" id="{1E4FCF71-669D-0CD2-73BD-A6B5CCC29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38600"/>
            <a:ext cx="533400" cy="457200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3" name="Line 11">
            <a:extLst>
              <a:ext uri="{FF2B5EF4-FFF2-40B4-BE49-F238E27FC236}">
                <a16:creationId xmlns:a16="http://schemas.microsoft.com/office/drawing/2014/main" id="{C8640C59-2DA2-226E-B1B3-DE2FE166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657600"/>
            <a:ext cx="762000" cy="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4" name="Line 12">
            <a:extLst>
              <a:ext uri="{FF2B5EF4-FFF2-40B4-BE49-F238E27FC236}">
                <a16:creationId xmlns:a16="http://schemas.microsoft.com/office/drawing/2014/main" id="{D4596CC5-C36F-5CBA-4466-19C65582F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657600"/>
            <a:ext cx="0" cy="45720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5" name="Line 13">
            <a:extLst>
              <a:ext uri="{FF2B5EF4-FFF2-40B4-BE49-F238E27FC236}">
                <a16:creationId xmlns:a16="http://schemas.microsoft.com/office/drawing/2014/main" id="{FA0FEF95-31C5-1DFC-CA60-689C01FB7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657600"/>
            <a:ext cx="0" cy="45720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6" name="Line 14">
            <a:extLst>
              <a:ext uri="{FF2B5EF4-FFF2-40B4-BE49-F238E27FC236}">
                <a16:creationId xmlns:a16="http://schemas.microsoft.com/office/drawing/2014/main" id="{25FFC66E-DBA3-4194-2F6D-28F50EAF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114800"/>
            <a:ext cx="762000" cy="0"/>
          </a:xfrm>
          <a:prstGeom prst="line">
            <a:avLst/>
          </a:prstGeom>
          <a:noFill/>
          <a:ln w="12700" cap="sq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7" name="Line 15">
            <a:extLst>
              <a:ext uri="{FF2B5EF4-FFF2-40B4-BE49-F238E27FC236}">
                <a16:creationId xmlns:a16="http://schemas.microsoft.com/office/drawing/2014/main" id="{19601135-9A82-AADA-DEEA-5CFB4636EF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4191000"/>
            <a:ext cx="152400" cy="249238"/>
          </a:xfrm>
          <a:prstGeom prst="line">
            <a:avLst/>
          </a:prstGeom>
          <a:noFill/>
          <a:ln w="38100" cap="sq">
            <a:solidFill>
              <a:srgbClr val="CC0000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6608" name="Text Box 16">
            <a:extLst>
              <a:ext uri="{FF2B5EF4-FFF2-40B4-BE49-F238E27FC236}">
                <a16:creationId xmlns:a16="http://schemas.microsoft.com/office/drawing/2014/main" id="{61D7EE8F-85CD-264E-8F42-DC615FFE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124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使</a:t>
            </a:r>
          </a:p>
        </p:txBody>
      </p:sp>
      <p:grpSp>
        <p:nvGrpSpPr>
          <p:cNvPr id="2286609" name="Group 17">
            <a:extLst>
              <a:ext uri="{FF2B5EF4-FFF2-40B4-BE49-F238E27FC236}">
                <a16:creationId xmlns:a16="http://schemas.microsoft.com/office/drawing/2014/main" id="{BFF0EDF3-1C84-C327-1D3E-3FD85709D3F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029200"/>
            <a:ext cx="6934200" cy="1295400"/>
            <a:chOff x="768" y="2784"/>
            <a:chExt cx="4368" cy="816"/>
          </a:xfrm>
        </p:grpSpPr>
        <p:sp>
          <p:nvSpPr>
            <p:cNvPr id="24595" name="Line 18">
              <a:extLst>
                <a:ext uri="{FF2B5EF4-FFF2-40B4-BE49-F238E27FC236}">
                  <a16:creationId xmlns:a16="http://schemas.microsoft.com/office/drawing/2014/main" id="{A0796A9E-4A7D-3169-D25E-DFF86C45C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16"/>
              <a:ext cx="4368" cy="0"/>
            </a:xfrm>
            <a:prstGeom prst="line">
              <a:avLst/>
            </a:prstGeom>
            <a:noFill/>
            <a:ln w="57150" cap="sq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6" name="Oval 19">
              <a:extLst>
                <a:ext uri="{FF2B5EF4-FFF2-40B4-BE49-F238E27FC236}">
                  <a16:creationId xmlns:a16="http://schemas.microsoft.com/office/drawing/2014/main" id="{63D18EF6-5AB3-9210-CF4A-0B9E0A723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20"/>
              <a:ext cx="144" cy="144"/>
            </a:xfrm>
            <a:prstGeom prst="ellipse">
              <a:avLst/>
            </a:prstGeom>
            <a:solidFill>
              <a:srgbClr val="CC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4597" name="Text Box 20">
              <a:extLst>
                <a:ext uri="{FF2B5EF4-FFF2-40B4-BE49-F238E27FC236}">
                  <a16:creationId xmlns:a16="http://schemas.microsoft.com/office/drawing/2014/main" id="{D2103B8B-0135-C9F9-034C-2E99BA0A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1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θ</a:t>
              </a:r>
              <a:r>
                <a:rPr lang="zh-CN" altLang="en-US" sz="2400" b="1">
                  <a:latin typeface="Times New Roman" panose="02020603050405020304" pitchFamily="18" charset="0"/>
                </a:rPr>
                <a:t>的真值</a:t>
              </a:r>
            </a:p>
          </p:txBody>
        </p:sp>
        <p:sp>
          <p:nvSpPr>
            <p:cNvPr id="24598" name="Text Box 21">
              <a:extLst>
                <a:ext uri="{FF2B5EF4-FFF2-40B4-BE49-F238E27FC236}">
                  <a16:creationId xmlns:a16="http://schemas.microsoft.com/office/drawing/2014/main" id="{3512FABF-40AA-16F7-A8F0-01C53F244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03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（</a:t>
              </a:r>
            </a:p>
          </p:txBody>
        </p:sp>
        <p:sp>
          <p:nvSpPr>
            <p:cNvPr id="24599" name="Text Box 22">
              <a:extLst>
                <a:ext uri="{FF2B5EF4-FFF2-40B4-BE49-F238E27FC236}">
                  <a16:creationId xmlns:a16="http://schemas.microsoft.com/office/drawing/2014/main" id="{F6F6BBA2-4F2F-35A2-33AD-541D35399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033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24600" name="Object 23">
              <a:extLst>
                <a:ext uri="{FF2B5EF4-FFF2-40B4-BE49-F238E27FC236}">
                  <a16:creationId xmlns:a16="http://schemas.microsoft.com/office/drawing/2014/main" id="{0011629A-047E-C700-6D69-F62046EDF8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784"/>
            <a:ext cx="26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797300" imgH="5562600" progId="Equation.3">
                    <p:embed/>
                  </p:oleObj>
                </mc:Choice>
                <mc:Fallback>
                  <p:oleObj name="公式" r:id="rId9" imgW="3797300" imgH="5562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84"/>
                          <a:ext cx="26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1" name="Object 24">
              <a:extLst>
                <a:ext uri="{FF2B5EF4-FFF2-40B4-BE49-F238E27FC236}">
                  <a16:creationId xmlns:a16="http://schemas.microsoft.com/office/drawing/2014/main" id="{9449D111-F735-39F1-33FF-E7230831DB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784"/>
            <a:ext cx="287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4102100" imgH="5562600" progId="Equation.3">
                    <p:embed/>
                  </p:oleObj>
                </mc:Choice>
                <mc:Fallback>
                  <p:oleObj name="公式" r:id="rId11" imgW="4102100" imgH="5562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784"/>
                          <a:ext cx="287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6617" name="Text Box 25">
            <a:extLst>
              <a:ext uri="{FF2B5EF4-FFF2-40B4-BE49-F238E27FC236}">
                <a16:creationId xmlns:a16="http://schemas.microsoft.com/office/drawing/2014/main" id="{564BA413-BD33-35F7-2480-2A38CD8E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00088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一、区间估计的基本概念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6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6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8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28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86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86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8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8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286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86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86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228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28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8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8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8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8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8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28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8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0" fill="hold"/>
                                        <p:tgtEl>
                                          <p:spTgt spid="228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0" fill="hold"/>
                                        <p:tgtEl>
                                          <p:spTgt spid="228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594" grpId="0" build="p" autoUpdateAnimBg="0"/>
      <p:bldP spid="2286595" grpId="0" build="p" autoUpdateAnimBg="0"/>
      <p:bldP spid="2286598" grpId="0" autoUpdateAnimBg="0"/>
      <p:bldP spid="2286599" grpId="0" animBg="1" autoUpdateAnimBg="0"/>
      <p:bldP spid="2286608" grpId="0" build="p" autoUpdateAnimBg="0"/>
      <p:bldP spid="228661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1" name="Object 2">
            <a:extLst>
              <a:ext uri="{FF2B5EF4-FFF2-40B4-BE49-F238E27FC236}">
                <a16:creationId xmlns:a16="http://schemas.microsoft.com/office/drawing/2014/main" id="{A7A53B0D-E757-A6E9-9D87-D8E3F8107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096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5048250" imgH="12700" progId="Photoshop.Image.5">
                  <p:embed/>
                </p:oleObj>
              </mc:Choice>
              <mc:Fallback>
                <p:oleObj name="Image" r:id="rId3" imgW="5048250" imgH="12700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Rectangle 3">
            <a:extLst>
              <a:ext uri="{FF2B5EF4-FFF2-40B4-BE49-F238E27FC236}">
                <a16:creationId xmlns:a16="http://schemas.microsoft.com/office/drawing/2014/main" id="{D4B8772A-93A9-9FC6-6156-7347705E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隶书" pitchFamily="49" charset="-122"/>
                <a:ea typeface="隶书" pitchFamily="49" charset="-122"/>
              </a:rPr>
              <a:t>第七章 参数估计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8663BD2D-0048-CF82-41DE-E4275B139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723900"/>
          <a:ext cx="81978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578200" imgH="10528300" progId="Equation.3">
                  <p:embed/>
                </p:oleObj>
              </mc:Choice>
              <mc:Fallback>
                <p:oleObj name="Equation" r:id="rId6" imgW="79578200" imgH="1052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723900"/>
                        <a:ext cx="81978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64FD26CE-88DD-7841-A918-6CFA72A30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0300" y="1973263"/>
          <a:ext cx="58039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666900" imgH="5562600" progId="Equation.3">
                  <p:embed/>
                </p:oleObj>
              </mc:Choice>
              <mc:Fallback>
                <p:oleObj name="Equation" r:id="rId8" imgW="52666900" imgH="556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973263"/>
                        <a:ext cx="58039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641D07B0-826E-C228-749B-C5BB7F02B2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2673350"/>
          <a:ext cx="78930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307700" imgH="5562600" progId="Equation.3">
                  <p:embed/>
                </p:oleObj>
              </mc:Choice>
              <mc:Fallback>
                <p:oleObj name="Equation" r:id="rId10" imgW="74307700" imgH="556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673350"/>
                        <a:ext cx="78930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2F5E9498-35FE-E6C3-B6B6-8A5B7C48FA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713" y="3497263"/>
          <a:ext cx="48402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03400" imgH="215900" progId="Equation.3">
                  <p:embed/>
                </p:oleObj>
              </mc:Choice>
              <mc:Fallback>
                <p:oleObj name="Equation" r:id="rId12" imgW="18034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3497263"/>
                        <a:ext cx="48402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15">
            <a:extLst>
              <a:ext uri="{FF2B5EF4-FFF2-40B4-BE49-F238E27FC236}">
                <a16:creationId xmlns:a16="http://schemas.microsoft.com/office/drawing/2014/main" id="{73D43926-3CFF-DC5F-AABB-A7FB81CC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9215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定义：</a:t>
            </a:r>
          </a:p>
        </p:txBody>
      </p:sp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7F5EC363-B165-E444-CA1E-3208F8638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4392613"/>
          <a:ext cx="58674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1400" imgH="368300" progId="Equation.3">
                  <p:embed/>
                </p:oleObj>
              </mc:Choice>
              <mc:Fallback>
                <p:oleObj name="Equation" r:id="rId14" imgW="23114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392613"/>
                        <a:ext cx="58674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1" name="AutoShape 17">
            <a:extLst>
              <a:ext uri="{FF2B5EF4-FFF2-40B4-BE49-F238E27FC236}">
                <a16:creationId xmlns:a16="http://schemas.microsoft.com/office/drawing/2014/main" id="{31E581B7-B3A1-680F-E9ED-12320623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5610" name="Text Box 18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F7543E3-E0A4-8D02-B80E-5B61738AD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063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</a:p>
        </p:txBody>
      </p:sp>
      <p:sp>
        <p:nvSpPr>
          <p:cNvPr id="67606" name="AutoShape 22">
            <a:extLst>
              <a:ext uri="{FF2B5EF4-FFF2-40B4-BE49-F238E27FC236}">
                <a16:creationId xmlns:a16="http://schemas.microsoft.com/office/drawing/2014/main" id="{02963F77-CC00-437D-5EAB-4352F018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67607" name="AutoShape 23">
            <a:extLst>
              <a:ext uri="{FF2B5EF4-FFF2-40B4-BE49-F238E27FC236}">
                <a16:creationId xmlns:a16="http://schemas.microsoft.com/office/drawing/2014/main" id="{4F8520F5-CF4E-625B-E9A8-1DB02B1C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5613" name="Text Box 2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B681C5-EDBD-46DB-CB66-741DB106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</a:p>
        </p:txBody>
      </p:sp>
      <p:sp>
        <p:nvSpPr>
          <p:cNvPr id="25614" name="Text Box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E5756F-407E-3E5D-C14F-D15864F6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</a:p>
        </p:txBody>
      </p:sp>
      <p:sp>
        <p:nvSpPr>
          <p:cNvPr id="67611" name="AutoShape 27">
            <a:extLst>
              <a:ext uri="{FF2B5EF4-FFF2-40B4-BE49-F238E27FC236}">
                <a16:creationId xmlns:a16="http://schemas.microsoft.com/office/drawing/2014/main" id="{E0F63F68-E5C3-7FF7-532B-DF03E0CEC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5616" name="Text Box 28">
            <a:hlinkClick r:id="rId16" action="ppaction://hlinkpres?slideindex=11&amp;slidetitle=PowerPoint 演示文稿"/>
            <a:extLst>
              <a:ext uri="{FF2B5EF4-FFF2-40B4-BE49-F238E27FC236}">
                <a16:creationId xmlns:a16="http://schemas.microsoft.com/office/drawing/2014/main" id="{F5808FD4-FE1E-05F7-BF91-FE2BA125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36905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080910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FF0066"/>
      </a:accent2>
      <a:accent3>
        <a:srgbClr val="FFFFFF"/>
      </a:accent3>
      <a:accent4>
        <a:srgbClr val="06060C"/>
      </a:accent4>
      <a:accent5>
        <a:srgbClr val="F4E9C1"/>
      </a:accent5>
      <a:accent6>
        <a:srgbClr val="E7005C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5676</TotalTime>
  <Words>2182</Words>
  <Application>Microsoft Macintosh PowerPoint</Application>
  <PresentationFormat>全屏显示(4:3)</PresentationFormat>
  <Paragraphs>317</Paragraphs>
  <Slides>49</Slides>
  <Notes>17</Notes>
  <HiddenSlides>3</HiddenSlides>
  <MMClips>1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7" baseType="lpstr">
      <vt:lpstr>Tahoma</vt:lpstr>
      <vt:lpstr>宋体</vt:lpstr>
      <vt:lpstr>Arial</vt:lpstr>
      <vt:lpstr>Wingdings</vt:lpstr>
      <vt:lpstr>Times New Roman</vt:lpstr>
      <vt:lpstr>华文隶书</vt:lpstr>
      <vt:lpstr>黑体</vt:lpstr>
      <vt:lpstr>华文楷体</vt:lpstr>
      <vt:lpstr>华文中宋</vt:lpstr>
      <vt:lpstr>隶书</vt:lpstr>
      <vt:lpstr>楷体_GB2312</vt:lpstr>
      <vt:lpstr>华文行楷</vt:lpstr>
      <vt:lpstr>Symbol</vt:lpstr>
      <vt:lpstr>Monotype Sorts</vt:lpstr>
      <vt:lpstr>幼圆</vt:lpstr>
      <vt:lpstr>MingLiU</vt:lpstr>
      <vt:lpstr>仿宋_GB2312</vt:lpstr>
      <vt:lpstr>Arial Narrow</vt:lpstr>
      <vt:lpstr>Wingdings 2</vt:lpstr>
      <vt:lpstr>方正姚体</vt:lpstr>
      <vt:lpstr>Blueprint</vt:lpstr>
      <vt:lpstr>Adobe Photoshop Image</vt:lpstr>
      <vt:lpstr>Microsoft Equation 3.0</vt:lpstr>
      <vt:lpstr>MathType 5.0 Equation</vt:lpstr>
      <vt:lpstr>Microsoft 公式 3.0</vt:lpstr>
      <vt:lpstr>公式</vt:lpstr>
      <vt:lpstr>BMP 图象</vt:lpstr>
      <vt:lpstr>Equation</vt:lpstr>
      <vt:lpstr>§1  最大似然估计和矩估计</vt:lpstr>
      <vt:lpstr>PowerPoint 演示文稿</vt:lpstr>
      <vt:lpstr>最大似然估计得基本思想</vt:lpstr>
      <vt:lpstr>PowerPoint 演示文稿</vt:lpstr>
      <vt:lpstr>矩估计得基本思想</vt:lpstr>
      <vt:lpstr>PowerPoint 演示文稿</vt:lpstr>
      <vt:lpstr>§3  区间估计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 随机变量的数字特征</dc:title>
  <dc:creator>付俐（FuLi)</dc:creator>
  <cp:lastModifiedBy>Microsoft Office User</cp:lastModifiedBy>
  <cp:revision>1007</cp:revision>
  <dcterms:created xsi:type="dcterms:W3CDTF">1999-07-21T12:48:41Z</dcterms:created>
  <dcterms:modified xsi:type="dcterms:W3CDTF">2024-12-12T01:38:43Z</dcterms:modified>
</cp:coreProperties>
</file>