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8" d="100"/>
          <a:sy n="28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C84C-269E-47CC-8894-CE29F501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7C0E-F79E-4378-B9E8-01B6F4586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3641-B161-49D7-AB31-6D0C35F5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3DB0-D72C-4031-AAF6-1CD8FCD3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56C3-8493-4520-8730-A003958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EA8-2E01-4316-B2CE-2E2EFA17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51903-E6AA-4B04-961B-EF3FCD24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72E1-9963-46FC-978D-062646D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8B4B-6B49-4590-8360-A676E6F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A198-F226-4EB7-B3F2-DA5C84E0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D3037-ACEE-43D3-934C-A41C3E1BB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60246-8212-48B1-8EB4-BD52D833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0CBA-84DF-4474-B459-E0C9E525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4001-0B4B-46C2-8897-BD18C3D6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05A2-355F-4ADE-91EF-B14AD6C4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E99B-2079-4408-BF4B-CEE8EE50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7804-9CD0-4AF5-91AD-B860D2D1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40A2-7C99-4B9A-AC5C-65266A34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E4C8-30D9-4266-9C5E-A8B9223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C3C3-4452-4220-B1D6-D219204D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C51F-47BE-4797-9D2B-89B5023B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3604-6A74-4657-9BE8-6A88A1DF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38C9-4FBC-4EC7-92FF-52D2EEFC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09F3-8F5E-4895-8BFD-5BBDA9FE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329A-F730-4D6F-86FA-4264597B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D92A-86D3-47AD-8159-BB68388B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9FBD-A102-438D-9D73-25DFF4F7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C0CC-8E0C-4ABB-ADBD-AA77F02E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921B-AFCF-422E-877D-E6C1EB4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DA29-09FF-4ED0-AB58-99E78121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10AA0-27AD-4ACF-912C-FE5FE56C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0C67-DF8E-46F7-B002-D9C42ED4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0404-4D94-444D-B45F-2E1D1A61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7B5B-0088-46D5-80AE-35AD89B5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A7ECF-7E50-4246-B4CC-66BFBD1C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E5500-8EA2-402A-B5A0-CD6445F3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B0E8F-A19B-43EE-AA83-CD81E11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A8FD2-5983-4883-9EBD-78223E81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B01BF-9311-4FC7-8325-49793AE5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BBF2-40D3-41B8-A726-97D43F3A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7D6A1-7F36-490C-A042-62E670E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70723-56F1-42C5-8ABB-8B582BCD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4B74B-3E2F-4DC2-AA54-CE0E213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63A67-11CA-4D42-B097-E00651D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81162-D916-4034-B7D5-670C899E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9A8-45E8-4012-99EB-FF1F452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0DEF-FBAC-4C28-8A02-ED934272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29D6-C0E6-4C39-8732-3562F8D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60E5-0503-42CA-A2A8-089EBAAA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01A68-A704-489D-AD75-1E0B0A13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82563-F1AE-42F6-B26D-B18D0AC5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115B-A68A-4300-8605-5BFC4233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B2BB-7FEA-4EBD-AE9C-2FAAADA9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43F16-5752-464A-8032-314EB6C0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00E8B-36ED-44D3-B616-191D1A55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0442-7CCA-43A9-BA06-983C571C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8157-222A-4A2F-9931-2A8F7F4D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9268-F858-4E92-8DBA-109ECD1C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7FC0E-3740-4FE9-9498-6D647555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6A39B-F1BB-4456-B89E-8ABFF2FC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8C61-B477-4AD1-8703-7991FD2F1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8004-6E90-4A05-AEF7-76541B5D36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B2CE-0B55-4229-BCEA-5B5F38767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EF0F-E870-4C11-807C-3321B374F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8A1C-27FF-44FD-9C59-4392B5DD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FE17-E298-4408-861C-074D0765F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AllAboutGhorbari.net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5AF56-9629-448A-A3C1-C05F48DF2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php based website for buying, selling, advertising houses 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6848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B97-2A30-4707-8752-06858E79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: Database after buying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86F26-7404-49CF-98CD-B2682F8C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20" y="1825625"/>
            <a:ext cx="8438959" cy="4351338"/>
          </a:xfrm>
        </p:spPr>
      </p:pic>
    </p:spTree>
    <p:extLst>
      <p:ext uri="{BB962C8B-B14F-4D97-AF65-F5344CB8AC3E}">
        <p14:creationId xmlns:p14="http://schemas.microsoft.com/office/powerpoint/2010/main" val="267280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34B-3B35-4923-AE17-48724AA7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user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5A585-523A-4F52-B88D-816B39977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52" y="1825625"/>
            <a:ext cx="9064696" cy="4351338"/>
          </a:xfrm>
        </p:spPr>
      </p:pic>
    </p:spTree>
    <p:extLst>
      <p:ext uri="{BB962C8B-B14F-4D97-AF65-F5344CB8AC3E}">
        <p14:creationId xmlns:p14="http://schemas.microsoft.com/office/powerpoint/2010/main" val="354097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720D-9624-4723-BDFE-7A58CA79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E87FB-2969-42F6-A242-362EF56AA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98" y="1825625"/>
            <a:ext cx="9889404" cy="4351338"/>
          </a:xfrm>
        </p:spPr>
      </p:pic>
    </p:spTree>
    <p:extLst>
      <p:ext uri="{BB962C8B-B14F-4D97-AF65-F5344CB8AC3E}">
        <p14:creationId xmlns:p14="http://schemas.microsoft.com/office/powerpoint/2010/main" val="178245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2A39-D882-4547-9F32-97B2FC99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Submit advertise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75DFB-C71A-453F-B4EA-40C764B3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05" y="1825625"/>
            <a:ext cx="6441389" cy="4351338"/>
          </a:xfrm>
        </p:spPr>
      </p:pic>
    </p:spTree>
    <p:extLst>
      <p:ext uri="{BB962C8B-B14F-4D97-AF65-F5344CB8AC3E}">
        <p14:creationId xmlns:p14="http://schemas.microsoft.com/office/powerpoint/2010/main" val="247707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E91B-7427-476A-B134-C4332C25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after advertise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4CFAF-4774-47FA-A94C-9078F195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4" y="1825625"/>
            <a:ext cx="9805832" cy="4351338"/>
          </a:xfrm>
        </p:spPr>
      </p:pic>
    </p:spTree>
    <p:extLst>
      <p:ext uri="{BB962C8B-B14F-4D97-AF65-F5344CB8AC3E}">
        <p14:creationId xmlns:p14="http://schemas.microsoft.com/office/powerpoint/2010/main" val="27664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7BDD-B6BD-4FF4-B24C-DFE8D662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added house in advertise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FDFB0-7C0D-471C-914C-606C54BF8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08" y="1825625"/>
            <a:ext cx="3375583" cy="4351338"/>
          </a:xfrm>
        </p:spPr>
      </p:pic>
    </p:spTree>
    <p:extLst>
      <p:ext uri="{BB962C8B-B14F-4D97-AF65-F5344CB8AC3E}">
        <p14:creationId xmlns:p14="http://schemas.microsoft.com/office/powerpoint/2010/main" val="312369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BB16-CD59-41AD-AB31-B2989B76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search house by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AC16B-8DEF-41F5-AF79-BFD8D9B82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70" y="1825625"/>
            <a:ext cx="6293460" cy="4351338"/>
          </a:xfrm>
        </p:spPr>
      </p:pic>
    </p:spTree>
    <p:extLst>
      <p:ext uri="{BB962C8B-B14F-4D97-AF65-F5344CB8AC3E}">
        <p14:creationId xmlns:p14="http://schemas.microsoft.com/office/powerpoint/2010/main" val="112003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A0BD-BBA9-4F20-A301-3C26BD55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Feature: Build House section, 1</a:t>
            </a:r>
            <a:r>
              <a:rPr lang="en-US" baseline="30000" dirty="0"/>
              <a:t>st</a:t>
            </a:r>
            <a:r>
              <a:rPr lang="en-US" dirty="0"/>
              <a:t>  is an calculator and rest 2 are hyperlink to websites,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0739C-AE9B-4F55-B448-C9E69410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64" y="1825625"/>
            <a:ext cx="6244072" cy="4351338"/>
          </a:xfrm>
        </p:spPr>
      </p:pic>
    </p:spTree>
    <p:extLst>
      <p:ext uri="{BB962C8B-B14F-4D97-AF65-F5344CB8AC3E}">
        <p14:creationId xmlns:p14="http://schemas.microsoft.com/office/powerpoint/2010/main" val="243271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4D3-4878-4AFF-91C5-30A858DE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Interactive chatbot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8F84C-516C-4CC8-8658-94C211F0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9" y="1825625"/>
            <a:ext cx="7939941" cy="4351338"/>
          </a:xfrm>
        </p:spPr>
      </p:pic>
    </p:spTree>
    <p:extLst>
      <p:ext uri="{BB962C8B-B14F-4D97-AF65-F5344CB8AC3E}">
        <p14:creationId xmlns:p14="http://schemas.microsoft.com/office/powerpoint/2010/main" val="170944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0D05-36B5-4AC1-A756-092ABDEB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card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618D9-2298-4407-9B50-2E34F9C4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86" y="1825625"/>
            <a:ext cx="6483028" cy="4351338"/>
          </a:xfrm>
        </p:spPr>
      </p:pic>
    </p:spTree>
    <p:extLst>
      <p:ext uri="{BB962C8B-B14F-4D97-AF65-F5344CB8AC3E}">
        <p14:creationId xmlns:p14="http://schemas.microsoft.com/office/powerpoint/2010/main" val="418947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D2B-A973-48CC-9F3E-B4824D6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Features: Login + Landing 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1C1A4-FB15-4B05-93F1-E93B8828C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65" y="1825625"/>
            <a:ext cx="6350869" cy="4351338"/>
          </a:xfrm>
        </p:spPr>
      </p:pic>
    </p:spTree>
    <p:extLst>
      <p:ext uri="{BB962C8B-B14F-4D97-AF65-F5344CB8AC3E}">
        <p14:creationId xmlns:p14="http://schemas.microsoft.com/office/powerpoint/2010/main" val="364353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F62B-16EB-4C75-8FA3-797DB5C9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6B73-F230-4B43-A3DD-42C3DAE6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7200">
                <a:solidFill>
                  <a:srgbClr val="0070C0"/>
                </a:solidFill>
              </a:rPr>
              <a:t>	Thanks </a:t>
            </a:r>
            <a:r>
              <a:rPr lang="en-US" sz="7200" dirty="0">
                <a:solidFill>
                  <a:srgbClr val="0070C0"/>
                </a:solidFill>
              </a:rPr>
              <a:t>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33600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0A2C-B8B0-44A6-A095-3289AF61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Registration of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EA3D1-9982-4441-9A1D-7EF407C1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94" y="1825625"/>
            <a:ext cx="6167212" cy="4351338"/>
          </a:xfrm>
        </p:spPr>
      </p:pic>
    </p:spTree>
    <p:extLst>
      <p:ext uri="{BB962C8B-B14F-4D97-AF65-F5344CB8AC3E}">
        <p14:creationId xmlns:p14="http://schemas.microsoft.com/office/powerpoint/2010/main" val="90245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CE96-5363-4B57-B0ED-973B2DA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login confirmation and logout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8B907-BAC9-4781-9D63-1C908A41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61" y="1825625"/>
            <a:ext cx="9705078" cy="4351338"/>
          </a:xfrm>
        </p:spPr>
      </p:pic>
    </p:spTree>
    <p:extLst>
      <p:ext uri="{BB962C8B-B14F-4D97-AF65-F5344CB8AC3E}">
        <p14:creationId xmlns:p14="http://schemas.microsoft.com/office/powerpoint/2010/main" val="3445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4622-36F9-4966-819B-88FAAF0B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ECB70-7BF5-4B95-99D1-C7C19727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70" y="1825625"/>
            <a:ext cx="6293460" cy="4351338"/>
          </a:xfrm>
        </p:spPr>
      </p:pic>
    </p:spTree>
    <p:extLst>
      <p:ext uri="{BB962C8B-B14F-4D97-AF65-F5344CB8AC3E}">
        <p14:creationId xmlns:p14="http://schemas.microsoft.com/office/powerpoint/2010/main" val="1446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781E-FC33-4F3F-8F36-3C0BD8BF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see available 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B9016-7EDE-4FCA-BC21-EA54FDFD2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42" y="1825625"/>
            <a:ext cx="6191915" cy="4351338"/>
          </a:xfrm>
        </p:spPr>
      </p:pic>
    </p:spTree>
    <p:extLst>
      <p:ext uri="{BB962C8B-B14F-4D97-AF65-F5344CB8AC3E}">
        <p14:creationId xmlns:p14="http://schemas.microsoft.com/office/powerpoint/2010/main" val="135153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1DF0-B143-4387-B080-BCDBC5D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see it on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AAA91-B67B-4AD6-942D-87953D9EC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2734292"/>
            <a:ext cx="5134692" cy="2534004"/>
          </a:xfrm>
        </p:spPr>
      </p:pic>
    </p:spTree>
    <p:extLst>
      <p:ext uri="{BB962C8B-B14F-4D97-AF65-F5344CB8AC3E}">
        <p14:creationId xmlns:p14="http://schemas.microsoft.com/office/powerpoint/2010/main" val="393759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201-E7CE-4498-A256-13AE1BAB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Buy 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CABEF-5ED0-47C5-90F6-2D047D794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81" y="1825625"/>
            <a:ext cx="6560638" cy="4351338"/>
          </a:xfrm>
        </p:spPr>
      </p:pic>
    </p:spTree>
    <p:extLst>
      <p:ext uri="{BB962C8B-B14F-4D97-AF65-F5344CB8AC3E}">
        <p14:creationId xmlns:p14="http://schemas.microsoft.com/office/powerpoint/2010/main" val="332465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6AF7-E2D0-4B1F-BC13-CAA20C0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Database before buying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2B536-3EAA-4DDD-92E2-EFDFA6B62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38" y="1825625"/>
            <a:ext cx="7911523" cy="4351338"/>
          </a:xfrm>
        </p:spPr>
      </p:pic>
    </p:spTree>
    <p:extLst>
      <p:ext uri="{BB962C8B-B14F-4D97-AF65-F5344CB8AC3E}">
        <p14:creationId xmlns:p14="http://schemas.microsoft.com/office/powerpoint/2010/main" val="23825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Presentation on AllAboutGhorbari.net</vt:lpstr>
      <vt:lpstr> Features: Login + Landing page </vt:lpstr>
      <vt:lpstr>Features: Registration of new user</vt:lpstr>
      <vt:lpstr>Features: login confirmation and logout screen</vt:lpstr>
      <vt:lpstr>Features: Menu</vt:lpstr>
      <vt:lpstr>Features: see available houses</vt:lpstr>
      <vt:lpstr>Features: see it on map</vt:lpstr>
      <vt:lpstr>Features: Buy house</vt:lpstr>
      <vt:lpstr>Features: Database before buying</vt:lpstr>
      <vt:lpstr>Features: : Database after buying</vt:lpstr>
      <vt:lpstr>Features: user table</vt:lpstr>
      <vt:lpstr>Features: Database</vt:lpstr>
      <vt:lpstr>Feature: Submit advertise</vt:lpstr>
      <vt:lpstr>Database after advertise</vt:lpstr>
      <vt:lpstr>New added house in advertise list</vt:lpstr>
      <vt:lpstr>Feature: search house by type</vt:lpstr>
      <vt:lpstr>Feature: Build House section, 1st  is an calculator and rest 2 are hyperlink to websites, </vt:lpstr>
      <vt:lpstr>Feature: Interactive chatbot response</vt:lpstr>
      <vt:lpstr>Profile card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AllAboutGhorbari.net</dc:title>
  <dc:creator>m tousif</dc:creator>
  <cp:lastModifiedBy>m tousif</cp:lastModifiedBy>
  <cp:revision>3</cp:revision>
  <dcterms:created xsi:type="dcterms:W3CDTF">2021-06-24T04:09:59Z</dcterms:created>
  <dcterms:modified xsi:type="dcterms:W3CDTF">2021-06-24T04:33:52Z</dcterms:modified>
</cp:coreProperties>
</file>