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ettings/ColorTable.xml" manifest:media-type="text/xml"/>
  <manifest:file-entry manifest:full-path="styles.xml" manifest:media-type="text/xml"/>
  <manifest:file-entry manifest:full-path="Pictures/10000201000004A2000001522C9E9243E2F10E25.png" manifest:media-type="image/png"/>
  <manifest:file-entry manifest:full-path="Pictures/100073ED00008D2E00004F607D04B82717649E2D.svg" manifest:media-type="image/svg+xml"/>
  <manifest:file-entry manifest:full-path="Pictures/TablePreview2.svm" manifest:media-type=""/>
  <manifest:file-entry manifest:full-path="Pictures/10000201000003AF00000212D27A16E243810E02.png" manifest:media-type="image/png"/>
  <manifest:file-entry manifest:full-path="Pictures/100000000000028000000168D311072F8C433C95.jpg" manifest:media-type="image/jpeg"/>
  <manifest:file-entry manifest:full-path="Pictures/100002010000020000000200AE3D9FBCCD1D58F0.png" manifest:media-type="image/png"/>
  <manifest:file-entry manifest:full-path="Pictures/TablePreview1.svm" manifest:media-type=""/>
  <manifest:file-entry manifest:full-path="Pictures/TablePreview3.svm" manifest:media-type=""/>
  <manifest:file-entry manifest:full-path="Pictures/TablePreview4.svm" manifest:media-type=""/>
  <manifest:file-entry manifest:full-path="Pictures/TablePreview5.svm" manifest:media-type=""/>
  <manifest:file-entry manifest:full-path="Pictures/TablePreview6.svm" manifest:media-type=""/>
  <manifest:file-entry manifest:full-path="Pictures/TablePreview7.svm" manifest:media-type=""/>
  <manifest:file-entry manifest:full-path="Pictures/10000000000000EE000000D448FDFDA2788716EC.png" manifest:media-type="image/png"/>
  <manifest:file-entry manifest:full-path="Pictures/10000000000000E1000000E1FB82DDF31E2F0CC0.png" manifest:media-type="image/png"/>
  <manifest:file-entry manifest:full-path="Pictures/100000000000013E0000009F23C43F31C55692BF.png" manifest:media-type="image/png"/>
  <manifest:file-entry manifest:full-path="Pictures/10000000000001F40000010E7090B8DA95966FFB.jpg" manifest:media-type="image/jpeg"/>
  <manifest:file-entry manifest:full-path="Thumbnails/thumbnail.png" manifest:media-type="image/png"/>
  <manifest:file-entry manifest:full-path="content.xml" manifest:media-type="text/xml"/>
  <manifest:file-entry manifest:full-path="settings.xml" manifest:media-type="text/xml"/>
  <manifest:file-entry manifest:full-path="meta.xml" manifest:media-type="text/xml"/>
</manifest:manifest>
</file>

<file path=Settings/ColorTable.xml><?xml version="1.0" encoding="utf-8"?>
<ooo:color-table xmlns:office="urn:oasis:names:tc:opendocument:xmlns:office:1.0" xmlns:draw="urn:oasis:names:tc:opendocument:xmlns:drawing:1.0" xmlns:xlink="http://www.w3.org/1999/xlink" xmlns:svg="http://www.w3.org/2000/svg" xmlns:ooo="http://openoffice.org/2004/office">
  <draw:color draw:name="Black" draw:color="#000000"/>
  <draw:color draw:name="White" draw:color="#ffffff"/>
  <draw:color draw:name="Gray 1" draw:color="#eeeeee"/>
  <draw:color draw:name="Gray 2" draw:color="#dddddd"/>
  <draw:color draw:name="Gray 3" draw:color="#cccccc"/>
  <draw:color draw:name="Gray 4" draw:color="#b2b2b2"/>
  <draw:color draw:name="Gray 5" draw:color="#999999"/>
  <draw:color draw:name="Gray 6" draw:color="#808080"/>
  <draw:color draw:name="Gray 7" draw:color="#666666"/>
  <draw:color draw:name="Gray 8" draw:color="#333333"/>
  <draw:color draw:name="Gray 9" draw:color="#1c1c1c"/>
  <draw:color draw:name="Gray 10" draw:color="#111111"/>
  <draw:color draw:name="Yellow" draw:color="#ffff99"/>
  <draw:color draw:name="Orange" draw:color="#ff6600"/>
  <draw:color draw:name="Red" draw:color="#ff3333"/>
  <draw:color draw:name="Pink" draw:color="#ff00cc"/>
  <draw:color draw:name="Magenta" draw:color="#ff33ff"/>
  <draw:color draw:name="Purple" draw:color="#9900ff"/>
  <draw:color draw:name="Blue" draw:color="#6666ff"/>
  <draw:color draw:name="Sky blue" draw:color="#00ccff"/>
  <draw:color draw:name="Cyan" draw:color="#66ffff"/>
  <draw:color draw:name="Turquoise" draw:color="#33ff99"/>
  <draw:color draw:name="Green" draw:color="#99ff66"/>
  <draw:color draw:name="Yellow green" draw:color="#ccff00"/>
  <draw:color draw:name="Yellow 1" draw:color="#ffff66"/>
  <draw:color draw:name="Orange 1" draw:color="#ffcc00"/>
  <draw:color draw:name="Red 1" draw:color="#ff9999"/>
  <draw:color draw:name="Pink 1" draw:color="#ff66cc"/>
  <draw:color draw:name="Magenta 1" draw:color="#ff99ff"/>
  <draw:color draw:name="Purple 1" draw:color="#cc66ff"/>
  <draw:color draw:name="Blue 1" draw:color="#9999ff"/>
  <draw:color draw:name="Sky blue 1" draw:color="#19ccff"/>
  <draw:color draw:name="Cyan 1" draw:color="#99ffff"/>
  <draw:color draw:name="Turquoise 1" draw:color="#66ff99"/>
  <draw:color draw:name="Green 1" draw:color="#99ff99"/>
  <draw:color draw:name="Yellow green 1" draw:color="#ccff66"/>
  <draw:color draw:name="Yellow 2" draw:color="#ffff00"/>
  <draw:color draw:name="Orange 2" draw:color="#ff9900"/>
  <draw:color draw:name="Red 2" draw:color="#ff6666"/>
  <draw:color draw:name="Pink 2" draw:color="#ff3399"/>
  <draw:color draw:name="Magenta 2" draw:color="#ff66ff"/>
  <draw:color draw:name="Purple 2" draw:color="#9933ff"/>
  <draw:color draw:name="Blue 2" draw:color="#3333ff"/>
  <draw:color draw:name="Sky blue 2" draw:color="#3399ff"/>
  <draw:color draw:name="Cyan 2" draw:color="#00ffff"/>
  <draw:color draw:name="Turquoise 2" draw:color="#00ff66"/>
  <draw:color draw:name="Green 2" draw:color="#66ff66"/>
  <draw:color draw:name="Yellow green 2" draw:color="#99ff33"/>
  <draw:color draw:name="Yellow 3" draw:color="#cc9900"/>
  <draw:color draw:name="Orange 3" draw:color="#ff3300"/>
  <draw:color draw:name="Red 3" draw:color="#ff0000"/>
  <draw:color draw:name="Pink 3" draw:color="#ff0066"/>
  <draw:color draw:name="Magenta 3" draw:color="#ff00ff"/>
  <draw:color draw:name="Purple 3" draw:color="#6600ff"/>
  <draw:color draw:name="Blue 3" draw:color="#0000ff"/>
  <draw:color draw:name="Sky blue 3" draw:color="#0066ff"/>
  <draw:color draw:name="Cyan 3" draw:color="#00cccc"/>
  <draw:color draw:name="Turquoise 3" draw:color="#00cc33"/>
  <draw:color draw:name="Green 3" draw:color="#00cc00"/>
  <draw:color draw:name="Yellow green 3" draw:color="#66ff00"/>
  <draw:color draw:name="Yellow 4" draw:color="#996600"/>
  <draw:color draw:name="Orange 4" draw:color="#cc3300"/>
  <draw:color draw:name="Red 4" draw:color="#cc0000"/>
  <draw:color draw:name="Pink 4" draw:color="#cc0066"/>
  <draw:color draw:name="Magenta 4" draw:color="#cc00cc"/>
  <draw:color draw:name="Purple 4" draw:color="#6600cc"/>
  <draw:color draw:name="Blue 4" draw:color="#0000cc"/>
  <draw:color draw:name="Sky blue 4" draw:color="#0066cc"/>
  <draw:color draw:name="Cyan 4" draw:color="#009999"/>
  <draw:color draw:name="Turquoise 4" draw:color="#009933"/>
  <draw:color draw:name="Green 4" draw:color="#009900"/>
  <draw:color draw:name="Yellow green 4" draw:color="#66cc00"/>
  <draw:color draw:name="Yellow 5" draw:color="#663300"/>
  <draw:color draw:name="Orange 5" draw:color="#801900"/>
  <draw:color draw:name="Red 5" draw:color="#990000"/>
  <draw:color draw:name="Pink 5" draw:color="#990066"/>
  <draw:color draw:name="Magenta 5" draw:color="#990099"/>
  <draw:color draw:name="Purple 5" draw:color="#330099"/>
  <draw:color draw:name="Blue 5" draw:color="#000099"/>
  <draw:color draw:name="Sky blue 5" draw:color="#006699"/>
  <draw:color draw:name="Cyan 5" draw:color="#006666"/>
  <draw:color draw:name="Turquoise 5" draw:color="#007826"/>
  <draw:color draw:name="Green 5" draw:color="#006600"/>
  <draw:color draw:name="Yellow green 5" draw:color="#669900"/>
  <draw:color draw:name="Yellow 6" draw:color="#333300"/>
  <draw:color draw:name="Orange 6" draw:color="#461900"/>
  <draw:color draw:name="Red 6" draw:color="#330000"/>
  <draw:color draw:name="Pink 6" draw:color="#330033"/>
  <draw:color draw:name="Magenta 6" draw:color="#660066"/>
  <draw:color draw:name="Purple 6" draw:color="#000033"/>
  <draw:color draw:name="Blue 6" draw:color="#000066"/>
  <draw:color draw:name="Sky blue 6" draw:color="#000080"/>
  <draw:color draw:name="Cyan 6" draw:color="#003333"/>
  <draw:color draw:name="Turquoise 6" draw:color="#00331a"/>
  <draw:color draw:name="Green 6" draw:color="#003300"/>
  <draw:color draw:name="Yellow green 6" draw:color="#193300"/>
  <draw:color draw:name="Yellow 7" draw:color="#666633"/>
  <draw:color draw:name="Orange 7" draw:color="#661900"/>
  <draw:color draw:name="Red 7" draw:color="#663333"/>
  <draw:color draw:name="Pink 7" draw:color="#660033"/>
  <draw:color draw:name="Magenta 7" draw:color="#663366"/>
  <draw:color draw:name="Purple 7" draw:color="#330066"/>
  <draw:color draw:name="Blue 7" draw:color="#333366"/>
  <draw:color draw:name="Sky blue 7" draw:color="#003366"/>
  <draw:color draw:name="Cyan 7" draw:color="#336666"/>
  <draw:color draw:name="Turquoise 7" draw:color="#006633"/>
  <draw:color draw:name="Green 7" draw:color="#336633"/>
  <draw:color draw:name="Yellow green 7" draw:color="#336600"/>
  <draw:color draw:name="Yellow 8" draw:color="#999966"/>
  <draw:color draw:name="Orange 8" draw:color="#996633"/>
  <draw:color draw:name="Red 8" draw:color="#996666"/>
  <draw:color draw:name="Pink 8" draw:color="#993366"/>
  <draw:color draw:name="Magenta 8" draw:color="#996699"/>
  <draw:color draw:name="Purple 8" draw:color="#663399"/>
  <draw:color draw:name="Blue 8" draw:color="#666699"/>
  <draw:color draw:name="Sky blue 8" draw:color="#336699"/>
  <draw:color draw:name="Cyan 8" draw:color="#669999"/>
  <draw:color draw:name="Turquoise 8" draw:color="#339966"/>
  <draw:color draw:name="Green 8" draw:color="#669966"/>
  <draw:color draw:name="Yellow green 8" draw:color="#669933"/>
  <draw:color draw:name="Yellow 9" draw:color="#cccc99"/>
  <draw:color draw:name="Orange 9" draw:color="#cc9966"/>
  <draw:color draw:name="Red 9" draw:color="#cc9999"/>
  <draw:color draw:name="Pink 9" draw:color="#cc6699"/>
  <draw:color draw:name="Magenta 9" draw:color="#cc99cc"/>
  <draw:color draw:name="Purple 9" draw:color="#9966cc"/>
  <draw:color draw:name="Blue 9" draw:color="#9999cc"/>
  <draw:color draw:name="Sky blue 9" draw:color="#6699cc"/>
  <draw:color draw:name="Cyan 9" draw:color="#99cccc"/>
  <draw:color draw:name="Turquoise 9" draw:color="#66cc99"/>
  <draw:color draw:name="Green 9" draw:color="#99cc99"/>
  <draw:color draw:name="Yellow green 9" draw:color="#99cc66"/>
  <draw:color draw:name="Yellow 10" draw:color="#ffffcc"/>
  <draw:color draw:name="Orange 10" draw:color="#ffcc99"/>
  <draw:color draw:name="Red 10" draw:color="#ffcccc"/>
  <draw:color draw:name="Pink 10" draw:color="#ff99cc"/>
  <draw:color draw:name="Magenta 10" draw:color="#ffccff"/>
  <draw:color draw:name="Purple 10" draw:color="#cc99ff"/>
  <draw:color draw:name="Blue 10" draw:color="#ccccff"/>
  <draw:color draw:name="Sky blue 10" draw:color="#99ccff"/>
  <draw:color draw:name="Cyan 10" draw:color="#ccffff"/>
  <draw:color draw:name="Turquoise 10" draw:color="#99ffcc"/>
  <draw:color draw:name="Green 10" draw:color="#ccffcc"/>
  <draw:color draw:name="Yellow green 10" draw:color="#ccff99"/>
  <draw:color draw:name="Blue gray" draw:color="#e6e6ff"/>
  <draw:color draw:name="Blue classic" draw:color="#cfe7f5"/>
  <draw:color draw:name="Violet" draw:color="#9999ff"/>
  <draw:color draw:name="Bordeaux" draw:color="#993366"/>
  <draw:color draw:name="Pale yellow" draw:color="#ffffcc"/>
  <draw:color draw:name="Pale green" draw:color="#ccffcc"/>
  <draw:color draw:name="Dark violet" draw:color="#660066"/>
  <draw:color draw:name="Salmon" draw:color="#ff8080"/>
  <draw:color draw:name="Sea blue" draw:color="#0066cc"/>
  <draw:color draw:name="Chart 1" draw:color="#004586"/>
  <draw:color draw:name="Chart 2" draw:color="#ff420e"/>
  <draw:color draw:name="Chart 3" draw:color="#ffd320"/>
  <draw:color draw:name="Chart 4" draw:color="#579d1c"/>
  <draw:color draw:name="Chart 5" draw:color="#7e0021"/>
  <draw:color draw:name="Chart 6" draw:color="#83caff"/>
  <draw:color draw:name="Chart 7" draw:color="#314004"/>
  <draw:color draw:name="Chart 8" draw:color="#aecf00"/>
  <draw:color draw:name="Chart 9" draw:color="#4b1f6f"/>
  <draw:color draw:name="Chart 10" draw:color="#ff950e"/>
  <draw:color draw:name="Chart 11" draw:color="#c5000b"/>
  <draw:color draw:name="Chart 12" draw:color="#0084d1"/>
  <draw:color draw:name="Tango: Sky Blue 1" draw:color="#729fcf"/>
  <draw:color draw:name="Tango: Sky Blue 2" draw:color="#3465a4"/>
  <draw:color draw:name="Rojo Impress" draw:color="#ef2929"/>
</ooo:color-table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Arial" svg:font-family="Arial"/>
    <style:font-face style:name="CodeSan" svg:font-family="CodeSan"/>
    <style:font-face style:name="DejaVu Sans" svg:font-family="'DejaVu Sans'"/>
    <style:font-face style:name="Source Sans Pro" svg:font-family="'Source Sans Pro'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Liberation Serif1" svg:font-family="'Liberation Serif'" style:font-adornments="Normal" style:font-family-generic="roman" style:font-pitch="variable"/>
    <style:font-face style:name="Arial1" svg:font-family="Arial" style:font-family-generic="system" style:font-pitch="variable"/>
    <style:font-face style:name="DejaVu Sans1" svg:font-family="'DejaVu Sans'" style:font-family-generic="system" style:font-pitch="variable"/>
    <style:font-face style:name="Droid Sans Fallback" svg:font-family="'Droid Sans Fallback'" style:font-family-generic="system" style:font-pitch="variable"/>
    <style:font-face style:name="Lohit Hindi" svg:font-family="'Lohit Hindi'" style:font-family-generic="system" style:font-pitch="variable"/>
    <style:font-face style:name="Microsoft YaHei" svg:font-family="'Microsoft YaHei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Object_20_with_20_no_20_fill_20_and_20_no_20_line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 style:parent-style-name="standard" style:list-style-name="L5">
      <style:graphic-properties draw:stroke="solid" svg:stroke-width="0cm" svg:stroke-color="#ff0000" draw:fill="solid" draw:fill-color="#99ccff" draw:textarea-vertical-align="middle" draw:auto-grow-height="false" draw:fit-to-size="false" fo:min-height="2.29cm" fo:min-width="5.215cm" fo:padding-top="0.125cm" fo:padding-bottom="0.125cm" fo:padding-left="0.25cm" fo:padding-right="0.25cm" fo:wrap-option="no-wrap"/>
    </style:style>
    <style:style style:name="gr4" style:family="graphic" style:parent-style-name="standard" style:list-style-name="L5">
      <style:graphic-properties draw:stroke="solid" svg:stroke-width="0cm" svg:stroke-color="#ff0000" draw:fill="solid" draw:fill-color="#99ccff" draw:textarea-vertical-align="middle" draw:auto-grow-height="false" draw:fit-to-size="false" fo:min-height="2.29cm" fo:min-width="3.945cm" fo:padding-top="0.125cm" fo:padding-bottom="0.125cm" fo:padding-left="0.25cm" fo:padding-right="0.25cm" fo:wrap-option="no-wrap"/>
    </style:style>
    <style:style style:name="gr5" style:family="graphic" style:parent-style-name="standard" style:list-style-name="L5">
      <style:graphic-properties draw:stroke="solid" svg:stroke-width="0cm" svg:stroke-color="#ff0000" draw:fill="solid" draw:fill-color="#99ccff" draw:textarea-vertical-align="middle" draw:auto-grow-height="false" draw:fit-to-size="false" fo:min-height="2.29cm" fo:min-width="4.58cm" fo:padding-top="0.125cm" fo:padding-bottom="0.125cm" fo:padding-left="0.25cm" fo:padding-right="0.25cm" fo:wrap-option="no-wrap"/>
    </style:style>
    <style:style style:name="gr6" style:family="graphic" style:parent-style-name="standard" style:list-style-name="L5">
      <style:graphic-properties draw:stroke="solid" svg:stroke-width="0cm" svg:stroke-color="#ff0000" draw:fill="solid" draw:fill-color="#99ccff" draw:textarea-vertical-align="middle" draw:auto-grow-height="false" draw:fit-to-size="false" fo:min-height="2.29cm" fo:min-width="4.58cm" fo:padding-top="0.125cm" fo:padding-bottom="0.125cm" fo:padding-left="0.25cm" fo:padding-right="0.25cm" fo:wrap-option="no-wrap"/>
    </style:style>
    <style:style style:name="gr7" style:family="graphic" style:parent-style-name="standard" style:list-style-name="L5">
      <style:graphic-properties draw:stroke="solid" svg:stroke-width="0cm" svg:stroke-color="#ff0000" draw:fill="solid" draw:fill-color="#99ccff" draw:textarea-vertical-align="middle" draw:auto-grow-height="false" draw:fit-to-size="false" fo:min-height="1.655cm" fo:min-width="2.04cm" fo:padding-top="0.125cm" fo:padding-bottom="0.125cm" fo:padding-left="0.25cm" fo:padding-right="0.25cm" fo:wrap-option="no-wrap"/>
    </style:style>
    <style:style style:name="gr8" style:family="graphic" style:parent-style-name="standard" style:list-style-name="L5">
      <style:graphic-properties draw:stroke="solid" svg:stroke-width="0cm" svg:stroke-color="#ff0000" draw:fill="solid" draw:fill-color="#99ccff" draw:textarea-vertical-align="middle" draw:auto-grow-height="false" draw:fit-to-size="false" fo:min-height="1.02cm" fo:min-width="3.31cm" fo:padding-top="0.125cm" fo:padding-bottom="0.125cm" fo:padding-left="0.25cm" fo:padding-right="0.25cm" fo:wrap-option="no-wrap"/>
    </style:style>
    <style:style style:name="gr9" style:family="graphic" style:parent-style-name="standard" style:list-style-name="L5">
      <style:graphic-properties draw:stroke="solid" svg:stroke-width="0cm" svg:stroke-color="#ff0000" draw:fill="solid" draw:fill-color="#99ccff" draw:textarea-vertical-align="middle" draw:auto-grow-height="false" draw:fit-to-size="false" fo:min-height="1.02cm" fo:min-width="3.31cm" fo:padding-top="0.125cm" fo:padding-bottom="0.125cm" fo:padding-left="0.25cm" fo:padding-right="0.25cm" fo:wrap-option="no-wrap"/>
    </style:style>
    <style:style style:name="gr10" style:family="graphic" style:parent-style-name="standard">
      <style:graphic-properties draw:stroke="solid" svg:stroke-width="0cm" svg:stroke-color="#ff0000" draw:marker-end="msArrowEnd_20_5" draw:marker-end-width="0.21cm" draw:marker-end-center="false" draw:fill="none" draw:textarea-horizontal-align="center" draw:textarea-vertical-align="top" draw:auto-grow-height="false" fo:padding-top="0.125cm" fo:padding-bottom="0.125cm" fo:padding-left="0.25cm" fo:padding-right="0.25cm" fo:wrap-option="wrap"/>
    </style:style>
    <style:style style:name="gr11" style:family="graphic" style:parent-style-name="standard">
      <style:graphic-properties draw:stroke="solid" svg:stroke-width="0cm" svg:stroke-color="#000000" draw:marker-end="msArrowEnd_20_5" draw:marker-end-width="0.21cm" draw:marker-end-center="false" draw:fill="none" draw:textarea-horizontal-align="center" draw:textarea-vertical-align="top" draw:auto-grow-height="false" fo:padding-top="0.125cm" fo:padding-bottom="0.125cm" fo:padding-left="0.25cm" fo:padding-right="0.25cm" fo:wrap-option="wrap"/>
    </style:style>
    <style:style style:name="gr12" style:family="graphic" style:parent-style-name="objectwithoutfill">
      <style:graphic-properties draw:fill="none" draw:textarea-vertical-align="middle"/>
    </style:style>
    <style:style style:name="gr13" style:family="graphic" style:parent-style-name="objectwithoutfill">
      <style:graphic-properties draw:marker-end="Arrow" draw:marker-end-width="0.3cm" draw:fill="none" draw:textarea-vertical-align="middle"/>
    </style:style>
    <style:style style:name="gr14" style:family="graphic" style:parent-style-name="standard">
      <style:graphic-properties draw:textarea-horizontal-align="justify" draw:textarea-vertical-align="middle" draw:auto-grow-height="false" fo:min-height="1.274cm" fo:min-width="2.294cm"/>
    </style:style>
    <style:style style:name="gr15" style:family="graphic" style:parent-style-name="Object_20_with_20_no_20_fill_20_and_20_no_20_line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16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2.61cm" fo:min-width="2.534cm" fo:padding-top="0.125cm" fo:padding-bottom="0.125cm" fo:padding-left="0.25cm" fo:padding-right="0.25cm" fo:wrap-option="no-wrap"/>
    </style:style>
    <style:style style:name="gr17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1.367cm" fo:min-width="1.215cm" fo:padding-top="0.125cm" fo:padding-bottom="0.125cm" fo:padding-left="0.25cm" fo:padding-right="0.25cm" fo:wrap-option="no-wrap"/>
    </style:style>
    <style:style style:name="gr18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2.61cm" fo:min-width="2.534cm" fo:padding-top="0.125cm" fo:padding-bottom="0.125cm" fo:padding-left="0.25cm" fo:padding-right="0.25cm" fo:wrap-option="no-wrap"/>
    </style:style>
    <style:style style:name="gr19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2.61cm" fo:min-width="2.534cm" fo:padding-top="0.125cm" fo:padding-bottom="0.125cm" fo:padding-left="0.25cm" fo:padding-right="0.25cm" fo:wrap-option="no-wrap"/>
    </style:style>
    <style:style style:name="gr20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2.61cm" fo:min-width="3.141cm" fo:padding-top="0.125cm" fo:padding-bottom="0.125cm" fo:padding-left="0.25cm" fo:padding-right="0.25cm" fo:wrap-option="no-wrap"/>
    </style:style>
    <style:style style:name="gr21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2.61cm" fo:min-width="3.141cm" fo:padding-top="0.125cm" fo:padding-bottom="0.125cm" fo:padding-left="0.25cm" fo:padding-right="0.25cm" fo:wrap-option="no-wrap"/>
    </style:style>
    <style:style style:name="gr22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3.183cm" fo:min-width="3.14cm" fo:padding-top="0.125cm" fo:padding-bottom="0.125cm" fo:padding-left="0.25cm" fo:padding-right="0.25cm" fo:wrap-option="no-wrap"/>
    </style:style>
    <style:style style:name="gr23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2.61cm" fo:min-width="3.141cm" fo:padding-top="0.125cm" fo:padding-bottom="0.125cm" fo:padding-left="0.25cm" fo:padding-right="0.25cm" fo:wrap-option="no-wrap"/>
    </style:style>
    <style:style style:name="gr24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0.962cm" fo:min-width="2.074cm" fo:padding-top="0.125cm" fo:padding-bottom="0.125cm" fo:padding-left="0.25cm" fo:padding-right="0.25cm" fo:wrap-option="no-wrap"/>
    </style:style>
    <style:style style:name="gr25" style:family="graphic" style:parent-style-name="standard" style:list-style-name="L5">
      <style:graphic-properties draw:stroke="solid" svg:stroke-width="0cm" svg:stroke-color="#ff0000" draw:fill="solid" draw:fill-color="#00ffff" draw:textarea-vertical-align="middle" draw:auto-grow-height="false" draw:fit-to-size="false" fo:min-height="2.683cm" fo:min-width="2.463cm" fo:padding-top="0.125cm" fo:padding-bottom="0.125cm" fo:padding-left="0.25cm" fo:padding-right="0.25cm" fo:wrap-option="no-wrap"/>
    </style:style>
    <style:style style:name="gr26" style:family="graphic" style:parent-style-name="Object_20_with_20_no_20_fill_20_and_20_no_20_line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7" style:family="graphic" style:parent-style-name="standard">
      <style:graphic-properties draw:textarea-horizontal-align="justify" draw:textarea-vertical-align="middle" draw:auto-grow-height="false" fo:min-height="8.386cm" fo:min-width="4.58cm"/>
    </style:style>
    <style:style style:name="gr28" style:family="graphic" style:parent-style-name="standard">
      <style:graphic-properties draw:textarea-horizontal-align="justify" draw:textarea-vertical-align="middle" draw:auto-grow-height="false" fo:min-height="2.29cm" fo:min-width="2.548cm"/>
    </style:style>
    <style:style style:name="gr29" style:family="graphic" style:parent-style-name="standard">
      <style:graphic-properties draw:textarea-horizontal-align="justify" draw:textarea-vertical-align="middle" draw:auto-grow-height="false" fo:min-height="8.386cm" fo:min-width="2.802cm"/>
    </style:style>
    <style:style style:name="gr30" style:family="graphic" style:parent-style-name="standard">
      <style:graphic-properties draw:textarea-horizontal-align="justify" draw:textarea-vertical-align="middle" draw:auto-grow-height="false" fo:min-height="3.814cm" fo:min-width="1.406cm"/>
    </style:style>
    <style:style style:name="gr31" style:family="graphic" style:parent-style-name="standard">
      <style:graphic-properties draw:textarea-horizontal-align="justify" draw:textarea-vertical-align="middle" draw:auto-grow-height="false" fo:min-height="1.368cm" fo:min-width="1.836cm"/>
    </style:style>
    <style:style style:name="gr32" style:family="graphic" style:parent-style-name="standard" style:list-style-name="L5">
      <style:graphic-properties draw:stroke="solid" svg:stroke-width="0cm" svg:stroke-color="#ff0000" draw:fill="solid" draw:fill-color="#ffff00" draw:textarea-vertical-align="middle" draw:auto-grow-height="false" draw:fit-to-size="false" fo:min-height="3.603cm" fo:min-width="7.12cm" fo:padding-top="0.125cm" fo:padding-bottom="0.125cm" fo:padding-left="0.25cm" fo:padding-right="0.25cm" fo:wrap-option="no-wrap"/>
    </style:style>
    <style:style style:name="gr33" style:family="graphic" style:parent-style-name="standard" style:list-style-name="L5">
      <style:graphic-properties draw:stroke="solid" svg:stroke-width="0cm" svg:stroke-color="#ff0000" draw:fill="solid" draw:fill-color="#7fff00" draw:textarea-vertical-align="middle" draw:auto-grow-height="false" draw:fit-to-size="false" fo:min-height="2.319cm" fo:min-width="4.58cm" fo:padding-top="0.125cm" fo:padding-bottom="0.125cm" fo:padding-left="0.25cm" fo:padding-right="0.25cm" fo:wrap-option="no-wrap"/>
    </style:style>
    <style:style style:name="gr34" style:family="graphic" style:parent-style-name="standard" style:list-style-name="L5">
      <style:graphic-properties draw:stroke="solid" svg:stroke-width="0cm" svg:stroke-color="#ff0000" draw:fill="solid" draw:fill-color="#007fff" draw:textarea-vertical-align="middle" draw:auto-grow-height="false" draw:fit-to-size="false" fo:min-height="2.962cm" fo:min-width="4.58cm" fo:padding-top="0.125cm" fo:padding-bottom="0.125cm" fo:padding-left="0.25cm" fo:padding-right="0.25cm" fo:wrap-option="no-wrap"/>
    </style:style>
    <style:style style:name="gr35" style:family="graphic" style:parent-style-name="standard">
      <style:graphic-properties draw:stroke="solid" svg:stroke-width="0cm" svg:stroke-color="#ff0000" draw:fill="none" draw:textarea-horizontal-align="center" draw:textarea-vertical-align="top" draw:auto-grow-height="false" fo:padding-top="0.125cm" fo:padding-bottom="0.125cm" fo:padding-left="0.25cm" fo:padding-right="0.25cm" fo:wrap-option="wrap"/>
    </style:style>
    <style:style style:name="pr1" style:family="presentation" style:parent-style-name="Vintage-title">
      <style:graphic-properties fo:min-height="3.531cm"/>
    </style:style>
    <style:style style:name="pr2" style:family="presentation" style:parent-style-name="Vintage-outline1">
      <style:graphic-properties fo:min-height="8.884cm"/>
    </style:style>
    <style:style style:name="pr3" style:family="presentation" style:parent-style-name="Vintage-notes">
      <style:graphic-properties draw:fill-color="#ffffff" fo:min-height="14cm"/>
    </style:style>
    <style:style style:name="pr4" style:family="presentation" style:parent-style-name="Vintage-title">
      <style:graphic-properties fo:min-height="3cm"/>
    </style:style>
    <style:style style:name="pr5" style:family="presentation" style:parent-style-name="Vintage-subtitle">
      <style:graphic-properties draw:fill-color="#ffffff" fo:min-height="9.134cm"/>
    </style:style>
    <style:style style:name="pr6" style:family="presentation" style:parent-style-name="Vintage-notes">
      <style:graphic-properties draw:fill-color="#ffffff" draw:auto-grow-height="true" fo:min-height="14cm"/>
    </style:style>
    <style:style style:name="pr7" style:family="presentation" style:parent-style-name="Vintage-title">
      <style:graphic-properties fo:min-height="3.905cm"/>
    </style:style>
    <style:style style:name="pr8" style:family="presentation" style:parent-style-name="Vintage-outline9">
      <style:graphic-properties draw:stroke="none" draw:fill="none" fo:min-height="0.586cm"/>
    </style:style>
    <style:style style:name="pr9" style:family="presentation" style:parent-style-name="Vintage-outline1">
      <style:graphic-properties draw:stroke="none" draw:fill="none" fo:min-height="1.09cm"/>
    </style:style>
    <style:style style:name="pr10" style:family="presentation" style:parent-style-name="Vintage-outline1">
      <style:graphic-properties draw:stroke="none" draw:fill="none" fo:min-height="1.416cm"/>
    </style:style>
    <style:style style:name="co1" style:family="table-column">
      <style:table-column-properties style:column-width="2.142cm" style:use-optimal-column-width="false"/>
    </style:style>
    <style:style style:name="co2" style:family="table-column">
      <style:table-column-properties style:column-width="2.14cm" style:use-optimal-column-width="false"/>
    </style:style>
    <style:style style:name="co3" style:family="table-column">
      <style:table-column-properties style:column-width="2.454cm" style:use-optimal-column-width="false"/>
    </style:style>
    <style:style style:name="co4" style:family="table-column">
      <style:table-column-properties style:column-width="2.244cm" style:use-optimal-column-width="false"/>
    </style:style>
    <style:style style:name="co5" style:family="table-column">
      <style:table-column-properties style:column-width="2.336cm" style:use-optimal-column-width="false"/>
    </style:style>
    <style:style style:name="co6" style:family="table-column">
      <style:table-column-properties style:column-width="2.304cm" style:use-optimal-column-width="false"/>
    </style:style>
    <style:style style:name="co7" style:family="table-column">
      <style:table-column-properties style:column-width="2.4cm" style:use-optimal-column-width="false"/>
    </style:style>
    <style:style style:name="co8" style:family="table-column">
      <style:table-column-properties style:column-width="2.751cm" style:use-optimal-column-width="false"/>
    </style:style>
    <style:style style:name="co9" style:family="table-column">
      <style:table-column-properties style:column-width="2.75cm" style:use-optimal-column-width="false"/>
    </style:style>
    <style:style style:name="co10" style:family="table-column">
      <style:table-column-properties style:column-width="2.752cm" style:use-optimal-column-width="false"/>
    </style:style>
    <style:style style:name="ro1" style:family="table-row">
      <style:table-row-properties style:row-height="1.999cm"/>
    </style:style>
    <style:style style:name="ro2" style:family="table-row">
      <style:table-row-properties style:row-height="2.001cm"/>
    </style:style>
    <style:style style:name="ro3" style:family="table-row">
      <style:table-row-properties style:row-height="2.003cm"/>
    </style:style>
    <style:style style:name="ro4" style:family="table-row">
      <style:table-row-properties style:row-height="1.408cm"/>
    </style:style>
    <style:style style:name="ro5" style:family="table-row">
      <style:table-row-properties style:row-height="1.423cm"/>
    </style:style>
    <style:style style:name="ro6" style:family="table-row">
      <style:table-row-properties style:row-height="1.428cm"/>
    </style:style>
    <style:style style:name="ro7" style:family="table-row">
      <style:table-row-properties style:row-height="2.204cm"/>
    </style:style>
    <style:style style:name="ro8" style:family="table-row">
      <style:table-row-properties style:row-height="2.206cm"/>
    </style:style>
    <style:style style:name="ro9" style:family="table-row">
      <style:table-row-properties style:row-height="2.208cm"/>
    </style:style>
    <style:style style:name="ce1" style:family="table-cell">
      <loext:graphic-properties draw:fill="solid" draw:fill-color="#b3b3b3" draw:textarea-vertical-align="top" fo:padding-top="0.127cm" fo:padding-bottom="0.127cm" fo:padding-left="0.25cm" fo:padding-right="0.25cm"/>
      <style:paragraph-properties fo:border="0.03pt solid #ffffff"/>
    </style:style>
    <style:style style:name="ce2" style:family="table-cell">
      <loext:graphic-properties draw:fill="solid" draw:fill-color="#cccccc" draw:textarea-vertical-align="top" fo:padding-top="0.127cm" fo:padding-bottom="0.127cm" fo:padding-left="0.25cm" fo:padding-right="0.25cm"/>
      <style:paragraph-properties fo:border="0.03pt solid #ffffff"/>
    </style:style>
    <style:style style:name="ce3" style:family="table-cell">
      <loext:graphic-properties draw:fill="solid" draw:fill-color="#e6e6e6" draw:textarea-vertical-align="top" fo:padding-top="0.127cm" fo:padding-bottom="0.127cm" fo:padding-left="0.25cm" fo:padding-right="0.25cm"/>
      <style:paragraph-properties fo:border="0.03pt solid #ffffff"/>
    </style:style>
    <style:style style:name="P1" style:family="paragraph">
      <style:paragraph-properties fo:margin-top="0cm" fo:margin-bottom="0cm" fo:line-height="100%"/>
    </style:style>
    <style:style style:name="P2" style:family="paragraph">
      <style:paragraph-properties fo:margin-top="0cm" fo:margin-bottom="0cm" fo:text-align="start"/>
    </style:style>
    <style:style style:name="P3" style:family="paragraph">
      <loext:graphic-properties draw:fill-color="#ffffff"/>
      <style:text-properties fo:font-size="20pt"/>
    </style:style>
    <style:style style:name="P4" style:family="paragraph">
      <style:paragraph-properties fo:text-align="center"/>
    </style:style>
    <style:style style:name="P5" style:family="paragraph">
      <loext:graphic-properties draw:fill-color="#ffffff"/>
    </style:style>
    <style:style style:name="P6" style:family="paragraph">
      <style:paragraph-properties fo:margin-top="0cm" fo:margin-bottom="0cm" fo:line-height="100%" fo:text-align="center"/>
    </style:style>
    <style:style style:name="P7" style:family="paragraph">
      <loext:graphic-properties draw:fill="solid" draw:fill-color="#99ccff"/>
      <style:paragraph-properties fo:margin-top="0cm" fo:margin-bottom="0cm" fo:line-height="100%" fo:text-align="center" style:font-independent-line-spacing="true"/>
      <style:text-properties fo:font-size="18pt"/>
    </style:style>
    <style:style style:name="P8" style:family="paragraph">
      <loext:graphic-properties draw:fill="none"/>
      <style:paragraph-properties fo:text-align="start"/>
      <style:text-properties fo:font-size="18pt"/>
    </style:style>
    <style:style style:name="P9" style:family="paragraph">
      <loext:graphic-properties draw:fill="none"/>
      <style:paragraph-properties fo:text-align="center"/>
    </style:style>
    <style:style style:name="P10" style:family="paragraph">
      <loext:graphic-properties draw:fill="solid" draw:fill-color="#00ffff"/>
      <style:paragraph-properties fo:margin-top="0cm" fo:margin-bottom="0cm" fo:line-height="100%" fo:text-align="center" style:font-independent-line-spacing="true"/>
      <style:text-properties fo:font-size="18pt"/>
    </style:style>
    <style:style style:name="P11" style:family="paragraph">
      <style:paragraph-properties fo:margin-top="0cm" fo:margin-bottom="0cm" fo:line-height="100%" fo:text-align="justify"/>
    </style:style>
    <style:style style:name="P12" style:family="paragraph">
      <style:paragraph-properties fo:margin-top="0cm" fo:margin-bottom="0cm" fo:line-height="100%" fo:text-align="start"/>
    </style:style>
    <style:style style:name="P13" style:family="paragraph">
      <loext:graphic-properties draw:fill="none"/>
    </style:style>
    <style:style style:name="P14" style:family="paragraph">
      <loext:graphic-properties draw:fill="none"/>
      <style:paragraph-properties fo:margin-top="0cm" fo:margin-bottom="0cm" fo:line-height="100%" fo:text-align="center"/>
    </style:style>
    <style:style style:name="P15" style:family="paragraph">
      <style:paragraph-properties style:text-autospace="none"/>
    </style:style>
    <style:style style:name="P16" style:family="paragraph">
      <loext:graphic-properties draw:fill="solid" draw:fill-color="#ffff00"/>
      <style:paragraph-properties fo:margin-top="0cm" fo:margin-bottom="0cm" fo:line-height="100%" fo:text-align="center" style:font-independent-line-spacing="true"/>
      <style:text-properties fo:font-size="18pt"/>
    </style:style>
    <style:style style:name="P17" style:family="paragraph">
      <loext:graphic-properties draw:fill="solid" draw:fill-color="#7fff00"/>
      <style:paragraph-properties fo:margin-top="0cm" fo:margin-bottom="0cm" fo:line-height="100%" fo:text-align="center" style:font-independent-line-spacing="true"/>
      <style:text-properties fo:font-size="18pt"/>
    </style:style>
    <style:style style:name="P18" style:family="paragraph">
      <loext:graphic-properties draw:fill="solid" draw:fill-color="#007fff"/>
      <style:paragraph-properties fo:margin-top="0cm" fo:margin-bottom="0cm" fo:line-height="100%" fo:text-align="center" style:font-independent-line-spacing="true"/>
      <style:text-properties fo:font-size="18pt"/>
    </style:style>
    <style:style style:name="T1" style:family="text">
      <style:text-properties fo:font-variant="normal" fo:text-transform="none" fo:color="#000000" style:text-line-through-style="none" style:text-line-through-type="none" style:text-position="0% 100%" style:font-name="Source Sans Pro" fo:font-size="40pt" fo:letter-spacing="normal" fo:font-style="normal" style:text-underline-style="none" fo:font-weight="normal" style:font-size-asian="40pt" style:font-style-asian="normal" style:font-weight-asian="normal" style:font-size-complex="40pt" style:font-style-complex="normal" style:font-weight-complex="normal"/>
    </style:style>
    <style:style style:name="T2" style:family="text">
      <style:text-properties fo:font-variant="normal" fo:text-transform="none" fo:color="#000000" style:text-line-through-style="none" style:text-line-through-type="none" style:text-position="0% 100%" style:font-name="Source Sans Pro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font-variant="normal" fo:text-transform="none" fo:color="#000000" style:text-line-through-style="none" style:text-line-through-type="none" style:text-position="0% 100%" style:font-name="Source Sans Pro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style:style style:name="T4" style:family="text">
      <style:text-properties fo:font-variant="normal" fo:text-transform="none" fo:color="#000000" style:text-line-through-style="none" style:text-line-through-type="none" style:text-position="0% 100%" style:font-name="Source Sans Pro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5" style:family="text">
      <style:text-properties fo:font-variant="normal" fo:text-transform="none" fo:color="#000000" style:text-line-through-style="none" style:text-line-through-type="none" style:text-position="0% 100%" style:font-name="Arial" fo:font-size="18pt" fo:letter-spacing="normal" fo:font-style="normal" style:text-underline-style="none" fo:font-weight="normal" style:font-name-asian="DejaVu Sans" style:font-size-asian="18pt" style:font-style-asian="normal" style:font-weight-asian="normal" style:font-name-complex="DejaVu Sans" style:font-size-complex="18pt" style:font-style-complex="normal" style:font-weight-complex="normal"/>
    </style:style>
    <style:style style:name="T6" style:family="text">
      <style:text-properties fo:font-variant="normal" fo:text-transform="none" fo:color="#000000" style:text-line-through-style="none" style:text-line-through-type="none" style:text-position="0% 100%" style:font-name="Arial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7" style:family="text">
      <style:text-properties fo:font-variant="normal" fo:text-transform="none" fo:color="#000000" style:text-line-through-style="none" style:text-line-through-type="none" style:text-position="0% 100%" style:font-name="Arial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8" style:family="text">
      <style:text-properties style:font-name="CodeSan" fo:font-size="18pt" style:font-name-asian="CodeSan" style:font-size-asian="18pt" style:font-name-complex="CodeSan" style:font-size-complex="18pt"/>
    </style:style>
    <style:style style:name="T9" style:family="text">
      <style:text-properties style:font-name="CodeSan" fo:font-size="9.5pt" style:font-name-asian="CodeSan" style:font-size-asian="9.5pt" style:font-name-complex="CodeSan" style:font-size-complex="9.5pt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fo:color="#661900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fo:color="#661900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fo:color="#661900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fo:color="#661900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fo:color="#661900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fo:color="#661900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fo:color="#661900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fo:color="#661900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fo:color="#661900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fo:color="#661900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Vintage" presentation:presentation-page-layout-name="AL1T1">
        <office:forms form:automatic-focus="false" form:apply-design-mode="false"/>
        <draw:frame presentation:style-name="pr1" draw:layer="layout" svg:width="23.4cm" svg:height="3.531cm" svg:x="1cm" svg:y="-0.065cm" presentation:class="title" presentation:user-transformed="true">
          <draw:text-box>
            <text:p text:style-name="P1">
              <text:span text:style-name="T1">An overview on project Gamebox in C++</text:span>
              <text:span text:style-name="T2">
                <text:line-break/>
              </text:span>
              <text:span text:style-name="T1">(version 1.000) </text:span>
            </text:p>
          </draw:text-box>
        </draw:frame>
        <draw:frame presentation:style-name="pr2" draw:layer="layout" svg:width="25.2cm" svg:height="9.134cm" svg:x="1.4cm" svg:y="3.8cm" presentation:class="outline">
          <draw:text-box>
            <text:p text:style-name="P2">
              <text:span text:style-name="T3">by-</text:span>
            </text:p>
            <text:p text:style-name="P2">
              <text:span text:style-name="T3">Name: Md. Tasnimul Khair Tousif</text:span>
            </text:p>
            <text:p text:style-name="P2">
              <text:span text:style-name="T3">Roll: 1607015 </text:span>
            </text:p>
            <text:p text:style-name="P2">
              <text:span text:style-name="T3">Sec: A</text:span>
            </text:p>
            <text:p text:style-name="P2">
              <text:span text:style-name="T3">Department of CSE,</text:span>
            </text:p>
            <text:p text:style-name="P2">
              <text:span text:style-name="T3">Khulna University of Engineering and Technology, Khulna</text:span>
            </text:p>
          </draw:text-box>
        </draw:frame>
        <presentation:notes draw:style-name="dp2">
          <draw:page-thumbnail draw:style-name="gr1" draw:layer="layout" svg:width="17cm" svg:height="9.56cm" svg:x="2cm" svg:y="2.5cm" draw:page-number="1" presentation:class="page"/>
          <draw:frame presentation:style-name="pr3" draw:text-style-name="P3" draw:layer="layout" svg:width="17cm" svg:height="14cm" svg:x="2cm" svg:y="13cm" presentation:class="notes" presentation:placeholder="true">
            <draw:text-box/>
          </draw:frame>
        </presentation:notes>
      </draw:page>
      <draw:page draw:name="page2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Gamebox: intro</text:p>
          </draw:text-box>
        </draw:frame>
        <draw:frame draw:style-name="gr2" draw:text-style-name="P4" draw:layer="layout" svg:width="25.2cm" svg:height="10.414cm" svg:x="1.4cm" svg:y="3.302cm" presentation:class="graphic" presentation:user-transformed="true">
          <draw:image xlink:href="Pictures/10000201000004A2000001522C9E9243E2F10E25.png" xlink:type="simple" xlink:show="embed" xlink:actuate="onLoad">
            <text:p/>
          </draw:image>
        </draw:frame>
        <presentation:notes draw:style-name="dp2">
          <office:forms form:automatic-focus="false" form:apply-design-mode="false"/>
          <draw:page-thumbnail draw:style-name="gr1" draw:layer="layout" svg:width="17cm" svg:height="9.56cm" svg:x="2cm" svg:y="2.5cm" draw:page-number="2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3" draw:style-name="dp1" draw:master-page-name="Vintage" presentation:presentation-page-layout-name="AL2T0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 text:style-name="P1">
              <text:span text:style-name="T4">A General Map</text:span>
            </text:p>
          </draw:text-box>
        </draw:frame>
        <draw:frame presentation:style-name="pr5" draw:text-style-name="P5" draw:layer="layout" svg:width="25.2cm" svg:height="9.134cm" svg:x="1.4cm" svg:y="3.8cm" presentation:class="subtitle" presentation:user-transformed="true">
          <draw:text-box>
            <text:p>.</text:p>
          </draw:text-box>
        </draw:frame>
        <draw:custom-shape draw:name="CustomShape 3" draw:style-name="gr3" draw:text-style-name="P7" draw:layer="layout" svg:width="5.714cm" svg:height="2.539cm" svg:x="10.795cm" svg:y="3.809cm">
          <text:p text:style-name="P6">
            <text:span text:style-name="T5">main()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4" draw:style-name="gr4" draw:text-style-name="P7" draw:layer="layout" svg:width="4.444cm" svg:height="2.539cm" svg:x="5.715cm" svg:y="8.889cm">
          <text:p text:style-name="P6">
            <text:span text:style-name="T5">TicTacToe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5" draw:style-name="gr5" draw:text-style-name="P7" draw:layer="layout" svg:width="5.079cm" svg:height="2.539cm" svg:x="12.7cm" svg:y="8.889cm">
          <text:p text:style-name="P6">
            <text:span text:style-name="T5">Number</text:span>
          </text:p>
          <text:p text:style-name="P6">
            <text:span text:style-name="T5">Knot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6" draw:style-name="gr6" draw:text-style-name="P7" draw:layer="layout" svg:width="5.079cm" svg:height="2.539cm" svg:x="20.32cm" svg:y="8.889cm">
          <text:p text:style-name="P6">
            <text:span text:style-name="T5">Hangman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7" draw:style-name="gr7" draw:text-style-name="P7" draw:layer="layout" svg:width="2.539cm" svg:height="1.904cm" svg:x="7.62cm" svg:y="13.334cm">
          <text:p text:style-name="P6">
            <text:span text:style-name="T5">Tictactoe</text:span>
          </text:p>
          <text:p text:style-name="P6">
            <text:span text:style-name="T5">.h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8" draw:style-name="gr8" draw:text-style-name="P7" draw:layer="layout" svg:width="3.809cm" svg:height="1.269cm" svg:x="12.954cm" svg:y="12.446cm">
          <text:p text:style-name="P6">
            <text:span text:style-name="T5">Level1.h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9" draw:style-name="gr9" draw:text-style-name="P7" draw:layer="layout" svg:width="3.809cm" svg:height="1.269cm" svg:x="12.955cm" svg:y="14.605cm">
          <text:p text:style-name="P6">
            <text:span text:style-name="T5">Level2.h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line draw:name="Line 10" draw:style-name="gr10" draw:text-style-name="P8" draw:layer="layout" svg:x1="10.795cm" svg:y1="6.349cm" svg:x2="8.89cm" svg:y2="8.889cm">
          <text:p/>
        </draw:line>
        <draw:line draw:name="Line 11" draw:style-name="gr11" draw:text-style-name="P8" draw:layer="layout" svg:x1="13.97cm" svg:y1="6.349cm" svg:x2="14.605cm" svg:y2="8.889cm">
          <text:p/>
        </draw:line>
        <draw:line draw:name="Line 12" draw:style-name="gr11" draw:text-style-name="P8" draw:layer="layout" svg:x1="16.51cm" svg:y1="5.714cm" svg:x2="22.225cm" svg:y2="8.889cm">
          <text:p/>
        </draw:line>
        <draw:line draw:name="Line 13" draw:style-name="gr10" draw:text-style-name="P8" draw:layer="layout" svg:x1="8.255cm" svg:y1="11.429cm" svg:x2="8.256cm" svg:y2="13.334cm">
          <text:p/>
        </draw:line>
        <draw:line draw:style-name="gr12" draw:text-style-name="P9" draw:layer="layout" svg:x1="12.7cm" svg:y1="10.922cm" svg:x2="11.684cm" svg:y2="10.922cm">
          <text:p/>
        </draw:line>
        <draw:line draw:style-name="gr12" draw:text-style-name="P9" draw:layer="layout" svg:x1="11.938cm" svg:y1="10.922cm" svg:x2="11.938cm" svg:y2="15.24cm">
          <text:p/>
        </draw:line>
        <draw:line draw:style-name="gr13" draw:text-style-name="P9" draw:layer="layout" svg:x1="11.938cm" svg:y1="15.24cm" svg:x2="13.208cm" svg:y2="15.24cm">
          <text:p/>
        </draw:line>
        <draw:line draw:style-name="gr13" draw:text-style-name="P9" draw:layer="layout" svg:x1="11.938cm" svg:y1="12.934cm" svg:x2="12.954cm" svg:y2="12.934cm">
          <text:p/>
        </draw:line>
        <draw:custom-shape draw:style-name="gr14" draw:text-style-name="P4" draw:layer="layout" svg:width="2.794cm" svg:height="1.524cm" svg:x="21.844cm" svg:y="13.208cm">
          <text:p text:style-name="P4">Hang.h</text:p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1" draw:layer="layout" svg:width="17cm" svg:height="9.56cm" svg:x="2cm" svg:y="2.5cm" draw:page-number="3" presentation:class="page"/>
          <draw:frame presentation:style-name="pr6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4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 text:style-name="P1">
              <text:span text:style-name="T4">Overview: Number Knot</text:span>
            </text:p>
          </draw:text-box>
        </draw:frame>
        <draw:frame draw:style-name="gr15" draw:text-style-name="P9" draw:layer="layout" svg:width="9.134cm" svg:height="9.134cm" svg:x="9.433cm" svg:y="3.8cm" presentation:class="graphic">
          <draw:image xlink:href="Pictures/100002010000020000000200AE3D9FBCCD1D58F0.png" xlink:type="simple" xlink:show="embed" xlink:actuate="onLoad">
            <text:p/>
          </draw:image>
        </draw:frame>
        <presentation:notes draw:style-name="dp2">
          <draw:page-thumbnail draw:style-name="gr1" draw:layer="layout" svg:width="17cm" svg:height="9.56cm" svg:x="2cm" svg:y="2.5cm" draw:page-number="4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5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 text:style-name="P1">
              <text:span text:style-name="T4">Overview: Number Knot</text:span>
            </text:p>
          </draw:text-box>
        </draw:frame>
        <draw:frame draw:style-name="gr15" draw:text-style-name="P9" draw:layer="layout" svg:width="16.239cm" svg:height="9.134cm" svg:x="5.88cm" svg:y="3.8cm" presentation:class="graphic">
          <draw:image xlink:href="Pictures/100000000000028000000168D311072F8C433C95.jpg" xlink:type="simple" xlink:show="embed" xlink:actuate="onLoad">
            <text:p/>
          </draw:image>
        </draw:frame>
        <presentation:notes draw:style-name="dp2">
          <draw:page-thumbnail draw:style-name="gr1" draw:layer="layout" svg:width="17cm" svg:height="9.56cm" svg:x="2cm" svg:y="2.5cm" draw:page-number="5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6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 presentation:user-transformed="true">
          <draw:text-box>
            <text:p text:style-name="P1">
              <text:span text:style-name="T4">Flow of control: Number Knot</text:span>
            </text:p>
          </draw:text-box>
        </draw:frame>
        <draw:frame presentation:style-name="pr2" draw:layer="layout" svg:width="25.2cm" svg:height="9.134cm" svg:x="1.4cm" svg:y="3.8cm" presentation:class="outline" presentation:user-transformed="true">
          <draw:text-box>
            <text:list text:style-name="L2">
              <text:list-item>
                <text:p>.</text:p>
              </text:list-item>
            </text:list>
          </draw:text-box>
        </draw:frame>
        <draw:custom-shape draw:name="CustomShape 3" draw:style-name="gr16" draw:text-style-name="P10" draw:layer="layout" svg:width="3.033cm" svg:height="2.859cm" svg:x="2.54cm" svg:y="3.8cm">
          <text:p text:style-name="P6">
            <text:span text:style-name="T5">Level</text:span>
          </text:p>
          <text:p text:style-name="P6">
            <text:span text:style-name="T5">choice</text:span>
          </text:p>
          <draw:enhanced-geometry draw:mirror-horizontal="false" draw:mirror-vertical="false" svg:viewBox="0 0 0 0" drawooo:sub-view-size="21600 21600" draw:text-areas="0 0 ?f0 ?f1" draw:type="ooxml-non-primitive" draw:enhanced-path="M 10800 0 L 21600 10800 10800 21600 0 10800 10800 0 Z N">
            <draw:equation draw:name="f0" draw:formula="logwidth"/>
            <draw:equation draw:name="f1" draw:formula="logheight"/>
          </draw:enhanced-geometry>
        </draw:custom-shape>
        <draw:custom-shape draw:name="CustomShape 4" draw:style-name="gr17" draw:text-style-name="P10" draw:layer="layout" svg:width="2.425cm" svg:height="2.287cm" svg:x="6.788cm" svg:y="4.372cm">
          <text:p text:style-name="P6">
            <text:span text:style-name="T5">Set </text:span>
          </text:p>
          <text:p text:style-name="P6">
            <text:span text:style-name="T5">Player</text:span>
          </text:p>
          <text:p text:style-name="P6">
            <text:span text:style-name="T5">info</text:span>
          </text:p>
  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  <draw:equation draw:name="f0" draw:formula="logwidth/2"/>
            <draw:equation draw:name="f1" draw:formula="?f0 *cos(pi*(2700000)/10800000)"/>
            <draw:equation draw:name="f2" draw:formula="logheight/2"/>
            <draw:equation draw:name="f3" draw:formula="?f2 *sin(pi*(2700000)/10800000)"/>
            <draw:equation draw:name="f4" draw:formula="logwidth/2"/>
            <draw:equation draw:name="f5" draw:formula="?f4 +0-?f1 "/>
            <draw:equation draw:name="f6" draw:formula="?f4 +?f1 -0"/>
            <draw:equation draw:name="f7" draw:formula="logheight/2"/>
            <draw:equation draw:name="f8" draw:formula="?f7 +0-?f3 "/>
            <draw:equation draw:name="f9" draw:formula="?f7 +?f3 -0"/>
            <draw:equation draw:name="f10" draw:formula="logheight"/>
            <draw:equation draw:name="f11" draw:formula="logwidth"/>
            <draw:equation draw:name="f12" draw:formula="(10800000)/60000.0"/>
            <draw:equation draw:name="f13" draw:formula="(5400000)/60000.0"/>
            <draw:equation draw:name="f14" draw:formula="(16200000)/60000.0"/>
            <draw:equation draw:name="f15" draw:formula="(5400000)/60000.0"/>
            <draw:equation draw:name="f16" draw:formula="(0)/60000.0"/>
            <draw:equation draw:name="f17" draw:formula="(5400000)/60000.0"/>
            <draw:equation draw:name="f18" draw:formula="(5400000)/60000.0"/>
            <draw:equation draw:name="f19" draw:formula="(5400000)/60000.0"/>
          </draw:enhanced-geometry>
        </draw:custom-shape>
        <draw:custom-shape draw:name="CustomShape 5" draw:style-name="gr18" draw:text-style-name="P10" draw:layer="layout" svg:width="3.033cm" svg:height="2.859cm" svg:x="11.035cm" svg:y="3.8cm">
          <text:p text:style-name="P6">
            <text:span text:style-name="T5">Draw </text:span>
          </text:p>
          <text:p text:style-name="P6">
            <text:span text:style-name="T5">Empty </text:span>
          </text:p>
          <text:p text:style-name="P6">
            <text:span text:style-name="T5">board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6" draw:style-name="gr19" draw:text-style-name="P10" draw:layer="layout" svg:width="3.033cm" svg:height="2.859cm" svg:x="15.283cm" svg:y="3.8cm">
          <text:p text:style-name="P6">
            <text:span text:style-name="T5">Process</text:span>
          </text:p>
          <text:p text:style-name="P6">
            <text:span text:style-name="T5">Question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7" draw:style-name="gr20" draw:text-style-name="P10" draw:layer="layout" svg:width="3.64cm" svg:height="2.859cm" svg:x="19.531cm" svg:y="3.8cm">
          <text:p text:style-name="P6">
            <text:span text:style-name="T5">Draw</text:span>
          </text:p>
          <text:p text:style-name="P6">
            <text:span text:style-name="T5">Board</text:span>
          </text:p>
          <text:p text:style-name="P6">
            <text:span text:style-name="T5">With </text:span>
          </text:p>
          <text:p text:style-name="P6">
            <text:span text:style-name="T5">question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8" draw:style-name="gr21" draw:text-style-name="P10" draw:layer="layout" svg:width="3.64cm" svg:height="2.859cm" svg:x="6.181cm" svg:y="8.377cm">
          <text:p text:style-name="P6">
            <text:span text:style-name="T5">play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9" draw:style-name="gr22" draw:text-style-name="P10" draw:layer="layout" svg:width="3.639cm" svg:height="3.432cm" svg:x="11.035cm" svg:y="10.664cm">
          <text:p text:style-name="P6">
            <text:span text:style-name="T5">Set </text:span>
          </text:p>
          <text:p text:style-name="P6">
            <text:span text:style-name="T5">Score</text:span>
          </text:p>
          <text:p text:style-name="P6">
            <text:span text:style-name="T5">And </text:span>
          </text:p>
          <text:p text:style-name="P6">
            <text:span text:style-name="T5">output</text:span>
          </text:p>
          <draw:enhanced-geometry draw:mirror-horizontal="false" draw:mirror-vertical="false" svg:viewBox="0 0 0 0" drawooo:sub-view-size="21600 21600" draw:text-areas="0 0 ?f0 ?f1" draw:type="ooxml-non-primitive" draw:enhanced-path="M 10800 0 L 21600 10800 10800 21600 0 10800 10800 0 Z N">
            <draw:equation draw:name="f0" draw:formula="logwidth"/>
            <draw:equation draw:name="f1" draw:formula="logheight"/>
          </draw:enhanced-geometry>
        </draw:custom-shape>
        <draw:custom-shape draw:name="CustomShape 10" draw:style-name="gr23" draw:text-style-name="P10" draw:layer="layout" svg:width="3.64cm" svg:height="2.859cm" svg:x="15.89cm" svg:y="12.381cm">
          <text:p text:style-name="P6">
            <text:span text:style-name="T5">Error</text:span>
          </text:p>
          <text:p text:style-name="P6">
            <text:span text:style-name="T5">Detection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11" draw:style-name="gr24" draw:text-style-name="P10" draw:layer="layout" svg:width="3.64cm" svg:height="1.714cm" svg:x="20.744cm" svg:y="8.949cm">
          <text:p text:style-name="P6">
            <text:span text:style-name="T5">end</text:span>
          </text:p>
          <draw:enhanced-geometry draw:mirror-horizontal="false" draw:mirror-vertical="false" svg:viewBox="0 0 0 0" draw:text-areas="?f5 ?f8 ?f6 ?f9" draw:type="ooxml-ellipse" draw:enhanced-path="M 0 ?f7 Z N" drawooo:enhanced-path="M 0 ?f7 G ?f0 ?f2 ?f12 ?f13 ?f0 ?f2 ?f14 ?f15 ?f0 ?f2 ?f16 ?f17 ?f0 ?f2 ?f18 ?f19 Z N">
            <draw:equation draw:name="f0" draw:formula="logwidth/2"/>
            <draw:equation draw:name="f1" draw:formula="?f0 *cos(pi*(2700000)/10800000)"/>
            <draw:equation draw:name="f2" draw:formula="logheight/2"/>
            <draw:equation draw:name="f3" draw:formula="?f2 *sin(pi*(2700000)/10800000)"/>
            <draw:equation draw:name="f4" draw:formula="logwidth/2"/>
            <draw:equation draw:name="f5" draw:formula="?f4 +0-?f1 "/>
            <draw:equation draw:name="f6" draw:formula="?f4 +?f1 -0"/>
            <draw:equation draw:name="f7" draw:formula="logheight/2"/>
            <draw:equation draw:name="f8" draw:formula="?f7 +0-?f3 "/>
            <draw:equation draw:name="f9" draw:formula="?f7 +?f3 -0"/>
            <draw:equation draw:name="f10" draw:formula="logheight"/>
            <draw:equation draw:name="f11" draw:formula="logwidth"/>
            <draw:equation draw:name="f12" draw:formula="(10800000)/60000.0"/>
            <draw:equation draw:name="f13" draw:formula="(5400000)/60000.0"/>
            <draw:equation draw:name="f14" draw:formula="(16200000)/60000.0"/>
            <draw:equation draw:name="f15" draw:formula="(5400000)/60000.0"/>
            <draw:equation draw:name="f16" draw:formula="(0)/60000.0"/>
            <draw:equation draw:name="f17" draw:formula="(5400000)/60000.0"/>
            <draw:equation draw:name="f18" draw:formula="(5400000)/60000.0"/>
            <draw:equation draw:name="f19" draw:formula="(5400000)/60000.0"/>
          </draw:enhanced-geometry>
        </draw:custom-shape>
        <draw:line draw:name="Line 12" draw:style-name="gr10" draw:text-style-name="P8" draw:layer="layout" svg:x1="5.574cm" svg:y1="4.944cm" svg:x2="6.788cm" svg:y2="5.516cm">
          <text:p/>
        </draw:line>
        <draw:line draw:name="Line 13" draw:style-name="gr10" draw:text-style-name="P8" draw:layer="layout" svg:x1="9.215cm" svg:y1="5.516cm" svg:x2="11.035cm" svg:y2="5.517cm">
          <text:p/>
        </draw:line>
        <draw:line draw:name="Line 14" draw:style-name="gr10" draw:text-style-name="P8" draw:layer="layout" svg:x1="14.069cm" svg:y1="5.516cm" svg:x2="15.283cm" svg:y2="5.517cm">
          <text:p/>
        </draw:line>
        <draw:line draw:name="Line 15" draw:style-name="gr10" draw:text-style-name="P8" draw:layer="layout" svg:x1="18.317cm" svg:y1="5.516cm" svg:x2="19.531cm" svg:y2="5.517cm">
          <text:p/>
        </draw:line>
        <draw:line draw:name="Line 16" draw:style-name="gr10" draw:text-style-name="P8" draw:layer="layout" svg:x1="19.531cm" svg:y1="6.66cm" svg:x2="9.822cm" svg:y2="8.376cm">
          <text:p/>
        </draw:line>
        <draw:line draw:name="Line 17" draw:style-name="gr10" draw:text-style-name="P8" draw:layer="layout" svg:x1="9.822cm" svg:y1="11.237cm" svg:x2="11.036cm" svg:y2="12.381cm">
          <text:p/>
        </draw:line>
        <draw:line draw:name="Line 18" draw:style-name="gr10" draw:text-style-name="P8" draw:layer="layout" svg:x1="14.676cm" svg:y1="12.381cm" svg:x2="15.89cm" svg:y2="14.097cm">
          <text:p/>
        </draw:line>
        <draw:line draw:name="Line 19" draw:style-name="gr10" draw:text-style-name="P8" draw:layer="layout" svg:x1="19.531cm" svg:y1="14.097cm" svg:x2="20.745cm" svg:y2="14.098cm">
          <text:p/>
        </draw:line>
        <draw:custom-shape draw:name="CustomShape 20" draw:style-name="gr25" draw:text-style-name="P10" draw:layer="layout" svg:width="2.962cm" svg:height="2.932cm" svg:x="20.406cm" svg:y="12.308cm">
          <text:p text:style-name="P6">
            <text:span text:style-name="T5">Play</text:span>
          </text:p>
          <text:p text:style-name="P6">
            <text:span text:style-name="T5">Again</text:span>
          </text:p>
          <text:p text:style-name="P6">
            <text:span text:style-name="T5">?</text:span>
          </text:p>
          <draw:enhanced-geometry draw:mirror-horizontal="false" draw:mirror-vertical="false" svg:viewBox="0 0 0 0" drawooo:sub-view-size="21600 21600" draw:text-areas="0 0 ?f0 ?f1" draw:type="ooxml-non-primitive" draw:enhanced-path="M 10800 0 L 21600 10800 10800 21600 0 10800 10800 0 Z N">
            <draw:equation draw:name="f0" draw:formula="logwidth"/>
            <draw:equation draw:name="f1" draw:formula="logheight"/>
          </draw:enhanced-geometry>
        </draw:custom-shape>
        <draw:line draw:name="Line 21" draw:style-name="gr10" draw:text-style-name="P8" draw:layer="layout" svg:x1="21.958cm" svg:y1="12.953cm" svg:x2="22.565cm" svg:y2="10.665cm">
          <text:p/>
        </draw:line>
        <presentation:notes draw:style-name="dp2">
          <draw:page-thumbnail draw:style-name="gr1" draw:layer="layout" svg:width="17cm" svg:height="9.56cm" svg:x="2cm" svg:y="2.5cm" draw:page-number="6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7" draw:style-name="dp1" draw:master-page-name="Vintage" presentation:presentation-page-layout-name="AL1T1">
        <office:forms form:automatic-focus="false" form:apply-design-mode="false"/>
        <draw:frame presentation:style-name="pr7" draw:layer="layout" svg:width="23.4cm" svg:height="3.905cm" svg:x="1cm" svg:y="-0.252cm" presentation:class="title" presentation:user-transformed="true">
          <draw:text-box>
            <text:p text:style-name="P1">
              <text:span text:style-name="T4">Flow of Control: play() (number knot)</text:span>
            </text:p>
          </draw:text-box>
        </draw:frame>
        <draw:frame presentation:style-name="pr2" draw:layer="layout" svg:width="25.2cm" svg:height="9.134cm" svg:x="1.4cm" svg:y="3.8cm" presentation:class="outline">
          <draw:text-box>
            <text:p text:style-name="P11">
              <text:span text:style-name="T3">The play() function does these-</text:span>
            </text:p>
            <text:p text:style-name="P12">
              <text:span text:style-name="T3">1.while(moves != 0):</text:span>
            </text:p>
            <text:p text:style-name="P12">
              <text:span text:style-name="T3">2.input();</text:span>
            </text:p>
            <text:p text:style-name="P12">
              <text:span text:style-name="T3">
                3.if (exit_status() == 1) 
                <text:s/>
                break loop;
              </text:span>
            </text:p>
            <text:p text:style-name="P12">
              <text:span text:style-name="T3">4.end of loop.</text:span>
            </text:p>
            <text:p text:style-name="P12">
              <text:span text:style-name="T3">5.calculate score and output.</text:span>
            </text:p>
            <text:p text:style-name="P12">
              <text:span text:style-name="T3">6.preprocess answer and output numeric and texual representation of answer.</text:span>
            </text:p>
          </draw:text-box>
        </draw:frame>
        <presentation:notes draw:style-name="dp2">
          <draw:page-thumbnail draw:style-name="gr1" draw:layer="layout" svg:width="17cm" svg:height="9.56cm" svg:x="2cm" svg:y="2.5cm" draw:page-number="7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8" draw:style-name="dp1" draw:master-page-name="Vintage" presentation:presentation-page-layout-name="AL1T1">
        <office:forms form:automatic-focus="false" form:apply-design-mode="false"/>
        <draw:frame presentation:style-name="pr7" draw:layer="layout" svg:width="23.4cm" svg:height="3.905cm" svg:x="1cm" svg:y="-0.252cm" presentation:class="title" presentation:user-transformed="true">
          <draw:text-box>
            <text:p text:style-name="P1">
              <text:span text:style-name="T4">Flow of control: input() (number-knot) </text:span>
            </text:p>
          </draw:text-box>
        </draw:frame>
        <draw:frame presentation:style-name="pr2" draw:layer="layout" svg:width="25.2cm" svg:height="9.134cm" svg:x="1.4cm" svg:y="3.8cm" presentation:class="outline">
          <draw:text-box>
            <text:p text:style-name="P12">
              <text:span text:style-name="T3">Input() is invoked in play(). Does these.</text:span>
            </text:p>
            <text:p text:style-name="P12">
              <text:span text:style-name="T3">1.check row and column input also check validity</text:span>
            </text:p>
            <text:p text:style-name="P12">
              <text:span text:style-name="T3">2.if valid, mask_board[r][c] = true (denotes input is taken)</text:span>
            </text:p>
            <text:p text:style-name="P12">
              <text:span text:style-name="T3">3.take number as input. Also check validity.</text:span>
            </text:p>
            <text:p text:style-name="P12">
              <text:span text:style-name="T3">4.if valid insert to temp_sol_board[r][c], if val == standard_sol_board[r][c]: process and draw temp_board().</text:span>
            </text:p>
          </draw:text-box>
        </draw:frame>
        <presentation:notes draw:style-name="dp2">
          <draw:page-thumbnail draw:style-name="gr1" draw:layer="layout" svg:width="17cm" svg:height="9.56cm" svg:x="2cm" svg:y="2.5cm" draw:page-number="8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9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 text:style-name="P1">
              <text:span text:style-name="T4">Error detection(number-knot)</text:span>
            </text:p>
          </draw:text-box>
        </draw:frame>
        <draw:frame presentation:style-name="pr2" draw:layer="layout" svg:width="25.2cm" svg:height="9.134cm" svg:x="1.4cm" svg:y="3.8cm" presentation:class="outline" presentation:user-transformed="true">
          <draw:text-box>
            <text:list text:style-name="L2">
              <text:list-item>
                <text:p>is_exit() == true</text:p>
              </text:list-item>
            </text:list>
          </draw:text-box>
        </draw:frame>
        <draw:frame draw:name="Table 3" draw:style-name="standard" draw:layer="layout" svg:width="6.423cm" svg:height="5.998cm" svg:x="3.173cm" svg:y="5.933cm">
          <table:table>
            <table:table-column table:style-name="co1"/>
            <table:table-column table:style-name="co1"/>
            <table:table-column table:style-name="co2"/>
            <table:table-row table:style-name="ro1" table:default-cell-style-name="ce1">
              <table:table-cell>
                <text:p text:style-name="P2">
                  <text:span text:style-name="T6">1</text:span>
                </text:p>
              </table:table-cell>
              <table:table-cell>
                <text:p text:style-name="P2">
                  <text:span text:style-name="T7">2(q)</text:span>
                </text:p>
              </table:table-cell>
              <table:table-cell>
                <text:p text:style-name="P2">
                  <text:span text:style-name="T7">3</text:span>
                </text:p>
              </table:table-cell>
            </table:table-row>
            <table:table-row table:style-name="ro1" table:default-cell-style-name="ce2">
              <table:table-cell>
                <text:p text:style-name="P2">
                  <text:span text:style-name="T7">8(q)</text:span>
                </text:p>
              </table:table-cell>
              <table:table-cell>
                <text:p text:style-name="P2">
                  <text:span text:style-name="T7">9</text:span>
                </text:p>
              </table:table-cell>
              <table:table-cell>
                <text:p text:style-name="P2">
                  <text:span text:style-name="T7">4</text:span>
                </text:p>
              </table:table-cell>
            </table:table-row>
            <table:table-row table:style-name="ro2" table:default-cell-style-name="ce3">
              <table:table-cell>
                <text:p text:style-name="P2">
                  <text:span text:style-name="T7">7</text:span>
                </text:p>
              </table:table-cell>
              <table:table-cell>
                <text:p text:style-name="P2">
                  <text:span text:style-name="T7">6(q)</text:span>
                </text:p>
              </table:table-cell>
              <table:table-cell>
                <text:p text:style-name="P2">
                  <text:span text:style-name="T7">5</text:span>
                </text:p>
              </table:table-cell>
            </table:table-row>
          </table:table>
          <draw:image xlink:href="Pictures/TablePreview1.svm" xlink:type="simple" xlink:show="embed" xlink:actuate="onLoad"/>
        </draw:frame>
        <draw:frame draw:name="Table 4" draw:style-name="standard" draw:layer="layout" svg:width="6.737cm" svg:height="6cm" svg:x="12.015cm" svg:y="6.344cm">
          <table:table>
            <table:table-column table:style-name="co1"/>
            <table:table-column table:style-name="co1"/>
            <table:table-column table:style-name="co3"/>
            <table:table-row table:style-name="ro1" table:default-cell-style-name="ce1">
              <table:table-cell>
                <text:p text:style-name="P2">
                  <text:span text:style-name="T7">1</text:span>
                </text:p>
              </table:table-cell>
              <table:table-cell>
                <text:p text:style-name="P2">
                  <text:span text:style-name="T7">2(q)</text:span>
                </text:p>
              </table:table-cell>
              <table:table-cell>
                <text:p text:style-name="P2">
                  <text:span text:style-name="T7">5</text:span>
                </text:p>
              </table:table-cell>
            </table:table-row>
            <table:table-row table:style-name="ro1" table:default-cell-style-name="ce2">
              <table:table-cell>
                <text:p text:style-name="P2">
                  <text:span text:style-name="T7">8(q)</text:span>
                </text:p>
              </table:table-cell>
              <table:table-cell>
                <text:p text:style-name="P2">
                  <text:span text:style-name="T7">9</text:span>
                </text:p>
              </table:table-cell>
              <table:table-cell>
                <text:p text:style-name="P2">
                  <text:span text:style-name="T7">4</text:span>
                </text:p>
              </table:table-cell>
            </table:table-row>
            <table:table-row table:style-name="ro3" table:default-cell-style-name="ce3">
              <table:table-cell>
                <text:p text:style-name="P2">
                  <text:span text:style-name="T7">9</text:span>
                </text:p>
              </table:table-cell>
              <table:table-cell>
                <text:p text:style-name="P2">
                  <text:span text:style-name="T7">6(q)</text:span>
                </text:p>
              </table:table-cell>
              <table:table-cell>
                <text:p text:style-name="P2">
                  <text:span text:style-name="T7">5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Table 5" draw:style-name="standard" draw:layer="layout" svg:width="6.425cm" svg:height="6cm" svg:x="20.206cm" svg:y="6.054cm">
          <table:table>
            <table:table-column table:style-name="co1"/>
            <table:table-column table:style-name="co1"/>
            <table:table-column table:style-name="co1"/>
            <table:table-row table:style-name="ro1" table:default-cell-style-name="ce1">
              <table:table-cell/>
              <table:table-cell/>
              <table:table-cell>
                <text:p text:style-name="P2">
                  <text:span text:style-name="T7">_</text:span>
                </text:p>
              </table:table-cell>
            </table:table-row>
            <table:table-row table:style-name="ro1" table:default-cell-style-name="ce2">
              <table:table-cell/>
              <table:table-cell/>
              <table:table-cell/>
            </table:table-row>
            <table:table-row table:style-name="ro3" table:default-cell-style-name="ce3">
              <table:table-cell>
                <text:p text:style-name="P2">
                  <text:span text:style-name="T7">_</text:span>
                </text:p>
              </table:table-cell>
              <table:table-cell/>
              <table:table-cell/>
            </table:table-row>
          </table:table>
          <draw:image xlink:href="Pictures/TablePreview3.svm" xlink:type="simple" xlink:show="embed" xlink:actuate="onLoad"/>
        </draw:frame>
        <draw:frame presentation:style-name="pr8" draw:text-style-name="P13" draw:layer="layout" svg:width="15.097cm" svg:height="0.836cm" svg:x="10.811cm" svg:y="12.626cm">
          <draw:text-box>
            <text:list text:style-name="L2">
              <text:list-item>
                <text:list>
                  <text:list-item>
                    <text:list>
                      <text:list-item>
                        <text:list>
                          <text:list-item>
                            <text:list>
                              <text:list-item>
                                <text:list>
                                  <text:list-item>
                                    <text:list>
                                      <text:list-item>
                                        <text:list>
                                          <text:list-item>
                                            <text:list>
                                              <text:list-item>
                                                <text:list>
                                                  <text:list-header>
                                                    <text:p>temp_board</text:p>
                                                  </text:list-header>
                                                </text:list>
                                              </text:list-item>
                                            </text:list>
                                          </text:list-item>
                                        </text:list>
                                      </text:list-item>
                                    </text:list>
                                  </text:list-item>
                                </text:list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</draw:frame>
        <draw:frame presentation:style-name="pr8" draw:text-style-name="P13" draw:layer="layout" svg:width="15.038cm" svg:height="0.836cm" svg:x="2.488cm" svg:y="12.88cm">
          <draw:text-box>
            <text:list text:style-name="L2">
              <text:list-item>
                <text:list>
                  <text:list-item>
                    <text:list>
                      <text:list-item>
                        <text:list>
                          <text:list-item>
                            <text:list>
                              <text:list-item>
                                <text:list>
                                  <text:list-item>
                                    <text:list>
                                      <text:list-item>
                                        <text:list>
                                          <text:list-item>
                                            <text:list>
                                              <text:list-item>
                                                <text:list>
                                                  <text:list-item>
                                                    <text:p>main_board</text:p>
                                                  </text:list-item>
                                                </text:list>
                                              </text:list-item>
                                            </text:list>
                                          </text:list-item>
                                        </text:list>
                                      </text:list-item>
                                    </text:list>
                                  </text:list-item>
                                </text:list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</draw:frame>
        <draw:frame presentation:style-name="pr8" draw:text-style-name="P13" draw:layer="layout" svg:width="15.698cm" svg:height="0.836cm" svg:x="-7.112cm" svg:y="12.626cm">
          <draw:text-box>
            <text:list text:style-name="L2">
              <text:list-item>
                <text:list>
                  <text:list-item>
                    <text:list>
                      <text:list-item>
                        <text:list>
                          <text:list-item>
                            <text:list>
                              <text:list-item>
                                <text:list>
                                  <text:list-item>
                                    <text:list>
                                      <text:list-item>
                                        <text:list>
                                          <text:list-item>
                                            <text:list>
                                              <text:list-item>
                                                <text:list>
                                                  <text:list-item>
                                                    <text:p>solution_board</text:p>
                                                  </text:list-item>
                                                </text:list>
                                              </text:list-item>
                                            </text:list>
                                          </text:list-item>
                                        </text:list>
                                      </text:list-item>
                                    </text:list>
                                  </text:list-item>
                                </text:list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9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10" draw:style-name="dp1" draw:master-page-name="Vintage" presentation:presentation-page-layout-name="AL1T1">
        <office:forms form:automatic-focus="false" form:apply-design-mode="false"/>
        <draw:frame presentation:style-name="pr4" draw:text-style-name="P1" draw:layer="layout" svg:width="23.4cm" svg:height="3cm" svg:x="1cm" svg:y="0.2cm" presentation:class="title">
          <draw:text-box>
            <text:p text:style-name="P1">
              <text:span text:style-name="T4">exit_status(number-knot)</text:span>
            </text:p>
          </draw:text-box>
        </draw:frame>
        <draw:frame draw:style-name="standard" draw:layer="layout" svg:width="6.823cm" svg:height="4.223cm" svg:x="3.082cm" svg:y="5.08cm" presentation:class="table" presentation:user-transformed="true">
          <table:table table:template-name="default" table:use-first-row-styles="true" table:use-banding-rows-styles="true">
            <table:table-column table:style-name="co4"/>
            <table:table-column table:style-name="co4"/>
            <table:table-column table:style-name="co5"/>
            <table:table-row table:style-name="ro4" table:default-cell-style-name="gray3">
              <table:table-cell/>
              <table:table-cell/>
              <table:table-cell/>
            </table:table-row>
            <table:table-row table:style-name="ro4" table:default-cell-style-name="gray2">
              <table:table-cell/>
              <table:table-cell/>
              <table:table-cell/>
            </table:table-row>
            <table:table-row table:style-name="ro4" table:default-cell-style-name="gray1">
              <table:table-cell/>
              <table:table-cell/>
              <table:table-cell/>
            </table:table-row>
          </table:table>
          <draw:image xlink:href="Pictures/TablePreview4.svm" xlink:type="simple" xlink:show="embed" xlink:actuate="onLoad"/>
        </draw:frame>
        <draw:frame draw:style-name="standard" draw:layer="layout" svg:width="7.007cm" svg:height="4.273cm" svg:x="13.566cm" svg:y="4.826cm">
          <table:table table:template-name="default" table:use-first-row-styles="true" table:use-banding-rows-styles="true">
            <table:table-column table:style-name="co6"/>
            <table:table-column table:style-name="co6"/>
            <table:table-column table:style-name="co7"/>
            <table:table-row table:style-name="ro5" table:default-cell-style-name="gray3">
              <table:table-cell>
                <text:p>_</text:p>
              </table:table-cell>
              <table:table-cell>
                <text:p>q</text:p>
              </table:table-cell>
              <table:table-cell>
                <text:p>_</text:p>
              </table:table-cell>
            </table:table-row>
            <table:table-row table:style-name="ro5" table:default-cell-style-name="gray2">
              <table:table-cell>
                <text:p>q</text:p>
              </table:table-cell>
              <table:table-cell/>
              <table:table-cell>
                <text:p>_</text:p>
              </table:table-cell>
            </table:table-row>
            <table:table-row table:style-name="ro6" table:default-cell-style-name="gray1">
              <table:table-cell/>
              <table:table-cell>
                <text:p>q</text:p>
              </table:table-cell>
              <table:table-cell/>
            </table:table-row>
          </table:table>
          <draw:image xlink:href="Pictures/TablePreview5.svm" xlink:type="simple" xlink:show="embed" xlink:actuate="onLoad"/>
        </draw:frame>
        <draw:frame presentation:style-name="pr9" draw:text-style-name="P13" draw:layer="layout" svg:width="8.137cm" svg:height="1.34cm" svg:x="2.286cm" svg:y="9.836cm">
          <draw:text-box>
            <text:list text:style-name="L2">
              <text:list-item>
                <text:p>is_exit() == true</text:p>
              </text:list-item>
            </text:list>
          </draw:text-box>
        </draw:frame>
        <draw:frame presentation:style-name="pr9" draw:text-style-name="P13" draw:layer="layout" svg:width="8.137cm" svg:height="1.34cm" svg:x="12.446cm" svg:y="9.836cm">
          <draw:text-box>
            <text:list text:style-name="L2">
              <text:list-item>
                <text:p>is_exit() == false</text:p>
              </text:list-item>
            </text:list>
          </draw:text-box>
        </draw:frame>
        <draw:frame presentation:style-name="pr9" draw:text-style-name="P13" draw:layer="layout" svg:width="8.137cm" svg:height="1.34cm" svg:x="7.366cm" svg:y="12.446cm">
          <draw:text-box>
            <text:list text:style-name="L2">
              <text:list-item>
                <text:p>If all grids from main board are free of ‘_’ then exit is possible.</text:p>
              </text:list-item>
            </text:list>
          </draw:text-box>
        </draw:frame>
        <draw:frame presentation:style-name="pr9" draw:text-style-name="P13" draw:layer="layout" svg:width="21.853cm" svg:height="1.34cm" svg:x="2.785cm" svg:y="3.486cm">
          <draw:text-box>
            <text:list text:style-name="L2">
              <text:list-header>
                <text:p>This function is useful to force exit when all boxes are filled.</text:p>
              </text:list-header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10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11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Check input validity: mumber-knot</text:p>
          </draw:text-box>
        </draw:frame>
        <draw:frame draw:style-name="standard" draw:layer="layout" svg:width="8.251cm" svg:height="6.613cm" svg:x="1.4cm" svg:y="3.8cm" presentation:class="table" presentation:user-transformed="true">
          <table:table table:template-name="default" table:use-first-row-styles="true" table:use-banding-rows-styles="true">
            <table:table-column table:style-name="co8"/>
            <table:table-column table:style-name="co8"/>
            <table:table-column table:style-name="co9"/>
            <table:table-row table:style-name="ro7" table:default-cell-style-name="gray3">
              <table:table-cell/>
              <table:table-cell/>
              <table:table-cell/>
            </table:table-row>
            <table:table-row table:style-name="ro7" table:default-cell-style-name="gray2">
              <table:table-cell>
                <text:p>5(q)</text:p>
              </table:table-cell>
              <table:table-cell/>
              <table:table-cell>
                <text:p>1(q)</text:p>
              </table:table-cell>
            </table:table-row>
            <table:table-row table:style-name="ro8" table:default-cell-style-name="gray1">
              <table:table-cell>
                <text:p>4</text:p>
              </table:table-cell>
              <table:table-cell>
                <text:p>3</text:p>
              </table:table-cell>
              <table:table-cell>
                <text:p>2(q)</text:p>
              </table:table-cell>
            </table:table-row>
          </table:table>
          <draw:image xlink:href="Pictures/TablePreview6.svm" xlink:type="simple" xlink:show="embed" xlink:actuate="onLoad"/>
        </draw:frame>
        <draw:frame draw:style-name="standard" draw:layer="layout" svg:width="8.253cm" svg:height="6.615cm" svg:x="15.36cm" svg:y="3.88cm">
          <table:table table:template-name="default" table:use-first-row-styles="true" table:use-banding-rows-styles="true">
            <table:table-column table:style-name="co8"/>
            <table:table-column table:style-name="co8"/>
            <table:table-column table:style-name="co10"/>
            <table:table-row table:style-name="ro7" table:default-cell-style-name="gray3">
              <table:table-cell>
                <text:p>f</text:p>
              </table:table-cell>
              <table:table-cell>
                <text:p>f</text:p>
              </table:table-cell>
              <table:table-cell>
                <text:p>f</text:p>
              </table:table-cell>
            </table:table-row>
            <table:table-row table:style-name="ro7" table:default-cell-style-name="gray2">
              <table:table-cell>
                <text:p>T_q</text:p>
              </table:table-cell>
              <table:table-cell>
                <text:p>f</text:p>
              </table:table-cell>
              <table:table-cell>
                <text:p>T_q</text:p>
              </table:table-cell>
            </table:table-row>
            <table:table-row table:style-name="ro9" table:default-cell-style-name="gray1">
              <table:table-cell>
                <text:p>T</text:p>
              </table:table-cell>
              <table:table-cell>
                <text:p>T</text:p>
              </table:table-cell>
              <table:table-cell>
                <text:p>T_q</text:p>
              </table:table-cell>
            </table:table-row>
          </table:table>
          <draw:image xlink:href="Pictures/TablePreview7.svm" xlink:type="simple" xlink:show="embed" xlink:actuate="onLoad"/>
        </draw:frame>
        <draw:frame presentation:style-name="pr10" draw:text-style-name="P14" draw:layer="layout" svg:width="19.141cm" svg:height="1.666cm" svg:x="4.064cm" svg:y="11.034cm">
          <draw:text-box>
            <text:p text:style-name="P6">
              <text:span text:style-name="T3">Where mask[r][c]==false, its ok to input.</text:span>
            </text:p>
          </draw:text-box>
        </draw:frame>
        <presentation:notes draw:style-name="dp2">
          <office:forms form:automatic-focus="false" form:apply-design-mode="false"/>
          <draw:page-thumbnail draw:style-name="gr1" draw:layer="layout" svg:width="17cm" svg:height="9.56cm" svg:x="2cm" svg:y="2.5cm" draw:page-number="11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12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Overview: TicTacToe</text:p>
          </draw:text-box>
        </draw:frame>
        <draw:frame draw:style-name="gr15" draw:text-style-name="P9" draw:layer="layout" svg:width="10.254cm" svg:height="9.134cm" svg:x="2.032cm" svg:y="3.82cm" presentation:class="graphic" presentation:user-transformed="true">
          <draw:image xlink:href="Pictures/10000000000000EE000000D448FDFDA2788716EC.png" xlink:type="simple" xlink:show="embed" xlink:actuate="onLoad">
            <text:p/>
          </draw:image>
        </draw:frame>
        <draw:frame draw:style-name="gr26" draw:text-style-name="P9" draw:layer="layout" svg:width="9.144cm" svg:height="9.144cm" svg:x="16.002cm" svg:y="3.81cm">
          <draw:image xlink:href="Pictures/10000000000000E1000000E1FB82DDF31E2F0CC0.png" xlink:type="simple" xlink:show="embed" xlink:actuate="onLoad">
            <text:p/>
          </draw:image>
        </draw:frame>
        <presentation:notes draw:style-name="dp2">
          <draw:page-thumbnail draw:style-name="gr1" draw:layer="layout" svg:width="17cm" svg:height="9.56cm" svg:x="2cm" svg:y="2.5cm" draw:page-number="12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13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Flow of control: TicTacToe</text:p>
          </draw:text-box>
        </draw:frame>
        <draw:frame presentation:style-name="pr2" draw:layer="layout" svg:width="25.2cm" svg:height="9.134cm" svg:x="1.4cm" svg:y="3.8cm" presentation:class="outline" presentation:placeholder="true">
          <draw:text-box/>
        </draw:frame>
        <draw:custom-shape draw:style-name="gr27" draw:text-style-name="P4" draw:layer="layout" svg:width="5.08cm" svg:height="8.636cm" svg:x="2.286cm" svg:y="4.064cm">
          <text:p text:style-name="P4">Set status for p1</text:p>
          <text:p text:style-name="P4">And p2, like-</text:p>
          <text:p text:style-name="P4">1.name,</text:p>
          <text:p text:style-name="P4">2.symbol.</text:p>
          <draw:enhanced-geometry svg:viewBox="0 0 21600 21600" draw:type="rectangle" draw:enhanced-path="M 0 0 L 21600 0 21600 21600 0 21600 0 0 Z N"/>
        </draw:custom-shape>
        <draw:custom-shape draw:style-name="gr28" draw:text-style-name="P4" draw:layer="layout" svg:width="3.048cm" svg:height="2.54cm" svg:x="8.128cm" svg:y="4.064cm">
          <text:p text:style-name="P4">Draw</text:p>
          <text:p text:style-name="P4">Empty</text:p>
          <text:p text:style-name="P4">board</text:p>
          <draw:enhanced-geometry svg:viewBox="0 0 21600 21600" draw:type="rectangle" draw:enhanced-path="M 0 0 L 21600 0 21600 21600 0 21600 0 0 Z N"/>
        </draw:custom-shape>
        <draw:custom-shape draw:style-name="gr28" draw:text-style-name="P4" draw:layer="layout" svg:width="3.048cm" svg:height="2.54cm" svg:x="12.192cm" svg:y="4.064cm">
          <text:p text:style-name="P4">ob.set</text:p>
          <text:p text:style-name="P4">_pos()</text:p>
          <text:p text:style-name="P4">Ie:take turn</text:p>
          <draw:enhanced-geometry svg:viewBox="0 0 21600 21600" draw:type="rectangle" draw:enhanced-path="M 0 0 L 21600 0 21600 21600 0 21600 0 0 Z N"/>
        </draw:custom-shape>
        <draw:custom-shape draw:style-name="gr28" draw:text-style-name="P4" draw:layer="layout" svg:width="3.048cm" svg:height="2.54cm" svg:x="16.256cm" svg:y="4.064cm">
          <text:p text:style-name="P4">Draw</text:p>
          <text:p text:style-name="P4">The </text:p>
          <text:p text:style-name="P4">Board</text:p>
          <text:p text:style-name="P4">(changed)</text:p>
          <draw:enhanced-geometry svg:viewBox="0 0 21600 21600" draw:type="rectangle" draw:enhanced-path="M 0 0 L 21600 0 21600 21600 0 21600 0 0 Z N"/>
        </draw:custom-shape>
        <draw:custom-shape draw:style-name="gr29" draw:text-style-name="P4" draw:layer="layout" svg:width="3.302cm" svg:height="8.636cm" svg:x="20.32cm" svg:y="4.064cm">
          <text:p text:style-name="P4">Check </text:p>
          <text:p text:style-name="P4">For win or</text:p>
          <text:p text:style-name="P4">Draw,</text:p>
          <text:p text:style-name="P4"/>
          <text:p text:style-name="P4">1.vertical</text:p>
          <text:p text:style-name="P4"/>
          <text:p text:style-name="P4">2.horizontal</text:p>
          <text:p text:style-name="P4"/>
          <text:p text:style-name="P4">3.main </text:p>
          <text:p text:style-name="P4">Diagonals</text:p>
          <text:p text:style-name="P4"/>
          <text:p text:style-name="P4">4.draw</text:p>
          <draw:enhanced-geometry svg:viewBox="0 0 21600 21600" draw:type="rectangle" draw:enhanced-path="M 0 0 L 21600 0 21600 21600 0 21600 0 0 Z N"/>
        </draw:custom-shape>
        <draw:custom-shape draw:style-name="gr30" draw:text-style-name="P4" draw:layer="layout" svg:width="3.81cm" svg:height="8.128cm" svg:x="24.384cm" svg:y="4.064cm">
          <text:p text:style-name="P4">If true,</text:p>
          <text:p text:style-name="P4">Declare </text:p>
          <text:p text:style-name="P4">Player</text:p>
          <text:p text:style-name="P4">As winner</text:p>
          <text:p text:style-name="P4">Else,</text:p>
          <text:p text:style-name="P4">Continue</text:p>
          <text:p text:style-name="P4">Till this </text:p>
          <text:p text:style-name="P4">Happen.</text:p>
          <draw:enhanced-geometry svg:viewBox="0 0 21600 21600" draw:glue-points="10800 0 0 10800 10800 21600 21600 10800" draw:text-areas="5400 5400 16200 16200" draw:type="diamond" draw:enhanced-path="M 10800 0 L 21600 10800 10800 21600 0 10800 10800 0 Z N"/>
        </draw:custom-shape>
        <draw:custom-shape draw:style-name="gr31" draw:text-style-name="P4" draw:layer="layout" svg:width="3.302cm" svg:height="2.286cm" svg:x="24.384cm" svg:y="12.7cm">
          <text:p text:style-name="P4">END</text:p>
          <draw:enhanced-geometry svg:viewBox="0 0 21600 21600" draw:glue-points="10800 0 3163 3163 0 10800 3163 18437 10800 21600 18437 18437 21600 10800 18437 3163" draw:text-areas="3163 3163 18437 18437" draw:type="ellipse" draw:enhanced-path="U 10800 10800 10800 10800 0 360 Z N"/>
        </draw:custom-shape>
        <draw:line draw:style-name="gr13" draw:text-style-name="P9" draw:layer="layout" svg:x1="7.366cm" svg:y1="5.08cm" svg:x2="8.128cm" svg:y2="5.08cm">
          <text:p/>
        </draw:line>
        <draw:line draw:style-name="gr13" draw:text-style-name="P9" draw:layer="layout" svg:x1="11.176cm" svg:y1="5.08cm" svg:x2="12.192cm" svg:y2="5.08cm">
          <text:p/>
        </draw:line>
        <draw:line draw:style-name="gr13" draw:text-style-name="P9" draw:layer="layout" svg:x1="15.24cm" svg:y1="5.08cm" svg:x2="16.256cm" svg:y2="5.08cm">
          <text:p/>
        </draw:line>
        <draw:line draw:style-name="gr13" draw:text-style-name="P9" draw:layer="layout" svg:x1="19.304cm" svg:y1="5.08cm" svg:x2="20.32cm" svg:y2="5.08cm">
          <text:p/>
        </draw:line>
        <draw:line draw:style-name="gr13" draw:text-style-name="P9" draw:layer="layout" svg:x1="23.622cm" svg:y1="8.128cm" svg:x2="24.384cm" svg:y2="8.128cm">
          <text:p/>
        </draw:line>
        <draw:line draw:style-name="gr13" draw:text-style-name="P9" draw:layer="layout" svg:x1="26.416cm" svg:y1="12.192cm" svg:x2="24.892cm" svg:y2="12.934cm">
          <text:p/>
        </draw:line>
        <presentation:notes draw:style-name="dp2">
          <draw:page-thumbnail draw:style-name="gr1" draw:layer="layout" svg:width="17cm" svg:height="9.56cm" svg:x="2cm" svg:y="2.5cm" draw:page-number="13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14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Mechanism: TicTacToe</text:p>
          </draw:text-box>
        </draw:frame>
        <draw:frame presentation:style-name="pr2" draw:layer="layout" svg:width="25.2cm" svg:height="9.134cm" svg:x="1.4cm" svg:y="3.8cm" presentation:class="outline">
          <draw:text-box>
            <text:list text:style-name="L2">
              <text:list-item>
                <text:p>Elements of 2D array are accessed via 2 for loops.</text:p>
              </text:list-item>
              <text:list-item>
                <text:p>Loop body looks like this:</text:p>
              </text:list-item>
              <text:list-item>
                <text:p>
                  <text:s text:c="8"/>
                  for(int i=0; i&lt;x; i++)
                </text:p>
              </text:list-item>
              <text:list-item>
                <text:p>
                  <text:s text:c="8"/>
                  {for(int j=0; j&lt;x; j++)
                </text:p>
              </text:list-item>
              <text:list-item>
                <text:p>
                  <text:s text:c="12"/>
                  {}}
                </text:p>
              </text:list-item>
              <text:list-item>
                <text:p>For horizontal – a[i][j]</text:p>
              </text:list-item>
              <text:list-item>
                <text:p>For vertical – a[j][i]</text:p>
              </text:list-item>
              <text:list-item>
                <text:p>For diagonal(main) – a[i][i] //only one loop</text:p>
              </text:list-item>
              <text:list-item>
                <text:p>For other diagonal(main) – use while loop setting , I = 0 and J = dimension. Keep looping till I&lt;dim &amp;&amp; J&gt;-1 </text:p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14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15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Overview: Hangman</text:p>
          </draw:text-box>
        </draw:frame>
        <draw:frame draw:style-name="gr15" draw:text-style-name="P9" draw:layer="layout" svg:width="18.269cm" svg:height="9.134cm" svg:x="4.865cm" svg:y="3.8cm" presentation:class="graphic">
          <draw:image xlink:href="Pictures/100000000000013E0000009F23C43F31C55692BF.png" xlink:type="simple" xlink:show="embed" xlink:actuate="onLoad">
            <text:p/>
          </draw:image>
        </draw:frame>
        <draw:frame draw:style-name="gr26" draw:text-style-name="P9" draw:layer="layout" svg:width="20.828cm" svg:height="10.413cm" svg:x="3.556cm" svg:y="3.445cm">
          <draw:image xlink:href="Pictures/100000000000013E0000009F23C43F31C55692BF.png" xlink:type="simple" xlink:show="embed" xlink:actuate="onLoad">
            <text:p/>
          </draw:image>
        </draw:frame>
        <presentation:notes draw:style-name="dp2">
          <draw:page-thumbnail draw:style-name="gr1" draw:layer="layout" svg:width="17cm" svg:height="9.56cm" svg:x="2cm" svg:y="2.5cm" draw:page-number="15" presentation:class="page"/>
          <draw:frame presentation:style-name="pr3" draw:text-style-name="P3" draw:layer="layout" svg:width="17cm" svg:height="14cm" svg:x="2cm" svg:y="13cm" presentation:class="notes" presentation:placeholder="true">
            <draw:text-box/>
          </draw:frame>
        </presentation:notes>
      </draw:page>
      <draw:page draw:name="page16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Overview: Hangman</text:p>
          </draw:text-box>
        </draw:frame>
        <draw:frame presentation:style-name="pr2" draw:layer="layout" svg:width="25.2cm" svg:height="9.134cm" svg:x="1.4cm" svg:y="3.8cm" presentation:class="outline" presentation:user-transformed="true">
          <draw:text-box>
            <text:list text:style-name="L2">
              <text:list-item>
                <text:p>Pseudocode:</text:p>
              </text:list-item>
            </text:list>
            <text:p text:style-name="P15">
              <text:span text:style-name="T8">Create a group of words.</text:span>
            </text:p>
            <text:p text:style-name="P15">
              <text:span text:style-name="T8">Pick a random word from the group as the secret word.</text:span>
            </text:p>
            <text:p text:style-name="P15">
              <text:span text:style-name="T8">While player hasn’t made too many incorrect guesses and hasn’t guessed the secret word:</text:span>
            </text:p>
            <text:p text:style-name="P15">
              <text:span text:style-name="T8">Tell player how many incorrect guesses he or she has left.</text:span>
            </text:p>
            <text:p text:style-name="P15">
              <text:span text:style-name="T8">Show player the letters he or she has guessed.</text:span>
            </text:p>
            <text:p text:style-name="P15">
              <text:span text:style-name="T9"/>
            </text:p>
          </draw:text-box>
        </draw:frame>
        <presentation:notes draw:style-name="dp2">
          <draw:page-thumbnail draw:style-name="gr1" draw:layer="layout" svg:width="17cm" svg:height="9.56cm" svg:x="2cm" svg:y="2.5cm" draw:page-number="16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17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Overview:Hangman</text:p>
          </draw:text-box>
        </draw:frame>
        <draw:frame presentation:style-name="pr2" draw:layer="layout" svg:width="25.2cm" svg:height="9.134cm" svg:x="1.4cm" svg:y="3.8cm" presentation:class="outline" presentation:user-transformed="true">
          <draw:text-box>
            <text:list text:style-name="L2">
              <text:list-item>
                <text:p>Pseudocode(continued):</text:p>
              </text:list-item>
            </text:list>
            <text:p text:style-name="P15">
              <text:span text:style-name="T8">Show player how much of the secret word he or she has guessed.</text:span>
            </text:p>
            <text:p text:style-name="P15">
              <text:span text:style-name="T8">Get player’s next guess.</text:span>
            </text:p>
            <text:p text:style-name="P15">
              <text:span text:style-name="T8">While player has entered a letter that he or she has already guessed</text:span>
            </text:p>
            <text:p text:style-name="P15">
              <text:span text:style-name="T8">Get player’s guess</text:span>
            </text:p>
            <text:p text:style-name="P15">
              <text:span text:style-name="T8">Add the new guess to the group of used letters</text:span>
            </text:p>
            <text:p text:style-name="P15">
              <text:span text:style-name="T8">If the guess is in the secret word</text:span>
            </text:p>
            <text:p text:style-name="P15">
              <text:span text:style-name="T8">Tell the player the guess is correct</text:span>
            </text:p>
            <text:p text:style-name="P15">
              <text:span text:style-name="T8">Update the word guessed so far with the new letter</text:span>
            </text:p>
            <text:p text:style-name="P15">
              <text:span text:style-name="T9"/>
            </text:p>
          </draw:text-box>
        </draw:frame>
        <presentation:notes draw:style-name="dp2">
          <draw:page-thumbnail draw:style-name="gr1" draw:layer="layout" svg:width="17cm" svg:height="9.56cm" svg:x="2cm" svg:y="2.5cm" draw:page-number="17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18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Overview: Hangman</text:p>
          </draw:text-box>
        </draw:frame>
        <draw:frame presentation:style-name="pr2" draw:layer="layout" svg:width="25.2cm" svg:height="9.134cm" svg:x="1.4cm" svg:y="3.8cm" presentation:class="outline" presentation:user-transformed="true">
          <draw:text-box>
            <text:list text:style-name="L2">
              <text:list-item>
                <text:p>Pseudocode(continued):</text:p>
              </text:list-item>
            </text:list>
            <text:p text:style-name="P15">
              <text:span text:style-name="T8">Otherwise</text:span>
            </text:p>
            <text:p text:style-name="P15">
              <text:span text:style-name="T8">Tell the player the guess is incorrect.</text:span>
            </text:p>
            <text:p text:style-name="P15">
              <text:span text:style-name="T8">Increment the number of incorrect guesses the player has made.</text:span>
            </text:p>
            <text:p text:style-name="P15">
              <text:span text:style-name="T8">If the player has made too many incorrect guesses:</text:span>
            </text:p>
            <text:p text:style-name="P15">
              <text:span text:style-name="T8">Tell the player that he or she has been hanged.</text:span>
            </text:p>
            <text:p text:style-name="P15">
              <text:span text:style-name="T8">Otherwise:</text:span>
            </text:p>
            <text:p text:style-name="P15">
              <text:span text:style-name="T8">Congratulate the player on guessing the secret word.</text:span>
            </text:p>
          </draw:text-box>
        </draw:frame>
        <presentation:notes draw:style-name="dp2">
          <draw:page-thumbnail draw:style-name="gr1" draw:layer="layout" svg:width="17cm" svg:height="9.56cm" svg:x="2cm" svg:y="2.5cm" draw:page-number="18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19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Features used</text:p>
          </draw:text-box>
        </draw:frame>
        <draw:frame presentation:style-name="pr2" draw:layer="layout" svg:width="25.2cm" svg:height="9.134cm" svg:x="1.4cm" svg:y="3.8cm" presentation:class="outline">
          <draw:text-box>
            <text:list text:style-name="L2">
              <text:list-header>
                <text:p>1.Namespace: was used in hang.h(line 23), tictactoe.h(line 187), number_knot.h(line 8, encapsulation of level 1 &amp; 2). In order to provide naming collisions of introduction(), getFileContents(ifstream&amp;), print_ascii_board() functions. It was really useful.</text:p>
                <text:p>
                  2.Getter-Setter functions: was used in level_1.h, level_2.h(line 12)-set; tictactoe.h(line 44)-set, player.h(line 14-set, line 21-set, line 30-get), 
                  <text:s/>
                  hang.h(line 102)-set.
                </text:p>
              </text:list-header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19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20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Features used</text:p>
          </draw:text-box>
        </draw:frame>
        <draw:frame presentation:style-name="pr2" draw:layer="layout" svg:width="25.2cm" svg:height="9.134cm" svg:x="1.4cm" svg:y="3.8cm" presentation:class="outline">
          <draw:text-box>
            <text:list text:style-name="L2">
              <text:list-header>
                <text:p>3.Formating I/O: used in tictactoe.h, in tic::introduction() (line 227,230). Also in number_knot.h knot::introduction() (line 46,48). Needed &lt;iomanip&gt; header.</text:p>
                <text:p/>
                <text:p>4.File: in main.cpp – line 36,58_ascii_art(), in number_knot.h line 31,9; in level_1.h,level_2.h line 303, 288; in tictactoe.h (in many places to denote state of the game in a file.) Files were opened in append mode for state documentation.</text:p>
              </text:list-header>
              <text:list-item>
                <text:p>Ex:ofstream file1("tictactoe_log.txt",std::ios_base::app);</text:p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20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21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Features used</text:p>
          </draw:text-box>
        </draw:frame>
        <draw:frame presentation:style-name="pr2" draw:layer="layout" svg:width="25.2cm" svg:height="9.134cm" svg:x="1.4cm" svg:y="3.8cm" presentation:class="outline" presentation:user-transformed="true">
          <draw:text-box>
            <text:list text:style-name="L2">
              <text:list-item>
                <text:p>5.Class, objects, constructor, destructor: All programs were designed in an OOP manner, so they were used abundantly.</text:p>
              </text:list-item>
              <text:list-item>
                <text:p>6.Operator Overloading: In tictactoe.h (line 27,171) used outpout&lt;&lt; operator overloading method to draw game board. And used throughout the program.</text:p>
              </text:list-item>
              <text:list-item>
                <text:p>7.getline(): main.cpp (line 45), used in getFileContents (ifstream&amp; File) function to read ascii lines fully till “\n”.</text:p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21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22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Features used</text:p>
          </draw:text-box>
        </draw:frame>
        <draw:frame presentation:style-name="pr2" draw:layer="layout" svg:width="25.2cm" svg:height="9.134cm" svg:x="1.4cm" svg:y="3.8cm" presentation:class="outline">
          <draw:text-box>
            <text:list text:style-name="L2">
              <text:list-item>
                <text:p>9.Template versions of STL member functions were used in hang.h (line 113-120=pair, line 139=static_cast&lt;&gt;).</text:p>
              </text:list-item>
              <text:list-item>
                <text:p>10.STL vector,map and random_shuffle algo was used in hang.h (line 140,19,20). Many .h used string container class.</text:p>
              </text:list-item>
              <text:list-item>
                <text:p>11.Functor used in level_1.h (line 304) and Lamda expression was used in level_2.h (line 289) for score evaluation.</text:p>
              </text:list-item>
              <text:list-item>
                <text:p>12.Inheritance was used to design levels from a master base abstract class in number-knot game. Master.h has pure virtual function to force inherited classes to have its own implementations. New functionalities added.</text:p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22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23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 text:style-name="P1">
              <text:span text:style-name="T4">Inheritance Map of Number Knot</text:span>
            </text:p>
          </draw:text-box>
        </draw:frame>
        <draw:frame presentation:style-name="pr2" draw:layer="layout" svg:width="25.2cm" svg:height="9.134cm" svg:x="1.4cm" svg:y="3.8cm" presentation:class="outline" presentation:user-transformed="true">
          <draw:text-box>
            <text:list text:style-name="L2">
              <text:list-item>
                <text:p>.</text:p>
              </text:list-item>
            </text:list>
          </draw:text-box>
        </draw:frame>
        <draw:custom-shape draw:name="CustomShape 3" draw:style-name="gr32" draw:text-style-name="P16" draw:layer="layout" svg:width="7.619cm" svg:height="3.852cm" svg:x="8.891cm" svg:y="3.038cm">
          <text:p text:style-name="P6">
            <text:span text:style-name="T5">master_base </text:span>
          </text:p>
          <text:p text:style-name="P6">
            <text:span text:style-name="T5">Class</text:span>
          </text:p>
          <text:p text:style-name="P6">
            <text:span text:style-name="T5">(pure virtual functions) </text:span>
          </text:p>
          <text:p text:style-name="P6">
            <text:span text:style-name="T5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4" draw:style-name="gr33" draw:text-style-name="P17" draw:layer="layout" svg:width="5.079cm" svg:height="2.568cm" svg:x="11.431cm" svg:y="8.176cm">
          <text:p text:style-name="P6">
            <text:span text:style-name="T5">Level1.h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5" draw:style-name="gr34" draw:text-style-name="P18" draw:layer="layout" svg:width="5.079cm" svg:height="3.211cm" svg:x="11.431cm" svg:y="12.029cm">
          <text:p text:style-name="P6">
            <text:span text:style-name="T5">Level2.h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line draw:name="Line 6" draw:style-name="gr35" draw:text-style-name="P8" draw:layer="layout" svg:x1="8.891cm" svg:y1="6.892cm" svg:x2="8.892cm" svg:y2="13.957cm">
          <text:p/>
        </draw:line>
        <draw:line draw:name="Line 7" draw:style-name="gr10" draw:text-style-name="P8" draw:layer="layout" svg:x1="8.891cm" svg:y1="13.956cm" svg:x2="11.431cm" svg:y2="13.957cm">
          <text:p/>
        </draw:line>
        <draw:line draw:name="Line 8" draw:style-name="gr10" draw:text-style-name="P8" draw:layer="layout" svg:x1="8.891cm" svg:y1="9.461cm" svg:x2="11.431cm" svg:y2="9.462cm">
          <text:p/>
        </draw:line>
        <presentation:notes draw:style-name="dp2">
          <draw:page-thumbnail draw:style-name="gr1" draw:layer="layout" svg:width="17cm" svg:height="9.56cm" svg:x="2cm" svg:y="2.5cm" draw:page-number="23" presentation:class="page"/>
          <draw:frame presentation:style-name="pr3" draw:text-style-name="P3" draw:layer="layout" svg:width="17cm" svg:height="14cm" svg:x="2cm" svg:y="13cm" presentation:class="notes" presentation:placeholder="true">
            <draw:text-box/>
          </draw:frame>
        </presentation:notes>
      </draw:page>
      <draw:page draw:name="page24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Features used</text:p>
          </draw:text-box>
        </draw:frame>
        <draw:frame presentation:style-name="pr2" draw:layer="layout" svg:width="25.2cm" svg:height="9.134cm" svg:x="1.4cm" svg:y="3.8cm" presentation:class="outline" presentation:user-transformed="true">
          <draw:text-box>
            <text:list text:style-name="L2">
              <text:list-item>
                <text:p>13.catch,try mechanism was used for error handling in hang.h (line 229 to 240). </text:p>
              </text:list-item>
              <text:list-item>
                <text:p>
                  14. To handle invalid inputs, input_as_int() function was written. (level_1.h line 178) Also invalid array indexing was not permitted. 
                  <text:s/>
                </text:p>
              </text:list-item>
              <text:list-item>
                <text:p>
                  15. 
                  <text:s/>
                  ascii art was found here: 
                  <text:a xlink:href="http://patorjk.com/software/taag/#p=display&amp;h=0&amp;v=0&amp;f=Banner&amp;t=NUMBER-KNOT" xlink:type="simple">http://patorjk.com/software/taag/#p=display&amp;h=0&amp;v=0&amp;f=Banner&amp;t=NUMBER-KNOT</text:a>
                </text:p>
                <text:p>Drawing from a file was found here:</text:p>
                <text:p>
                  <text:a xlink:href="http://www.cplusplus.com/forum/general/58945/" xlink:type="simple">http://www.cplusplus.com/forum/general/58945/</text:a>
                </text:p>
              </text:list-item>
              <text:list-item>
                <text:p>
                  <text:a xlink:href="https://stackoverflow.com/questions/18728754/checking-input-value-is-an-integer" xlink:type="simple">https://stackoverflow.com/questions/18728754/checking-input-value-is-an-integer</text:a>
                </text:p>
                <text:p/>
              </text:list-item>
            </text:list>
          </draw:text-box>
        </draw:frame>
        <presentation:notes draw:style-name="dp2">
          <draw:page-thumbnail draw:style-name="gr1" draw:layer="layout" svg:width="17cm" svg:height="9.56cm" svg:x="2cm" svg:y="2.5cm" draw:page-number="24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draw:page draw:name="page25" draw:style-name="dp1" draw:master-page-name="Vintage" presentation:presentation-page-layout-name="AL1T1">
        <office:forms form:automatic-focus="false" form:apply-design-mode="false"/>
        <draw:frame presentation:style-name="pr4" draw:layer="layout" svg:width="23.4cm" svg:height="3cm" svg:x="1cm" svg:y="0.2cm" presentation:class="title">
          <draw:text-box>
            <text:p>End</text:p>
          </draw:text-box>
        </draw:frame>
        <draw:frame draw:style-name="gr15" draw:text-style-name="P9" draw:layer="layout" svg:width="16.914cm" svg:height="9.134cm" svg:x="5.842cm" svg:y="4.318cm" presentation:class="graphic" presentation:user-transformed="true">
          <draw:image xlink:href="Pictures/10000000000001F40000010E7090B8DA95966FFB.jpg" xlink:type="simple" xlink:show="embed" xlink:actuate="onLoad">
            <text:p/>
          </draw:image>
        </draw:frame>
        <presentation:notes draw:style-name="dp2">
          <draw:page-thumbnail draw:style-name="gr1" draw:layer="layout" svg:width="17cm" svg:height="9.56cm" svg:x="2cm" svg:y="2.5cm" draw:page-number="25" presentation:class="page"/>
          <draw:frame presentation:style-name="pr3" draw:text-style-name="P5" draw:layer="layout" svg:width="17cm" svg:height="14cm" svg:x="2cm" svg:y="13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2018-06-23T20:58:56.122000000</meta:creation-date>
    <meta:editing-duration>PT1H32M51S</meta:editing-duration>
    <meta:editing-cycles>16</meta:editing-cycles>
    <meta:generator>LibreOffice/5.3.4.2$Windows_x86 LibreOffice_project/f82d347ccc0be322489bf7da61d7e4ad13fe2ff3</meta:generator>
    <dc:title>Vintage</dc:title>
    <dc:date>2018-06-24T13:35:49.164000000</dc:date>
    <meta:document-statistic meta:object-count="191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-432</config:config-item>
      <config:config-item config:name="VisibleAreaLeft" config:type="int">-432</config:config-item>
      <config:config-item config:name="VisibleAreaWidth" config:type="int">29053</config:config-item>
      <config:config-item config:name="VisibleAreaHeight" config:type="int">16715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21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-432</config:config-item>
          <config:config-item config:name="VisibleAreaLeft" config:type="int">-432</config:config-item>
          <config:config-item config:name="VisibleAreaWidth" config:type="int">29054</config:config-item>
          <config:config-item config:name="VisibleAreaHeight" config:type="int">16716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Settings/ColorTable.xml</config:config-item>
      <config:config-item config:name="DashTableURL" config:type="string">$(inst)/share/palette%3B$(user)/config/standard.sod</config:config-item>
      <config:config-item config:name="DefaultTabStop" config:type="int">1270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Arial" svg:font-family="Arial"/>
    <style:font-face style:name="CodeSan" svg:font-family="CodeSan"/>
    <style:font-face style:name="DejaVu Sans" svg:font-family="'DejaVu Sans'"/>
    <style:font-face style:name="Source Sans Pro" svg:font-family="'Source Sans Pro'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Liberation Serif1" svg:font-family="'Liberation Serif'" style:font-adornments="Normal" style:font-family-generic="roman" style:font-pitch="variable"/>
    <style:font-face style:name="Arial1" svg:font-family="Arial" style:font-family-generic="system" style:font-pitch="variable"/>
    <style:font-face style:name="DejaVu Sans1" svg:font-family="'DejaVu Sans'" style:font-family-generic="system" style:font-pitch="variable"/>
    <style:font-face style:name="Droid Sans Fallback" svg:font-family="'Droid Sans Fallback'" style:font-family-generic="system" style:font-pitch="variable"/>
    <style:font-face style:name="Lohit Hindi" svg:font-family="'Lohit Hindi'" style:font-family-generic="system" style:font-pitch="variable"/>
    <style:font-face style:name="Microsoft YaHei" svg:font-family="'Microsoft YaHei'" style:font-family-generic="system" style:font-pitch="variable"/>
  </office:font-face-decls>
  <office:styles>
    <draw:marker draw:name="Arrow" svg:viewBox="0 0 20 30" svg:d="M10 0l-10 30h20z"/>
    <draw:marker draw:name="msArrowEnd_20_5" draw:display-name="msArrowEnd 5" svg:viewBox="0 0 300 300" svg:d="M150 0l150 300h-300z"/>
    <style:default-style style:family="graphic">
      <style:graphic-properties svg:stroke-color="#808080" draw:fill-color="#cfe7f5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ejaVu Sans1" style:font-size-asian="24pt" style:language-asian="zh" style:country-asian="CN" style:font-name-complex="DejaVu Sans1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18pt" style:font-style-asian="normal" style:font-weight-asian="normal" style:font-name-complex="Lohit Hindi" style:font-family-complex="'Lohit Hind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Objeto_20_sin_20_relleno_20_ni_20_línea" style:display-name="Objeto sin relleno ni línea" style:family="graphic" style:parent-style-name="standard">
      <style:graphic-properties draw:stroke="none" draw:fill="none"/>
    </style:style>
    <style:style style:name="default" style:family="table-cell">
      <loext:graphic-properties draw:fill="solid" draw:fill-color="#ccccff" draw:textarea-horizontal-align="left" draw:textarea-vertical-align="top" fo:padding-top="0.13cm" fo:padding-bottom="0.13cm" fo:padding-left="0.25cm" fo:padding-right="0.25cm"/>
      <style:paragraph-properties fo:margin-left="0cm" fo:margin-right="0cm" fo:margin-top="0cm" fo:margin-bottom="0cm" fo:line-height="100%" fo:text-indent="0cm" fo:border="0.03pt solid #ffffff"/>
      <style:text-properties style:use-window-font-color="true" style:font-name="Liberation Sans" fo:font-family="'Liberation Sans'" style:font-family-generic="roman" style:font-pitch="variable" fo:font-size="18pt" style:letter-kerning="true" style:font-name-asian="Microsoft YaHei" style:font-family-asian="'Microsoft YaHei'" style:font-family-generic-asian="system" style:font-pitch-asian="variable" style:font-size-asian="18pt" style:font-name-complex="Arial1" style:font-family-complex="Arial" style:font-family-generic-complex="system" style:font-pitch-complex="variable" style:font-size-complex="18pt"/>
    </style:style>
    <style:style style:name="gray1" style:family="table-cell" style:parent-style-name="default">
      <loext:graphic-properties draw:fill="solid" draw:fill-color="#e6e6e6"/>
    </style:style>
    <style:style style:name="gray2" style:family="table-cell" style:parent-style-name="default">
      <loext:graphic-properties draw:fill="solid" draw:fill-color="#cccccc"/>
    </style:style>
    <style:style style:name="gray3" style:family="table-cell" style:parent-style-name="default">
      <loext:graphic-properties draw:fill="solid" draw:fill-color="#b3b3b3"/>
    </style:style>
    <table:table-template text:style-name="default">
      <table:first-row table:style-name="gray3"/>
      <table:last-row table:style-name="gray3"/>
      <table:first-column table:style-name="gray3"/>
      <table:last-column table:style-name="gray3"/>
      <table:body table:style-name="gray1"/>
      <table:odd-rows table:style-name="gray2"/>
      <table:odd-columns table:style-name="gray2"/>
    </table:table-template>
    <style:style style:name="Vintage-background" style:family="presentation">
      <style:graphic-properties draw:stroke="none" draw:fill="none"/>
      <style:text-properties style:letter-kerning="true"/>
    </style:style>
    <style:style style:name="Vintage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paragraph-properties style:writing-mode="lr-tb"/>
      <style:text-properties fo:font-size="14pt" style:letter-kerning="true"/>
    </style:style>
    <style:style style:name="Vintage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20pt" style:font-style-asian="normal" style:font-weight-asian="normal" style:font-name-complex="Lohit Hindi" style:font-family-complex="'Lohit Hind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Vintage-outline1" style:family="presentation">
      <style:graphic-properties draw:stroke="none" draw:fill="none" draw:fill-color="#cfe7f5" draw:auto-grow-height="false" draw:fit-to-size="shrink-to-fit">
        <text:list-style style:name="Vintage-outline1">
          <text:list-level-style-bullet text:level="1" text:bullet-char="●">
            <style:list-level-properties text:space-before="0.3cm" text:min-label-width="0.9cm"/>
            <style:text-properties fo:font-family="StarSymbol" fo:color="#661900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661900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661900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661900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661900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661900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661900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661900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661900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661900" fo:font-size="45%"/>
          </text:list-level-style-bullet>
        </text:list-style>
      </style:graphic-properties>
      <style:paragraph-properties fo:margin-left="0cm" fo:margin-right="0cm" fo:margin-top="0cm" fo:margin-bottom="0.436cm" fo:text-indent="0cm" style:writing-mode="lr-tb"/>
      <style:text-properties style:use-window-font-color="true" style:text-outline="false" style:text-line-through-style="none" style:text-line-through-type="none" style:font-name="Liberation Serif" fo:font-family="'Liberation Serif'" style:font-family-generic="roman" style:font-pitch="variable" fo:font-size="28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Lohit Hindi" style:font-family-complex="'Lohit Hind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Vintage-outline2" style:family="presentation" style:parent-style-name="Vintage-outline1">
      <style:paragraph-properties fo:margin-left="0cm" fo:margin-right="0cm" fo:margin-top="0cm" fo:margin-bottom="0.299cm" fo:text-indent="0cm" style:writing-mode="lr-tb"/>
      <style:text-properties fo:font-size="24pt" style:font-size-asian="28pt" style:font-size-complex="28pt"/>
    </style:style>
    <style:style style:name="Vintage-outline3" style:family="presentation" style:parent-style-name="Vintage-outline2">
      <style:paragraph-properties fo:margin-left="0cm" fo:margin-right="0cm" fo:margin-top="0cm" fo:margin-bottom="0.224cm" fo:text-indent="0cm"/>
      <style:text-properties fo:font-size="18pt" style:font-size-asian="24pt" style:font-size-complex="24pt"/>
    </style:style>
    <style:style style:name="Vintage-outline4" style:family="presentation" style:parent-style-name="Vintage-outline3">
      <style:paragraph-properties fo:margin-left="0cm" fo:margin-right="0cm" fo:margin-top="0cm" fo:margin-bottom="0.149cm" fo:text-indent="0cm"/>
      <style:text-properties fo:font-size="15pt" style:font-size-asian="20pt" style:font-size-complex="20pt"/>
    </style:style>
    <style:style style:name="Vintage-outline5" style:family="presentation" style:parent-style-name="Vintage-outline4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ntage-outline6" style:family="presentation" style:parent-style-name="Vintage-outline5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ntage-outline7" style:family="presentation" style:parent-style-name="Vintage-outline6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ntage-outline8" style:family="presentation" style:parent-style-name="Vintage-outline7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ntage-outline9" style:family="presentation" style:parent-style-name="Vintage-outline8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ntage-subtitle" style:family="presentation">
      <style:graphic-properties draw:stroke="none" draw:fill="none" draw:textarea-vertical-align="middle">
        <text:list-style style:name="Vintage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 style:writing-mode="lr-tb"/>
      <style:text-properties style:use-window-font-color="true" style:text-outline="false" style:text-line-through-style="none" style:text-line-through-type="none" style:font-name="Liberation Serif1" fo:font-family="'Liberation Serif'" style:font-style-name="Normal" style:font-family-generic="roman" style:font-pitch="variable" fo:font-size="32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Lohit Hindi" style:font-family-complex="'Lohit Hind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Vintage-title" style:family="presentation">
      <style:graphic-properties draw:stroke="none" draw:fill="none" draw:fill-image-width="0cm" draw:fill-image-height="0cm" draw:textarea-vertical-align="middle">
        <text:list-style style:name="Vintage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 style:writing-mode="lr-tb"/>
      <style:text-properties style:use-window-font-color="true" style:text-outline="false" style:text-line-through-style="none" style:text-line-through-type="none" style:font-name="Liberation Serif" fo:font-family="'Liberation Serif'" style:font-family-generic="roman" style:font-pitch="variable" fo:font-size="44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44pt" style:font-style-asian="normal" style:font-weight-asian="normal" style:font-name-complex="Lohit Hindi" style:font-family-complex="'Lohit Hind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  <style:presentation-page-layout style:name="AL2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Mpr1" style:family="presentation" style:parent-style-name="Vintage-backgroundobjects">
      <style:graphic-properties draw:stroke="none" draw:fill="none" draw:fill-color="#ffffff" draw:auto-grow-height="false" fo:min-height="1.449cm"/>
    </style:style>
    <style:style style:name="Mpr2" style:family="presentation" style:parent-style-name="Vintage-backgroundobjects">
      <style:graphic-properties draw:stroke="none" draw:fill="none" draw:fill-color="#ffffff" draw:auto-grow-height="false" fo:min-height="1.485cm"/>
    </style:style>
    <style:style style:name="Mpr3" style:family="presentation" style:parent-style-name="Vintage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loext:graphic-properties draw:fill="none"/>
      <style:paragraph-properties fo:text-align="center"/>
    </style:style>
    <style:style style:name="MP6" style:family="paragraph">
      <style:paragraph-properties fo:text-align="center"/>
      <style:text-properties fo:font-size="14pt" style:font-size-asian="14pt" style:font-size-complex="14pt"/>
    </style:style>
    <style:style style:name="MP7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</style:handout-master>
    <style:master-page style:name="Vintage" style:page-layout-name="PM1" draw:style-name="Mdp1">
      <office:forms form:automatic-focus="false" form:apply-design-mode="false"/>
      <draw:frame draw:style-name="Mgr3" draw:text-style-name="MP5" draw:layer="backgroundobjects" svg:width="27.999cm" svg:height="15.741cm" svg:x="0cm" svg:y="0cm">
        <draw:image xlink:href="Pictures/100073ED00008D2E00004F607D04B82717649E2D.svg" xlink:type="simple" xlink:show="embed" xlink:actuate="onLoad">
          <text:p/>
        </draw:image>
        <draw:image xlink:href="Pictures/10000201000003AF00000212D27A16E243810E02.png" xlink:type="simple" xlink:show="embed" xlink:actuate="onLoad"/>
      </draw:frame>
      <draw:frame presentation:style-name="Vintage-title" draw:layer="backgroundobjects" svg:width="23.4cm" svg:height="3cm" svg:x="1cm" svg:y="0.2cm" presentation:class="title" presentation:placeholder="true">
        <draw:text-box/>
      </draw:frame>
      <draw:frame presentation:style-name="Vintage-outline1" draw:layer="backgroundobjects" svg:width="25.2cm" svg:height="9.134cm" svg:x="1.4cm" svg:y="3.8cm" presentation:class="outline" presentation:placeholder="true">
        <draw:text-box/>
      </draw:frame>
      <draw:frame presentation:style-name="Mpr1" draw:text-style-name="MP2" draw:layer="backgroundobjects" svg:width="4.523cm" svg:height="1.086cm" svg:x="3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7" draw:layer="backgroundobjects" svg:width="8.875cm" svg:height="1.086cm" svg:x="9.576cm" svg:y="14.348cm" presentation:class="footer">
        <draw:text-box>
          <text:p text:style-name="MP6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086cm" svg:x="20.076cm" svg:y="14.348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office:forms form:automatic-focus="false" form:apply-design-mode="false"/>
        <draw:page-thumbnail presentation:style-name="Vintage-title" draw:layer="backgroundobjects" svg:width="17cm" svg:height="9.56cm" svg:x="2cm" svg:y="2.5cm" presentation:class="page"/>
        <draw:frame presentation:style-name="Vintage-notes" draw:layer="backgroundobjects" svg:width="17cm" svg:height="14cm" svg:x="2cm" svg:y="13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