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43A54-FE3B-43E6-A54B-BF05B304F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4EA539-5B0A-4318-B276-C0999DA63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85E2B0-1C87-4B68-9069-0DFDAD55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5505-A351-419E-BF76-B47A824D251E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A3787-E08F-45EF-8D48-87FA5723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5FD5A5-4814-4B4E-8371-70842CA4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252-6835-4C53-AA9F-20BC5C16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38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40C22-A217-46B0-8C7D-14240039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54E0B2-BBE9-4FF9-B5F9-C51707AB9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19AB29-DBF9-45FD-A45B-274BEC88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5505-A351-419E-BF76-B47A824D251E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02C019-914C-4030-9629-9AE14B88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96D08C-2504-48AD-A1DE-07FA18A2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252-6835-4C53-AA9F-20BC5C16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38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F3B665-6527-445D-9321-56A774A0E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850658-15FE-40A1-AF09-56C06C5F9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B71BCC-2030-4884-BB58-F5672963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5505-A351-419E-BF76-B47A824D251E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717A1-6977-45FF-A5B0-E8F2CE9D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AD2FC-F508-480D-9C5F-98CDB098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252-6835-4C53-AA9F-20BC5C16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65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2ABA2-8639-4275-A90C-9A1B5250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9E742D-1F50-42F3-87A2-344697F59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71240-FD0E-4E85-A52F-D76D71BE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5505-A351-419E-BF76-B47A824D251E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FA0756-437D-4CEB-9650-72C9CF8F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708E93-CD16-46E6-BBAC-3E54AF58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252-6835-4C53-AA9F-20BC5C16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9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927CB-8BC5-4C03-A584-5CD10FFC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5C6400-B561-4BD2-9140-057300D3A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4EF02-DF19-46A5-A648-EFB84488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5505-A351-419E-BF76-B47A824D251E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61F6D2-F34E-4688-998F-A484D5A9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4B142-DC49-4CC2-A6A8-0C2EFD9A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252-6835-4C53-AA9F-20BC5C16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22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49B5C-CFD2-479B-9ABA-B50E0001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98A47D-395B-4765-BF0F-34FCF80E5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A2591A-E7B3-41D1-BA44-3F2A4764F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FD741A-9503-4D2B-8D6A-BBACFC5F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5505-A351-419E-BF76-B47A824D251E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725286-9DAF-4357-8499-C70BFDB1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6DCD80-5B45-4122-AE7A-7598B604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252-6835-4C53-AA9F-20BC5C16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18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4B240-C83B-4D04-82D8-B48AFC73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A539BC-98E2-4106-88D5-6F4B6F4B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DD7CF6-BE44-430C-B298-BDED5CDF8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B75366-322E-495A-84A7-839BD41E9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E1E2107-3269-4C8D-BA38-61FB40FD4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FC2548-C64D-40BD-99F3-2C85FC19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5505-A351-419E-BF76-B47A824D251E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E8032C-1C0D-4847-BA8A-6348EDCA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69288A-D3FC-4953-B5D2-69881FA8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252-6835-4C53-AA9F-20BC5C16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69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E1C9A-0251-46F3-9F05-C472FB37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6257EA-74AA-4DE6-B64E-84F12C56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5505-A351-419E-BF76-B47A824D251E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F375C2-276A-47DB-B72D-C721C1A8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D35A7D-5895-4CD9-99A7-9399CD1A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252-6835-4C53-AA9F-20BC5C16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71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185FD0-BB73-4DA4-A1E2-E52D667D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5505-A351-419E-BF76-B47A824D251E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30228B-7CBB-4EDA-809A-7DA3C17B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51E7E3-86AF-4103-B3A4-AAA85A21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252-6835-4C53-AA9F-20BC5C16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13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DDA939-6EED-4409-9478-1B16FEEB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F8A84B-5765-4468-A27D-749EC54A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5606F7-9299-450C-B4B4-A8F9B8938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7C2BCE-CAD1-457B-850B-16CEA8E6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5505-A351-419E-BF76-B47A824D251E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3710D6-A815-4567-A453-E3EE1A94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CB228A-0083-473E-9F9B-6E8E3602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252-6835-4C53-AA9F-20BC5C16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1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BDC67-AEF0-4E3B-8444-DF89A1D7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0F185F-5E65-4557-AF7D-AF0BB08C0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D1E3E7-A8A5-4901-8BA3-79BED24DF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E762ED-37F8-4258-9E00-A93CC9A9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5505-A351-419E-BF76-B47A824D251E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71CBD2-3571-4DA2-A0D6-6C84FC9C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FBECB3-A858-427E-B90A-021037E4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252-6835-4C53-AA9F-20BC5C16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66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E6BA68-D1B9-4209-AA1E-CAEADAD9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9FF202-8361-4718-A8F5-1A682193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FBB58D-7398-4376-9A09-88EF1B8FB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5505-A351-419E-BF76-B47A824D251E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F78EC-6DC2-42D0-B26A-3825A0327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787FB8-A7B9-4390-879F-247BB2526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1252-6835-4C53-AA9F-20BC5C16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67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7B7B36C-BA70-4F71-A6E4-3787008B118F}"/>
              </a:ext>
            </a:extLst>
          </p:cNvPr>
          <p:cNvSpPr/>
          <p:nvPr/>
        </p:nvSpPr>
        <p:spPr>
          <a:xfrm>
            <a:off x="1651000" y="71968"/>
            <a:ext cx="1566334" cy="500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</a:p>
        </p:txBody>
      </p:sp>
      <p:sp>
        <p:nvSpPr>
          <p:cNvPr id="3" name="ひし形 2">
            <a:extLst>
              <a:ext uri="{FF2B5EF4-FFF2-40B4-BE49-F238E27FC236}">
                <a16:creationId xmlns:a16="http://schemas.microsoft.com/office/drawing/2014/main" id="{FB10B790-396E-47FE-8567-C30408E6F8C6}"/>
              </a:ext>
            </a:extLst>
          </p:cNvPr>
          <p:cNvSpPr/>
          <p:nvPr/>
        </p:nvSpPr>
        <p:spPr>
          <a:xfrm>
            <a:off x="965198" y="2007067"/>
            <a:ext cx="2937932" cy="6265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8</a:t>
            </a:r>
            <a:r>
              <a:rPr kumimoji="1" lang="ja-JP" altLang="en-US" dirty="0"/>
              <a:t>文字以上か</a:t>
            </a:r>
          </a:p>
        </p:txBody>
      </p:sp>
      <p:sp>
        <p:nvSpPr>
          <p:cNvPr id="5" name="ひし形 4">
            <a:extLst>
              <a:ext uri="{FF2B5EF4-FFF2-40B4-BE49-F238E27FC236}">
                <a16:creationId xmlns:a16="http://schemas.microsoft.com/office/drawing/2014/main" id="{8952AF26-A110-42D6-B90D-407D48A39D86}"/>
              </a:ext>
            </a:extLst>
          </p:cNvPr>
          <p:cNvSpPr/>
          <p:nvPr/>
        </p:nvSpPr>
        <p:spPr>
          <a:xfrm>
            <a:off x="848733" y="3383658"/>
            <a:ext cx="3170866" cy="6156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大文字を</a:t>
            </a:r>
            <a:endParaRPr kumimoji="1" lang="en-US" altLang="ja-JP" dirty="0"/>
          </a:p>
          <a:p>
            <a:pPr algn="ctr"/>
            <a:r>
              <a:rPr lang="ja-JP" altLang="en-US" dirty="0"/>
              <a:t>一文字以上か</a:t>
            </a:r>
            <a:endParaRPr kumimoji="1" lang="ja-JP" altLang="en-US" dirty="0"/>
          </a:p>
        </p:txBody>
      </p:sp>
      <p:sp>
        <p:nvSpPr>
          <p:cNvPr id="6" name="ひし形 5">
            <a:extLst>
              <a:ext uri="{FF2B5EF4-FFF2-40B4-BE49-F238E27FC236}">
                <a16:creationId xmlns:a16="http://schemas.microsoft.com/office/drawing/2014/main" id="{513E0F0E-8EB4-4E01-8C70-3A1382711AA9}"/>
              </a:ext>
            </a:extLst>
          </p:cNvPr>
          <p:cNvSpPr/>
          <p:nvPr/>
        </p:nvSpPr>
        <p:spPr>
          <a:xfrm>
            <a:off x="768350" y="4773520"/>
            <a:ext cx="3331631" cy="6736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小文字が</a:t>
            </a:r>
            <a:endParaRPr kumimoji="1" lang="en-US" altLang="ja-JP" dirty="0"/>
          </a:p>
          <a:p>
            <a:pPr algn="ctr"/>
            <a:r>
              <a:rPr lang="ja-JP" altLang="en-US" dirty="0"/>
              <a:t>一文字以上か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D4A04B7-F041-482E-AE62-A41C9A343EEE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2434167" y="572825"/>
            <a:ext cx="0" cy="2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A5F4F67-493E-4241-8B7D-1EAFB018D08D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 flipH="1">
            <a:off x="2434164" y="1845799"/>
            <a:ext cx="1" cy="16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279F9C8-C872-46A3-A57B-874FC54753C9}"/>
              </a:ext>
            </a:extLst>
          </p:cNvPr>
          <p:cNvCxnSpPr>
            <a:cxnSpLocks/>
            <a:stCxn id="77" idx="2"/>
            <a:endCxn id="5" idx="0"/>
          </p:cNvCxnSpPr>
          <p:nvPr/>
        </p:nvCxnSpPr>
        <p:spPr>
          <a:xfrm>
            <a:off x="2434166" y="3185255"/>
            <a:ext cx="0" cy="19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0D83805-413F-45B2-A987-05817A4DA875}"/>
              </a:ext>
            </a:extLst>
          </p:cNvPr>
          <p:cNvCxnSpPr>
            <a:cxnSpLocks/>
            <a:stCxn id="98" idx="2"/>
            <a:endCxn id="6" idx="0"/>
          </p:cNvCxnSpPr>
          <p:nvPr/>
        </p:nvCxnSpPr>
        <p:spPr>
          <a:xfrm>
            <a:off x="2434166" y="4555625"/>
            <a:ext cx="0" cy="21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B3CA2D4-6A2B-485D-ADF1-7B948EBC82FA}"/>
              </a:ext>
            </a:extLst>
          </p:cNvPr>
          <p:cNvCxnSpPr>
            <a:cxnSpLocks/>
            <a:stCxn id="6" idx="2"/>
            <a:endCxn id="189" idx="0"/>
          </p:cNvCxnSpPr>
          <p:nvPr/>
        </p:nvCxnSpPr>
        <p:spPr>
          <a:xfrm flipH="1">
            <a:off x="2433029" y="5447121"/>
            <a:ext cx="1137" cy="20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6916C5B-541F-4912-8781-65E6F0175F4D}"/>
              </a:ext>
            </a:extLst>
          </p:cNvPr>
          <p:cNvSpPr/>
          <p:nvPr/>
        </p:nvSpPr>
        <p:spPr>
          <a:xfrm>
            <a:off x="1181099" y="6285175"/>
            <a:ext cx="2506133" cy="488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終了</a:t>
            </a:r>
          </a:p>
        </p:txBody>
      </p:sp>
      <p:sp>
        <p:nvSpPr>
          <p:cNvPr id="26" name="平行四辺形 25">
            <a:extLst>
              <a:ext uri="{FF2B5EF4-FFF2-40B4-BE49-F238E27FC236}">
                <a16:creationId xmlns:a16="http://schemas.microsoft.com/office/drawing/2014/main" id="{0C2279D7-598E-43F0-A40E-EDFD81302379}"/>
              </a:ext>
            </a:extLst>
          </p:cNvPr>
          <p:cNvSpPr/>
          <p:nvPr/>
        </p:nvSpPr>
        <p:spPr>
          <a:xfrm>
            <a:off x="965201" y="796058"/>
            <a:ext cx="2937932" cy="4420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パスワードを入力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13852FE-C4ED-4ED6-B9E6-4D9B4478DE40}"/>
              </a:ext>
            </a:extLst>
          </p:cNvPr>
          <p:cNvCxnSpPr>
            <a:cxnSpLocks/>
            <a:stCxn id="3" idx="3"/>
            <a:endCxn id="48" idx="5"/>
          </p:cNvCxnSpPr>
          <p:nvPr/>
        </p:nvCxnSpPr>
        <p:spPr>
          <a:xfrm>
            <a:off x="3903130" y="2320334"/>
            <a:ext cx="3424971" cy="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F4F936E-A02D-4C02-AC02-F208CD41422B}"/>
              </a:ext>
            </a:extLst>
          </p:cNvPr>
          <p:cNvCxnSpPr>
            <a:cxnSpLocks/>
            <a:stCxn id="5" idx="3"/>
            <a:endCxn id="49" idx="5"/>
          </p:cNvCxnSpPr>
          <p:nvPr/>
        </p:nvCxnSpPr>
        <p:spPr>
          <a:xfrm>
            <a:off x="4019599" y="3691467"/>
            <a:ext cx="2276961" cy="3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3978C07-0761-4E27-907F-5BE4B2575540}"/>
              </a:ext>
            </a:extLst>
          </p:cNvPr>
          <p:cNvCxnSpPr>
            <a:cxnSpLocks/>
            <a:stCxn id="6" idx="3"/>
            <a:endCxn id="50" idx="5"/>
          </p:cNvCxnSpPr>
          <p:nvPr/>
        </p:nvCxnSpPr>
        <p:spPr>
          <a:xfrm>
            <a:off x="4099981" y="5110321"/>
            <a:ext cx="669220" cy="1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平行四辺形 47">
            <a:extLst>
              <a:ext uri="{FF2B5EF4-FFF2-40B4-BE49-F238E27FC236}">
                <a16:creationId xmlns:a16="http://schemas.microsoft.com/office/drawing/2014/main" id="{878E7270-990A-4392-AAD7-5DCA278AE6E4}"/>
              </a:ext>
            </a:extLst>
          </p:cNvPr>
          <p:cNvSpPr/>
          <p:nvPr/>
        </p:nvSpPr>
        <p:spPr>
          <a:xfrm>
            <a:off x="7230635" y="1937583"/>
            <a:ext cx="2311400" cy="77972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８文字以上</a:t>
            </a:r>
            <a:r>
              <a:rPr lang="ja-JP" altLang="en-US" dirty="0"/>
              <a:t>ではありません</a:t>
            </a:r>
            <a:endParaRPr kumimoji="1" lang="en-US" altLang="ja-JP" dirty="0"/>
          </a:p>
        </p:txBody>
      </p:sp>
      <p:sp>
        <p:nvSpPr>
          <p:cNvPr id="49" name="平行四辺形 48">
            <a:extLst>
              <a:ext uri="{FF2B5EF4-FFF2-40B4-BE49-F238E27FC236}">
                <a16:creationId xmlns:a16="http://schemas.microsoft.com/office/drawing/2014/main" id="{99EF64CA-26FE-4B90-A3C5-46AC5A1CE442}"/>
              </a:ext>
            </a:extLst>
          </p:cNvPr>
          <p:cNvSpPr/>
          <p:nvPr/>
        </p:nvSpPr>
        <p:spPr>
          <a:xfrm>
            <a:off x="6201935" y="3344646"/>
            <a:ext cx="2184400" cy="757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大文字が含まれていません</a:t>
            </a:r>
          </a:p>
        </p:txBody>
      </p:sp>
      <p:sp>
        <p:nvSpPr>
          <p:cNvPr id="50" name="平行四辺形 49">
            <a:extLst>
              <a:ext uri="{FF2B5EF4-FFF2-40B4-BE49-F238E27FC236}">
                <a16:creationId xmlns:a16="http://schemas.microsoft.com/office/drawing/2014/main" id="{31570F0D-DD43-484C-AE99-0D633C613FDA}"/>
              </a:ext>
            </a:extLst>
          </p:cNvPr>
          <p:cNvSpPr/>
          <p:nvPr/>
        </p:nvSpPr>
        <p:spPr>
          <a:xfrm>
            <a:off x="4674576" y="4745353"/>
            <a:ext cx="2180167" cy="757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小文字が含まれていません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FDE0D81-7297-40A7-9E3F-8BFA6C4C81C5}"/>
              </a:ext>
            </a:extLst>
          </p:cNvPr>
          <p:cNvSpPr/>
          <p:nvPr/>
        </p:nvSpPr>
        <p:spPr>
          <a:xfrm>
            <a:off x="1358898" y="1419822"/>
            <a:ext cx="2150533" cy="425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文字を数える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630C56D-591C-4102-B4B7-1A381CAA551E}"/>
              </a:ext>
            </a:extLst>
          </p:cNvPr>
          <p:cNvCxnSpPr>
            <a:cxnSpLocks/>
            <a:stCxn id="26" idx="4"/>
            <a:endCxn id="56" idx="0"/>
          </p:cNvCxnSpPr>
          <p:nvPr/>
        </p:nvCxnSpPr>
        <p:spPr>
          <a:xfrm flipH="1">
            <a:off x="2434165" y="1238151"/>
            <a:ext cx="2" cy="18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CFC6C86-D5F4-4136-9584-C79077D681B9}"/>
              </a:ext>
            </a:extLst>
          </p:cNvPr>
          <p:cNvSpPr/>
          <p:nvPr/>
        </p:nvSpPr>
        <p:spPr>
          <a:xfrm>
            <a:off x="1007533" y="2817354"/>
            <a:ext cx="2853266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大文字を数える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17D6B17-1E72-40AE-96AE-240725242A13}"/>
              </a:ext>
            </a:extLst>
          </p:cNvPr>
          <p:cNvCxnSpPr>
            <a:cxnSpLocks/>
            <a:stCxn id="3" idx="2"/>
            <a:endCxn id="77" idx="0"/>
          </p:cNvCxnSpPr>
          <p:nvPr/>
        </p:nvCxnSpPr>
        <p:spPr>
          <a:xfrm>
            <a:off x="2434164" y="2633600"/>
            <a:ext cx="2" cy="18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CEFAC73-361E-451C-A301-09A396DCCF64}"/>
              </a:ext>
            </a:extLst>
          </p:cNvPr>
          <p:cNvSpPr/>
          <p:nvPr/>
        </p:nvSpPr>
        <p:spPr>
          <a:xfrm>
            <a:off x="1007533" y="4191558"/>
            <a:ext cx="2853266" cy="36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小文字を数える</a:t>
            </a: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77F4417F-E956-4502-8863-5597F899F388}"/>
              </a:ext>
            </a:extLst>
          </p:cNvPr>
          <p:cNvCxnSpPr>
            <a:cxnSpLocks/>
            <a:stCxn id="5" idx="2"/>
            <a:endCxn id="98" idx="0"/>
          </p:cNvCxnSpPr>
          <p:nvPr/>
        </p:nvCxnSpPr>
        <p:spPr>
          <a:xfrm>
            <a:off x="2434166" y="3999276"/>
            <a:ext cx="0" cy="19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8472C7A1-05B1-426C-B1DD-CC68C21FEFE0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687232" y="6460860"/>
            <a:ext cx="4699104" cy="6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2C496147-14FD-4BD3-B2BD-C326452544E5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7294135" y="4101646"/>
            <a:ext cx="32148" cy="235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18A4C7AE-AF71-4DC0-A893-701199D50CF3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8386335" y="2717311"/>
            <a:ext cx="0" cy="3743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2A11F71F-7BE1-4AF4-B5ED-97A26973630F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5764660" y="5502353"/>
            <a:ext cx="0" cy="102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平行四辺形 188">
            <a:extLst>
              <a:ext uri="{FF2B5EF4-FFF2-40B4-BE49-F238E27FC236}">
                <a16:creationId xmlns:a16="http://schemas.microsoft.com/office/drawing/2014/main" id="{47FAE347-687D-47E0-A590-AD63CA389669}"/>
              </a:ext>
            </a:extLst>
          </p:cNvPr>
          <p:cNvSpPr/>
          <p:nvPr/>
        </p:nvSpPr>
        <p:spPr>
          <a:xfrm>
            <a:off x="816929" y="5654208"/>
            <a:ext cx="3232200" cy="3642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強いパスワードです</a:t>
            </a:r>
          </a:p>
        </p:txBody>
      </p:sp>
      <p:cxnSp>
        <p:nvCxnSpPr>
          <p:cNvPr id="193" name="直線矢印コネクタ 192">
            <a:extLst>
              <a:ext uri="{FF2B5EF4-FFF2-40B4-BE49-F238E27FC236}">
                <a16:creationId xmlns:a16="http://schemas.microsoft.com/office/drawing/2014/main" id="{382C4E7C-473F-4FAC-8536-DCCE08AA3463}"/>
              </a:ext>
            </a:extLst>
          </p:cNvPr>
          <p:cNvCxnSpPr>
            <a:cxnSpLocks/>
            <a:stCxn id="189" idx="4"/>
            <a:endCxn id="22" idx="0"/>
          </p:cNvCxnSpPr>
          <p:nvPr/>
        </p:nvCxnSpPr>
        <p:spPr>
          <a:xfrm>
            <a:off x="2433029" y="6018488"/>
            <a:ext cx="1137" cy="26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6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45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23516059</dc:creator>
  <cp:lastModifiedBy>23516059</cp:lastModifiedBy>
  <cp:revision>6</cp:revision>
  <dcterms:created xsi:type="dcterms:W3CDTF">2024-12-06T09:12:05Z</dcterms:created>
  <dcterms:modified xsi:type="dcterms:W3CDTF">2024-12-06T10:30:25Z</dcterms:modified>
</cp:coreProperties>
</file>