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8" r:id="rId1"/>
  </p:sldMasterIdLst>
  <p:sldIdLst>
    <p:sldId id="256" r:id="rId2"/>
    <p:sldId id="257" r:id="rId3"/>
    <p:sldId id="258" r:id="rId4"/>
    <p:sldId id="280" r:id="rId5"/>
    <p:sldId id="259" r:id="rId6"/>
    <p:sldId id="264" r:id="rId7"/>
    <p:sldId id="262" r:id="rId8"/>
    <p:sldId id="263" r:id="rId9"/>
    <p:sldId id="269" r:id="rId10"/>
    <p:sldId id="270" r:id="rId11"/>
    <p:sldId id="260" r:id="rId12"/>
    <p:sldId id="276" r:id="rId13"/>
    <p:sldId id="277" r:id="rId14"/>
    <p:sldId id="271" r:id="rId15"/>
    <p:sldId id="265" r:id="rId16"/>
    <p:sldId id="278" r:id="rId17"/>
    <p:sldId id="279" r:id="rId18"/>
    <p:sldId id="261" r:id="rId19"/>
    <p:sldId id="272" r:id="rId20"/>
    <p:sldId id="273" r:id="rId21"/>
    <p:sldId id="274" r:id="rId22"/>
    <p:sldId id="275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8CB7F4-A72A-46F7-9967-D42ECBD813EB}" type="doc">
      <dgm:prSet loTypeId="urn:microsoft.com/office/officeart/2005/8/layout/chevron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076DCB6-C820-4B84-A8C1-74515E6C26F4}">
      <dgm:prSet phldrT="[Text]"/>
      <dgm:spPr/>
      <dgm:t>
        <a:bodyPr/>
        <a:lstStyle/>
        <a:p>
          <a:r>
            <a:rPr lang="en-IN" dirty="0" smtClean="0"/>
            <a:t>Stage1</a:t>
          </a:r>
          <a:endParaRPr lang="en-IN" dirty="0"/>
        </a:p>
      </dgm:t>
    </dgm:pt>
    <dgm:pt modelId="{B54DC84C-D2AD-4785-987F-379BBED562BC}" type="parTrans" cxnId="{8BD51437-8F51-4EED-A13C-C8D9AE64C0BA}">
      <dgm:prSet/>
      <dgm:spPr/>
      <dgm:t>
        <a:bodyPr/>
        <a:lstStyle/>
        <a:p>
          <a:endParaRPr lang="en-IN"/>
        </a:p>
      </dgm:t>
    </dgm:pt>
    <dgm:pt modelId="{B5085729-781A-4FFE-AF20-036C3427C177}" type="sibTrans" cxnId="{8BD51437-8F51-4EED-A13C-C8D9AE64C0BA}">
      <dgm:prSet/>
      <dgm:spPr/>
      <dgm:t>
        <a:bodyPr/>
        <a:lstStyle/>
        <a:p>
          <a:endParaRPr lang="en-IN"/>
        </a:p>
      </dgm:t>
    </dgm:pt>
    <dgm:pt modelId="{AA2E6CBF-CA57-4CE7-9315-6D9628F59858}">
      <dgm:prSet phldrT="[Text]"/>
      <dgm:spPr/>
      <dgm:t>
        <a:bodyPr/>
        <a:lstStyle/>
        <a:p>
          <a:r>
            <a:rPr lang="en-IN" dirty="0" smtClean="0"/>
            <a:t>Developing Android Application &amp; implementing class diagrams</a:t>
          </a:r>
          <a:endParaRPr lang="en-IN" dirty="0"/>
        </a:p>
      </dgm:t>
    </dgm:pt>
    <dgm:pt modelId="{C20971D6-0B4C-4F3D-9E49-E6BF72297CBC}" type="parTrans" cxnId="{964C4FC7-E8A5-41B5-883D-EE9EC3699A93}">
      <dgm:prSet/>
      <dgm:spPr/>
      <dgm:t>
        <a:bodyPr/>
        <a:lstStyle/>
        <a:p>
          <a:endParaRPr lang="en-IN"/>
        </a:p>
      </dgm:t>
    </dgm:pt>
    <dgm:pt modelId="{4CBE2FA9-4A55-44B1-9895-6A469BED8281}" type="sibTrans" cxnId="{964C4FC7-E8A5-41B5-883D-EE9EC3699A93}">
      <dgm:prSet/>
      <dgm:spPr/>
      <dgm:t>
        <a:bodyPr/>
        <a:lstStyle/>
        <a:p>
          <a:endParaRPr lang="en-IN"/>
        </a:p>
      </dgm:t>
    </dgm:pt>
    <dgm:pt modelId="{2E52F37B-6031-4247-8221-C68E76CA7C66}">
      <dgm:prSet phldrT="[Text]"/>
      <dgm:spPr/>
      <dgm:t>
        <a:bodyPr/>
        <a:lstStyle/>
        <a:p>
          <a:r>
            <a:rPr lang="en-IN" dirty="0" smtClean="0"/>
            <a:t>Testing and debugging the gesture control</a:t>
          </a:r>
          <a:endParaRPr lang="en-IN" dirty="0"/>
        </a:p>
      </dgm:t>
    </dgm:pt>
    <dgm:pt modelId="{300D706B-6899-43C7-98E9-762830E63783}" type="parTrans" cxnId="{AD252606-1AB1-4616-A50A-C58CBEE5F211}">
      <dgm:prSet/>
      <dgm:spPr/>
      <dgm:t>
        <a:bodyPr/>
        <a:lstStyle/>
        <a:p>
          <a:endParaRPr lang="en-IN"/>
        </a:p>
      </dgm:t>
    </dgm:pt>
    <dgm:pt modelId="{C12CA3F5-4B79-4D2A-BB78-EE9C5D693DD6}" type="sibTrans" cxnId="{AD252606-1AB1-4616-A50A-C58CBEE5F211}">
      <dgm:prSet/>
      <dgm:spPr/>
      <dgm:t>
        <a:bodyPr/>
        <a:lstStyle/>
        <a:p>
          <a:endParaRPr lang="en-IN"/>
        </a:p>
      </dgm:t>
    </dgm:pt>
    <dgm:pt modelId="{43E670D4-91B8-4024-9DEC-85B6B5B9A34B}">
      <dgm:prSet phldrT="[Text]"/>
      <dgm:spPr/>
      <dgm:t>
        <a:bodyPr/>
        <a:lstStyle/>
        <a:p>
          <a:r>
            <a:rPr lang="en-IN" dirty="0" smtClean="0"/>
            <a:t>Stage 2</a:t>
          </a:r>
          <a:endParaRPr lang="en-IN" dirty="0"/>
        </a:p>
      </dgm:t>
    </dgm:pt>
    <dgm:pt modelId="{9CB710C5-2737-480F-AEAA-A88B9F8FFD15}" type="parTrans" cxnId="{65643C34-2BAF-487D-9802-C636BB01466F}">
      <dgm:prSet/>
      <dgm:spPr/>
      <dgm:t>
        <a:bodyPr/>
        <a:lstStyle/>
        <a:p>
          <a:endParaRPr lang="en-IN"/>
        </a:p>
      </dgm:t>
    </dgm:pt>
    <dgm:pt modelId="{8E329B16-4003-479B-B592-87E0E9C35843}" type="sibTrans" cxnId="{65643C34-2BAF-487D-9802-C636BB01466F}">
      <dgm:prSet/>
      <dgm:spPr/>
      <dgm:t>
        <a:bodyPr/>
        <a:lstStyle/>
        <a:p>
          <a:endParaRPr lang="en-IN"/>
        </a:p>
      </dgm:t>
    </dgm:pt>
    <dgm:pt modelId="{71424E57-AD80-4279-B3AD-009DA6565058}">
      <dgm:prSet phldrT="[Text]"/>
      <dgm:spPr/>
      <dgm:t>
        <a:bodyPr/>
        <a:lstStyle/>
        <a:p>
          <a:r>
            <a:rPr lang="en-IN" dirty="0" smtClean="0"/>
            <a:t>Developing the hardware</a:t>
          </a:r>
          <a:endParaRPr lang="en-IN" dirty="0"/>
        </a:p>
      </dgm:t>
    </dgm:pt>
    <dgm:pt modelId="{C988CA90-5D6E-42B3-A30D-4555B2DCC5F6}" type="parTrans" cxnId="{723C7028-8CED-486F-BE14-4ADC09A2DCE2}">
      <dgm:prSet/>
      <dgm:spPr/>
      <dgm:t>
        <a:bodyPr/>
        <a:lstStyle/>
        <a:p>
          <a:endParaRPr lang="en-IN"/>
        </a:p>
      </dgm:t>
    </dgm:pt>
    <dgm:pt modelId="{43BC0C53-7D69-45EA-80DC-5B1925C06AFE}" type="sibTrans" cxnId="{723C7028-8CED-486F-BE14-4ADC09A2DCE2}">
      <dgm:prSet/>
      <dgm:spPr/>
      <dgm:t>
        <a:bodyPr/>
        <a:lstStyle/>
        <a:p>
          <a:endParaRPr lang="en-IN"/>
        </a:p>
      </dgm:t>
    </dgm:pt>
    <dgm:pt modelId="{466A2749-DC1C-4C41-BA39-C4B4232BC9C1}">
      <dgm:prSet phldrT="[Text]"/>
      <dgm:spPr/>
      <dgm:t>
        <a:bodyPr/>
        <a:lstStyle/>
        <a:p>
          <a:r>
            <a:rPr lang="en-IN" dirty="0" smtClean="0"/>
            <a:t>Developing the software for controlling the hardware.</a:t>
          </a:r>
          <a:endParaRPr lang="en-IN" dirty="0"/>
        </a:p>
      </dgm:t>
    </dgm:pt>
    <dgm:pt modelId="{BC54AF9A-577A-41B2-A13F-D5E29815C881}" type="parTrans" cxnId="{AD078227-28D6-495B-9C2F-A77A6D0F646B}">
      <dgm:prSet/>
      <dgm:spPr/>
      <dgm:t>
        <a:bodyPr/>
        <a:lstStyle/>
        <a:p>
          <a:endParaRPr lang="en-IN"/>
        </a:p>
      </dgm:t>
    </dgm:pt>
    <dgm:pt modelId="{C09FFE51-656E-4B2F-AF67-85E550791E24}" type="sibTrans" cxnId="{AD078227-28D6-495B-9C2F-A77A6D0F646B}">
      <dgm:prSet/>
      <dgm:spPr/>
      <dgm:t>
        <a:bodyPr/>
        <a:lstStyle/>
        <a:p>
          <a:endParaRPr lang="en-IN"/>
        </a:p>
      </dgm:t>
    </dgm:pt>
    <dgm:pt modelId="{3B3696E5-E380-40CA-8D87-50EC916D5ABC}">
      <dgm:prSet phldrT="[Text]"/>
      <dgm:spPr/>
      <dgm:t>
        <a:bodyPr/>
        <a:lstStyle/>
        <a:p>
          <a:r>
            <a:rPr lang="en-IN" dirty="0" smtClean="0"/>
            <a:t>Stage 3</a:t>
          </a:r>
        </a:p>
      </dgm:t>
    </dgm:pt>
    <dgm:pt modelId="{E21D4A9D-3290-4FD9-A4EB-95969ACE122A}" type="parTrans" cxnId="{AF8D4627-C30C-4CC7-A348-F530150308FD}">
      <dgm:prSet/>
      <dgm:spPr/>
      <dgm:t>
        <a:bodyPr/>
        <a:lstStyle/>
        <a:p>
          <a:endParaRPr lang="en-IN"/>
        </a:p>
      </dgm:t>
    </dgm:pt>
    <dgm:pt modelId="{B7DA3CD8-53EE-4EAD-8808-B42ACE942E6A}" type="sibTrans" cxnId="{AF8D4627-C30C-4CC7-A348-F530150308FD}">
      <dgm:prSet/>
      <dgm:spPr/>
      <dgm:t>
        <a:bodyPr/>
        <a:lstStyle/>
        <a:p>
          <a:endParaRPr lang="en-IN"/>
        </a:p>
      </dgm:t>
    </dgm:pt>
    <dgm:pt modelId="{018CF984-13EF-4218-96F8-D14B221E91EC}">
      <dgm:prSet phldrT="[Text]"/>
      <dgm:spPr/>
      <dgm:t>
        <a:bodyPr/>
        <a:lstStyle/>
        <a:p>
          <a:r>
            <a:rPr lang="en-IN" dirty="0" smtClean="0"/>
            <a:t>Developing the webpage and web server</a:t>
          </a:r>
          <a:endParaRPr lang="en-IN" dirty="0"/>
        </a:p>
      </dgm:t>
    </dgm:pt>
    <dgm:pt modelId="{29329E6C-FB9B-403F-93DF-4B5EACAA4441}" type="parTrans" cxnId="{12C0F02E-9188-4EBA-81E2-EBA5A86E55C6}">
      <dgm:prSet/>
      <dgm:spPr/>
      <dgm:t>
        <a:bodyPr/>
        <a:lstStyle/>
        <a:p>
          <a:endParaRPr lang="en-IN"/>
        </a:p>
      </dgm:t>
    </dgm:pt>
    <dgm:pt modelId="{5F1FF616-96D0-40C8-8E8B-F26BFAE78B34}" type="sibTrans" cxnId="{12C0F02E-9188-4EBA-81E2-EBA5A86E55C6}">
      <dgm:prSet/>
      <dgm:spPr/>
      <dgm:t>
        <a:bodyPr/>
        <a:lstStyle/>
        <a:p>
          <a:endParaRPr lang="en-IN"/>
        </a:p>
      </dgm:t>
    </dgm:pt>
    <dgm:pt modelId="{229FFDC3-AC46-4642-9E8B-0130188B7242}">
      <dgm:prSet phldrT="[Text]"/>
      <dgm:spPr/>
      <dgm:t>
        <a:bodyPr/>
        <a:lstStyle/>
        <a:p>
          <a:r>
            <a:rPr lang="en-IN" dirty="0" smtClean="0"/>
            <a:t>Testing the data transfer through internet</a:t>
          </a:r>
          <a:endParaRPr lang="en-IN" dirty="0"/>
        </a:p>
      </dgm:t>
    </dgm:pt>
    <dgm:pt modelId="{44A37346-6E34-45D1-B1AA-D2EA0D90460B}" type="parTrans" cxnId="{6CF42F8E-F3E2-46BB-9305-808406CA5FC0}">
      <dgm:prSet/>
      <dgm:spPr/>
      <dgm:t>
        <a:bodyPr/>
        <a:lstStyle/>
        <a:p>
          <a:endParaRPr lang="en-IN"/>
        </a:p>
      </dgm:t>
    </dgm:pt>
    <dgm:pt modelId="{42CBA2E3-E19F-45DD-B047-05D2C94AB20E}" type="sibTrans" cxnId="{6CF42F8E-F3E2-46BB-9305-808406CA5FC0}">
      <dgm:prSet/>
      <dgm:spPr/>
      <dgm:t>
        <a:bodyPr/>
        <a:lstStyle/>
        <a:p>
          <a:endParaRPr lang="en-IN"/>
        </a:p>
      </dgm:t>
    </dgm:pt>
    <dgm:pt modelId="{63356217-F489-4F4F-9CAD-E93CA2C53F1A}">
      <dgm:prSet phldrT="[Text]"/>
      <dgm:spPr/>
      <dgm:t>
        <a:bodyPr/>
        <a:lstStyle/>
        <a:p>
          <a:r>
            <a:rPr lang="en-IN" dirty="0" smtClean="0"/>
            <a:t>Stage 4</a:t>
          </a:r>
          <a:endParaRPr lang="en-IN" dirty="0"/>
        </a:p>
      </dgm:t>
    </dgm:pt>
    <dgm:pt modelId="{BC6613F2-F2F7-476C-972C-7D6EA05F71A3}" type="parTrans" cxnId="{CA56277A-30D6-4DCC-9FD0-530674C8D49B}">
      <dgm:prSet/>
      <dgm:spPr/>
      <dgm:t>
        <a:bodyPr/>
        <a:lstStyle/>
        <a:p>
          <a:endParaRPr lang="en-IN"/>
        </a:p>
      </dgm:t>
    </dgm:pt>
    <dgm:pt modelId="{9FF42D25-CA5E-42F1-B4B8-356AB8A28E94}" type="sibTrans" cxnId="{CA56277A-30D6-4DCC-9FD0-530674C8D49B}">
      <dgm:prSet/>
      <dgm:spPr/>
      <dgm:t>
        <a:bodyPr/>
        <a:lstStyle/>
        <a:p>
          <a:endParaRPr lang="en-IN"/>
        </a:p>
      </dgm:t>
    </dgm:pt>
    <dgm:pt modelId="{F5BED001-ECCD-4116-8F13-EF06C4F757A9}">
      <dgm:prSet phldrT="[Text]"/>
      <dgm:spPr/>
      <dgm:t>
        <a:bodyPr/>
        <a:lstStyle/>
        <a:p>
          <a:r>
            <a:rPr lang="en-IN" dirty="0" smtClean="0"/>
            <a:t>Final Integration of all components</a:t>
          </a:r>
          <a:endParaRPr lang="en-IN" dirty="0"/>
        </a:p>
      </dgm:t>
    </dgm:pt>
    <dgm:pt modelId="{1CE0226D-F354-44B8-BE99-DA549F867942}" type="parTrans" cxnId="{2805F743-FA08-42D3-B45F-540577CBF2E8}">
      <dgm:prSet/>
      <dgm:spPr/>
      <dgm:t>
        <a:bodyPr/>
        <a:lstStyle/>
        <a:p>
          <a:endParaRPr lang="en-IN"/>
        </a:p>
      </dgm:t>
    </dgm:pt>
    <dgm:pt modelId="{A80297A3-4D02-4D1E-9E05-24055D368F69}" type="sibTrans" cxnId="{2805F743-FA08-42D3-B45F-540577CBF2E8}">
      <dgm:prSet/>
      <dgm:spPr/>
      <dgm:t>
        <a:bodyPr/>
        <a:lstStyle/>
        <a:p>
          <a:endParaRPr lang="en-IN"/>
        </a:p>
      </dgm:t>
    </dgm:pt>
    <dgm:pt modelId="{C6E71F17-6EF2-41C6-B821-54189DAEA191}" type="pres">
      <dgm:prSet presAssocID="{558CB7F4-A72A-46F7-9967-D42ECBD813E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5FD08FF-6067-44D2-A178-692A7FC7289D}" type="pres">
      <dgm:prSet presAssocID="{C076DCB6-C820-4B84-A8C1-74515E6C26F4}" presName="composite" presStyleCnt="0"/>
      <dgm:spPr/>
    </dgm:pt>
    <dgm:pt modelId="{80CB8066-1E84-4802-A212-1F4DDB7D1C81}" type="pres">
      <dgm:prSet presAssocID="{C076DCB6-C820-4B84-A8C1-74515E6C26F4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39C8C3F-679D-41C2-A1C2-FA84DF5CBB95}" type="pres">
      <dgm:prSet presAssocID="{C076DCB6-C820-4B84-A8C1-74515E6C26F4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2FA7CA-4BB0-41E4-B16F-8C830F8E60AA}" type="pres">
      <dgm:prSet presAssocID="{B5085729-781A-4FFE-AF20-036C3427C177}" presName="sp" presStyleCnt="0"/>
      <dgm:spPr/>
    </dgm:pt>
    <dgm:pt modelId="{26E26A54-0CA8-400F-A442-39720205428C}" type="pres">
      <dgm:prSet presAssocID="{43E670D4-91B8-4024-9DEC-85B6B5B9A34B}" presName="composite" presStyleCnt="0"/>
      <dgm:spPr/>
    </dgm:pt>
    <dgm:pt modelId="{AB84CBF9-2B73-475C-9193-9AFB7A0E7361}" type="pres">
      <dgm:prSet presAssocID="{43E670D4-91B8-4024-9DEC-85B6B5B9A34B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901A0B-CD1C-4A79-A2DB-C33A9EAA5A1D}" type="pres">
      <dgm:prSet presAssocID="{43E670D4-91B8-4024-9DEC-85B6B5B9A34B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7D23374-955C-4CA8-9EC6-C48E1B7D5857}" type="pres">
      <dgm:prSet presAssocID="{8E329B16-4003-479B-B592-87E0E9C35843}" presName="sp" presStyleCnt="0"/>
      <dgm:spPr/>
    </dgm:pt>
    <dgm:pt modelId="{7282512B-FA25-40E3-97BE-82F423CC7AA1}" type="pres">
      <dgm:prSet presAssocID="{3B3696E5-E380-40CA-8D87-50EC916D5ABC}" presName="composite" presStyleCnt="0"/>
      <dgm:spPr/>
    </dgm:pt>
    <dgm:pt modelId="{FA359CA3-BCD3-4200-94CE-8907F74D305A}" type="pres">
      <dgm:prSet presAssocID="{3B3696E5-E380-40CA-8D87-50EC916D5ABC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420FABB-0D7E-415E-8905-0608478AB241}" type="pres">
      <dgm:prSet presAssocID="{3B3696E5-E380-40CA-8D87-50EC916D5ABC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025A6C0-8670-4F27-942B-AAB3089EF5D4}" type="pres">
      <dgm:prSet presAssocID="{B7DA3CD8-53EE-4EAD-8808-B42ACE942E6A}" presName="sp" presStyleCnt="0"/>
      <dgm:spPr/>
    </dgm:pt>
    <dgm:pt modelId="{A4E799DD-A52B-4B72-BC2D-E8A9E25ED0A0}" type="pres">
      <dgm:prSet presAssocID="{63356217-F489-4F4F-9CAD-E93CA2C53F1A}" presName="composite" presStyleCnt="0"/>
      <dgm:spPr/>
    </dgm:pt>
    <dgm:pt modelId="{9867FCFA-1757-4CA5-893B-F9C5AC915D42}" type="pres">
      <dgm:prSet presAssocID="{63356217-F489-4F4F-9CAD-E93CA2C53F1A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E61D54A-5C82-4EE7-B505-DE050525ECA8}" type="pres">
      <dgm:prSet presAssocID="{63356217-F489-4F4F-9CAD-E93CA2C53F1A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1E011AA-F94A-43FA-9C8C-D3C0F5DF9605}" type="presOf" srcId="{2E52F37B-6031-4247-8221-C68E76CA7C66}" destId="{D39C8C3F-679D-41C2-A1C2-FA84DF5CBB95}" srcOrd="0" destOrd="1" presId="urn:microsoft.com/office/officeart/2005/8/layout/chevron2"/>
    <dgm:cxn modelId="{CB7C706A-7A29-4E18-8AA7-6E33028BAC12}" type="presOf" srcId="{43E670D4-91B8-4024-9DEC-85B6B5B9A34B}" destId="{AB84CBF9-2B73-475C-9193-9AFB7A0E7361}" srcOrd="0" destOrd="0" presId="urn:microsoft.com/office/officeart/2005/8/layout/chevron2"/>
    <dgm:cxn modelId="{723C7028-8CED-486F-BE14-4ADC09A2DCE2}" srcId="{43E670D4-91B8-4024-9DEC-85B6B5B9A34B}" destId="{71424E57-AD80-4279-B3AD-009DA6565058}" srcOrd="0" destOrd="0" parTransId="{C988CA90-5D6E-42B3-A30D-4555B2DCC5F6}" sibTransId="{43BC0C53-7D69-45EA-80DC-5B1925C06AFE}"/>
    <dgm:cxn modelId="{2805F743-FA08-42D3-B45F-540577CBF2E8}" srcId="{63356217-F489-4F4F-9CAD-E93CA2C53F1A}" destId="{F5BED001-ECCD-4116-8F13-EF06C4F757A9}" srcOrd="0" destOrd="0" parTransId="{1CE0226D-F354-44B8-BE99-DA549F867942}" sibTransId="{A80297A3-4D02-4D1E-9E05-24055D368F69}"/>
    <dgm:cxn modelId="{964C4FC7-E8A5-41B5-883D-EE9EC3699A93}" srcId="{C076DCB6-C820-4B84-A8C1-74515E6C26F4}" destId="{AA2E6CBF-CA57-4CE7-9315-6D9628F59858}" srcOrd="0" destOrd="0" parTransId="{C20971D6-0B4C-4F3D-9E49-E6BF72297CBC}" sibTransId="{4CBE2FA9-4A55-44B1-9895-6A469BED8281}"/>
    <dgm:cxn modelId="{E3BFFEBF-8BC4-41F2-84B0-34637E506213}" type="presOf" srcId="{63356217-F489-4F4F-9CAD-E93CA2C53F1A}" destId="{9867FCFA-1757-4CA5-893B-F9C5AC915D42}" srcOrd="0" destOrd="0" presId="urn:microsoft.com/office/officeart/2005/8/layout/chevron2"/>
    <dgm:cxn modelId="{AF8D4627-C30C-4CC7-A348-F530150308FD}" srcId="{558CB7F4-A72A-46F7-9967-D42ECBD813EB}" destId="{3B3696E5-E380-40CA-8D87-50EC916D5ABC}" srcOrd="2" destOrd="0" parTransId="{E21D4A9D-3290-4FD9-A4EB-95969ACE122A}" sibTransId="{B7DA3CD8-53EE-4EAD-8808-B42ACE942E6A}"/>
    <dgm:cxn modelId="{3AF39DA2-7C79-4884-A5AF-FA203D56320F}" type="presOf" srcId="{F5BED001-ECCD-4116-8F13-EF06C4F757A9}" destId="{CE61D54A-5C82-4EE7-B505-DE050525ECA8}" srcOrd="0" destOrd="0" presId="urn:microsoft.com/office/officeart/2005/8/layout/chevron2"/>
    <dgm:cxn modelId="{14E98368-A531-4208-B846-3A64976D9D51}" type="presOf" srcId="{71424E57-AD80-4279-B3AD-009DA6565058}" destId="{53901A0B-CD1C-4A79-A2DB-C33A9EAA5A1D}" srcOrd="0" destOrd="0" presId="urn:microsoft.com/office/officeart/2005/8/layout/chevron2"/>
    <dgm:cxn modelId="{F0311EF8-EC76-42BE-A127-DE663B96D7AF}" type="presOf" srcId="{466A2749-DC1C-4C41-BA39-C4B4232BC9C1}" destId="{53901A0B-CD1C-4A79-A2DB-C33A9EAA5A1D}" srcOrd="0" destOrd="1" presId="urn:microsoft.com/office/officeart/2005/8/layout/chevron2"/>
    <dgm:cxn modelId="{8BD51437-8F51-4EED-A13C-C8D9AE64C0BA}" srcId="{558CB7F4-A72A-46F7-9967-D42ECBD813EB}" destId="{C076DCB6-C820-4B84-A8C1-74515E6C26F4}" srcOrd="0" destOrd="0" parTransId="{B54DC84C-D2AD-4785-987F-379BBED562BC}" sibTransId="{B5085729-781A-4FFE-AF20-036C3427C177}"/>
    <dgm:cxn modelId="{AD078227-28D6-495B-9C2F-A77A6D0F646B}" srcId="{43E670D4-91B8-4024-9DEC-85B6B5B9A34B}" destId="{466A2749-DC1C-4C41-BA39-C4B4232BC9C1}" srcOrd="1" destOrd="0" parTransId="{BC54AF9A-577A-41B2-A13F-D5E29815C881}" sibTransId="{C09FFE51-656E-4B2F-AF67-85E550791E24}"/>
    <dgm:cxn modelId="{12C0F02E-9188-4EBA-81E2-EBA5A86E55C6}" srcId="{3B3696E5-E380-40CA-8D87-50EC916D5ABC}" destId="{018CF984-13EF-4218-96F8-D14B221E91EC}" srcOrd="0" destOrd="0" parTransId="{29329E6C-FB9B-403F-93DF-4B5EACAA4441}" sibTransId="{5F1FF616-96D0-40C8-8E8B-F26BFAE78B34}"/>
    <dgm:cxn modelId="{CA56277A-30D6-4DCC-9FD0-530674C8D49B}" srcId="{558CB7F4-A72A-46F7-9967-D42ECBD813EB}" destId="{63356217-F489-4F4F-9CAD-E93CA2C53F1A}" srcOrd="3" destOrd="0" parTransId="{BC6613F2-F2F7-476C-972C-7D6EA05F71A3}" sibTransId="{9FF42D25-CA5E-42F1-B4B8-356AB8A28E94}"/>
    <dgm:cxn modelId="{761A28FC-FCAD-4747-B522-96D23AA6ECCA}" type="presOf" srcId="{C076DCB6-C820-4B84-A8C1-74515E6C26F4}" destId="{80CB8066-1E84-4802-A212-1F4DDB7D1C81}" srcOrd="0" destOrd="0" presId="urn:microsoft.com/office/officeart/2005/8/layout/chevron2"/>
    <dgm:cxn modelId="{AD252606-1AB1-4616-A50A-C58CBEE5F211}" srcId="{C076DCB6-C820-4B84-A8C1-74515E6C26F4}" destId="{2E52F37B-6031-4247-8221-C68E76CA7C66}" srcOrd="1" destOrd="0" parTransId="{300D706B-6899-43C7-98E9-762830E63783}" sibTransId="{C12CA3F5-4B79-4D2A-BB78-EE9C5D693DD6}"/>
    <dgm:cxn modelId="{CAEE361B-0D17-4FC8-AC7F-52924357E55C}" type="presOf" srcId="{229FFDC3-AC46-4642-9E8B-0130188B7242}" destId="{4420FABB-0D7E-415E-8905-0608478AB241}" srcOrd="0" destOrd="1" presId="urn:microsoft.com/office/officeart/2005/8/layout/chevron2"/>
    <dgm:cxn modelId="{A25FB797-3E10-4324-9E51-CD9269AD43D2}" type="presOf" srcId="{3B3696E5-E380-40CA-8D87-50EC916D5ABC}" destId="{FA359CA3-BCD3-4200-94CE-8907F74D305A}" srcOrd="0" destOrd="0" presId="urn:microsoft.com/office/officeart/2005/8/layout/chevron2"/>
    <dgm:cxn modelId="{6CF42F8E-F3E2-46BB-9305-808406CA5FC0}" srcId="{3B3696E5-E380-40CA-8D87-50EC916D5ABC}" destId="{229FFDC3-AC46-4642-9E8B-0130188B7242}" srcOrd="1" destOrd="0" parTransId="{44A37346-6E34-45D1-B1AA-D2EA0D90460B}" sibTransId="{42CBA2E3-E19F-45DD-B047-05D2C94AB20E}"/>
    <dgm:cxn modelId="{FFB16CA4-CB00-4762-9B76-045EBB0CED34}" type="presOf" srcId="{AA2E6CBF-CA57-4CE7-9315-6D9628F59858}" destId="{D39C8C3F-679D-41C2-A1C2-FA84DF5CBB95}" srcOrd="0" destOrd="0" presId="urn:microsoft.com/office/officeart/2005/8/layout/chevron2"/>
    <dgm:cxn modelId="{F4BD8551-EE88-4BF3-9E65-4064408D79FA}" type="presOf" srcId="{558CB7F4-A72A-46F7-9967-D42ECBD813EB}" destId="{C6E71F17-6EF2-41C6-B821-54189DAEA191}" srcOrd="0" destOrd="0" presId="urn:microsoft.com/office/officeart/2005/8/layout/chevron2"/>
    <dgm:cxn modelId="{03B707F8-CE99-485D-AECB-27064300D175}" type="presOf" srcId="{018CF984-13EF-4218-96F8-D14B221E91EC}" destId="{4420FABB-0D7E-415E-8905-0608478AB241}" srcOrd="0" destOrd="0" presId="urn:microsoft.com/office/officeart/2005/8/layout/chevron2"/>
    <dgm:cxn modelId="{65643C34-2BAF-487D-9802-C636BB01466F}" srcId="{558CB7F4-A72A-46F7-9967-D42ECBD813EB}" destId="{43E670D4-91B8-4024-9DEC-85B6B5B9A34B}" srcOrd="1" destOrd="0" parTransId="{9CB710C5-2737-480F-AEAA-A88B9F8FFD15}" sibTransId="{8E329B16-4003-479B-B592-87E0E9C35843}"/>
    <dgm:cxn modelId="{8D8CA667-082A-40F0-B2D1-CFAD1B240F8A}" type="presParOf" srcId="{C6E71F17-6EF2-41C6-B821-54189DAEA191}" destId="{65FD08FF-6067-44D2-A178-692A7FC7289D}" srcOrd="0" destOrd="0" presId="urn:microsoft.com/office/officeart/2005/8/layout/chevron2"/>
    <dgm:cxn modelId="{093A063E-4D2F-41D7-8C5A-0420216BE292}" type="presParOf" srcId="{65FD08FF-6067-44D2-A178-692A7FC7289D}" destId="{80CB8066-1E84-4802-A212-1F4DDB7D1C81}" srcOrd="0" destOrd="0" presId="urn:microsoft.com/office/officeart/2005/8/layout/chevron2"/>
    <dgm:cxn modelId="{F4B8F777-91CF-4FE6-82AB-F461002B5ED3}" type="presParOf" srcId="{65FD08FF-6067-44D2-A178-692A7FC7289D}" destId="{D39C8C3F-679D-41C2-A1C2-FA84DF5CBB95}" srcOrd="1" destOrd="0" presId="urn:microsoft.com/office/officeart/2005/8/layout/chevron2"/>
    <dgm:cxn modelId="{B7CDD813-B09A-425E-97DB-8247A016ABE3}" type="presParOf" srcId="{C6E71F17-6EF2-41C6-B821-54189DAEA191}" destId="{A22FA7CA-4BB0-41E4-B16F-8C830F8E60AA}" srcOrd="1" destOrd="0" presId="urn:microsoft.com/office/officeart/2005/8/layout/chevron2"/>
    <dgm:cxn modelId="{20ECF3AC-5B53-4650-9C8F-A4A51DD0FEDD}" type="presParOf" srcId="{C6E71F17-6EF2-41C6-B821-54189DAEA191}" destId="{26E26A54-0CA8-400F-A442-39720205428C}" srcOrd="2" destOrd="0" presId="urn:microsoft.com/office/officeart/2005/8/layout/chevron2"/>
    <dgm:cxn modelId="{DF3B974D-A89E-45A9-B705-EE194801CA72}" type="presParOf" srcId="{26E26A54-0CA8-400F-A442-39720205428C}" destId="{AB84CBF9-2B73-475C-9193-9AFB7A0E7361}" srcOrd="0" destOrd="0" presId="urn:microsoft.com/office/officeart/2005/8/layout/chevron2"/>
    <dgm:cxn modelId="{EE58F857-2AB1-4752-AEF4-F2C4957778B0}" type="presParOf" srcId="{26E26A54-0CA8-400F-A442-39720205428C}" destId="{53901A0B-CD1C-4A79-A2DB-C33A9EAA5A1D}" srcOrd="1" destOrd="0" presId="urn:microsoft.com/office/officeart/2005/8/layout/chevron2"/>
    <dgm:cxn modelId="{8E9C77A0-0340-4F3F-AE82-D583DBF5A348}" type="presParOf" srcId="{C6E71F17-6EF2-41C6-B821-54189DAEA191}" destId="{C7D23374-955C-4CA8-9EC6-C48E1B7D5857}" srcOrd="3" destOrd="0" presId="urn:microsoft.com/office/officeart/2005/8/layout/chevron2"/>
    <dgm:cxn modelId="{C0C1C9A6-F81C-4C4C-959C-8FEC1D822429}" type="presParOf" srcId="{C6E71F17-6EF2-41C6-B821-54189DAEA191}" destId="{7282512B-FA25-40E3-97BE-82F423CC7AA1}" srcOrd="4" destOrd="0" presId="urn:microsoft.com/office/officeart/2005/8/layout/chevron2"/>
    <dgm:cxn modelId="{2988033C-E38F-45E7-947F-6A70B9494A51}" type="presParOf" srcId="{7282512B-FA25-40E3-97BE-82F423CC7AA1}" destId="{FA359CA3-BCD3-4200-94CE-8907F74D305A}" srcOrd="0" destOrd="0" presId="urn:microsoft.com/office/officeart/2005/8/layout/chevron2"/>
    <dgm:cxn modelId="{C53FC399-27AB-4164-B17C-ED939B20B453}" type="presParOf" srcId="{7282512B-FA25-40E3-97BE-82F423CC7AA1}" destId="{4420FABB-0D7E-415E-8905-0608478AB241}" srcOrd="1" destOrd="0" presId="urn:microsoft.com/office/officeart/2005/8/layout/chevron2"/>
    <dgm:cxn modelId="{CAEEBFCB-A2DD-466A-8C2F-898C9236FE2F}" type="presParOf" srcId="{C6E71F17-6EF2-41C6-B821-54189DAEA191}" destId="{6025A6C0-8670-4F27-942B-AAB3089EF5D4}" srcOrd="5" destOrd="0" presId="urn:microsoft.com/office/officeart/2005/8/layout/chevron2"/>
    <dgm:cxn modelId="{61DD80D4-6817-4F71-BC7B-2E3DABE04EA4}" type="presParOf" srcId="{C6E71F17-6EF2-41C6-B821-54189DAEA191}" destId="{A4E799DD-A52B-4B72-BC2D-E8A9E25ED0A0}" srcOrd="6" destOrd="0" presId="urn:microsoft.com/office/officeart/2005/8/layout/chevron2"/>
    <dgm:cxn modelId="{98766FC3-5CBD-41D1-8A86-BCB49338366E}" type="presParOf" srcId="{A4E799DD-A52B-4B72-BC2D-E8A9E25ED0A0}" destId="{9867FCFA-1757-4CA5-893B-F9C5AC915D42}" srcOrd="0" destOrd="0" presId="urn:microsoft.com/office/officeart/2005/8/layout/chevron2"/>
    <dgm:cxn modelId="{B6FADDD5-FB2C-46E6-9506-9F717AA3D8B1}" type="presParOf" srcId="{A4E799DD-A52B-4B72-BC2D-E8A9E25ED0A0}" destId="{CE61D54A-5C82-4EE7-B505-DE050525ECA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066-1E84-4802-A212-1F4DDB7D1C81}">
      <dsp:nvSpPr>
        <dsp:cNvPr id="0" name=""/>
        <dsp:cNvSpPr/>
      </dsp:nvSpPr>
      <dsp:spPr>
        <a:xfrm rot="5400000">
          <a:off x="-207167" y="210907"/>
          <a:ext cx="1381114" cy="96677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Stage1</a:t>
          </a:r>
          <a:endParaRPr lang="en-IN" sz="2300" kern="1200" dirty="0"/>
        </a:p>
      </dsp:txBody>
      <dsp:txXfrm rot="-5400000">
        <a:off x="1" y="487130"/>
        <a:ext cx="966779" cy="414335"/>
      </dsp:txXfrm>
    </dsp:sp>
    <dsp:sp modelId="{D39C8C3F-679D-41C2-A1C2-FA84DF5CBB95}">
      <dsp:nvSpPr>
        <dsp:cNvPr id="0" name=""/>
        <dsp:cNvSpPr/>
      </dsp:nvSpPr>
      <dsp:spPr>
        <a:xfrm rot="5400000">
          <a:off x="5789868" y="-4819348"/>
          <a:ext cx="897724" cy="105439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/>
            <a:t>Developing Android Application &amp; implementing class diagrams</a:t>
          </a:r>
          <a:endParaRPr lang="en-I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/>
            <a:t>Testing and debugging the gesture control</a:t>
          </a:r>
          <a:endParaRPr lang="en-IN" sz="2800" kern="1200" dirty="0"/>
        </a:p>
      </dsp:txBody>
      <dsp:txXfrm rot="-5400000">
        <a:off x="966780" y="47563"/>
        <a:ext cx="10500079" cy="810078"/>
      </dsp:txXfrm>
    </dsp:sp>
    <dsp:sp modelId="{AB84CBF9-2B73-475C-9193-9AFB7A0E7361}">
      <dsp:nvSpPr>
        <dsp:cNvPr id="0" name=""/>
        <dsp:cNvSpPr/>
      </dsp:nvSpPr>
      <dsp:spPr>
        <a:xfrm rot="5400000">
          <a:off x="-207167" y="1446854"/>
          <a:ext cx="1381114" cy="96677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Stage 2</a:t>
          </a:r>
          <a:endParaRPr lang="en-IN" sz="2300" kern="1200" dirty="0"/>
        </a:p>
      </dsp:txBody>
      <dsp:txXfrm rot="-5400000">
        <a:off x="1" y="1723077"/>
        <a:ext cx="966779" cy="414335"/>
      </dsp:txXfrm>
    </dsp:sp>
    <dsp:sp modelId="{53901A0B-CD1C-4A79-A2DB-C33A9EAA5A1D}">
      <dsp:nvSpPr>
        <dsp:cNvPr id="0" name=""/>
        <dsp:cNvSpPr/>
      </dsp:nvSpPr>
      <dsp:spPr>
        <a:xfrm rot="5400000">
          <a:off x="5789868" y="-3583401"/>
          <a:ext cx="897724" cy="105439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/>
            <a:t>Developing the hardware</a:t>
          </a:r>
          <a:endParaRPr lang="en-I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/>
            <a:t>Developing the software for controlling the hardware.</a:t>
          </a:r>
          <a:endParaRPr lang="en-IN" sz="2800" kern="1200" dirty="0"/>
        </a:p>
      </dsp:txBody>
      <dsp:txXfrm rot="-5400000">
        <a:off x="966780" y="1283510"/>
        <a:ext cx="10500079" cy="810078"/>
      </dsp:txXfrm>
    </dsp:sp>
    <dsp:sp modelId="{FA359CA3-BCD3-4200-94CE-8907F74D305A}">
      <dsp:nvSpPr>
        <dsp:cNvPr id="0" name=""/>
        <dsp:cNvSpPr/>
      </dsp:nvSpPr>
      <dsp:spPr>
        <a:xfrm rot="5400000">
          <a:off x="-207167" y="2682801"/>
          <a:ext cx="1381114" cy="96677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Stage 3</a:t>
          </a:r>
        </a:p>
      </dsp:txBody>
      <dsp:txXfrm rot="-5400000">
        <a:off x="1" y="2959024"/>
        <a:ext cx="966779" cy="414335"/>
      </dsp:txXfrm>
    </dsp:sp>
    <dsp:sp modelId="{4420FABB-0D7E-415E-8905-0608478AB241}">
      <dsp:nvSpPr>
        <dsp:cNvPr id="0" name=""/>
        <dsp:cNvSpPr/>
      </dsp:nvSpPr>
      <dsp:spPr>
        <a:xfrm rot="5400000">
          <a:off x="5789868" y="-2347454"/>
          <a:ext cx="897724" cy="105439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/>
            <a:t>Developing the webpage and web server</a:t>
          </a:r>
          <a:endParaRPr lang="en-I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/>
            <a:t>Testing the data transfer through internet</a:t>
          </a:r>
          <a:endParaRPr lang="en-IN" sz="2800" kern="1200" dirty="0"/>
        </a:p>
      </dsp:txBody>
      <dsp:txXfrm rot="-5400000">
        <a:off x="966780" y="2519457"/>
        <a:ext cx="10500079" cy="810078"/>
      </dsp:txXfrm>
    </dsp:sp>
    <dsp:sp modelId="{9867FCFA-1757-4CA5-893B-F9C5AC915D42}">
      <dsp:nvSpPr>
        <dsp:cNvPr id="0" name=""/>
        <dsp:cNvSpPr/>
      </dsp:nvSpPr>
      <dsp:spPr>
        <a:xfrm rot="5400000">
          <a:off x="-207167" y="3918748"/>
          <a:ext cx="1381114" cy="966779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Stage 4</a:t>
          </a:r>
          <a:endParaRPr lang="en-IN" sz="2300" kern="1200" dirty="0"/>
        </a:p>
      </dsp:txBody>
      <dsp:txXfrm rot="-5400000">
        <a:off x="1" y="4194971"/>
        <a:ext cx="966779" cy="414335"/>
      </dsp:txXfrm>
    </dsp:sp>
    <dsp:sp modelId="{CE61D54A-5C82-4EE7-B505-DE050525ECA8}">
      <dsp:nvSpPr>
        <dsp:cNvPr id="0" name=""/>
        <dsp:cNvSpPr/>
      </dsp:nvSpPr>
      <dsp:spPr>
        <a:xfrm rot="5400000">
          <a:off x="5789868" y="-1111507"/>
          <a:ext cx="897724" cy="105439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/>
            <a:t>Final Integration of all components</a:t>
          </a:r>
          <a:endParaRPr lang="en-IN" sz="2800" kern="1200" dirty="0"/>
        </a:p>
      </dsp:txBody>
      <dsp:txXfrm rot="-5400000">
        <a:off x="966780" y="3755404"/>
        <a:ext cx="10500079" cy="810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1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5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2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9614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18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66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77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71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7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9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6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1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5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5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9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8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06" y="907210"/>
            <a:ext cx="9809070" cy="2387600"/>
          </a:xfrm>
        </p:spPr>
        <p:txBody>
          <a:bodyPr>
            <a:normAutofit/>
          </a:bodyPr>
          <a:lstStyle/>
          <a:p>
            <a:r>
              <a:rPr lang="en-IN" cap="none" dirty="0" smtClean="0"/>
              <a:t>Wireless Control of a Ground Vehicle through Internet and Gestures</a:t>
            </a:r>
            <a:endParaRPr lang="en-IN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1453" y="3294810"/>
            <a:ext cx="8791575" cy="2099515"/>
          </a:xfrm>
        </p:spPr>
        <p:txBody>
          <a:bodyPr>
            <a:normAutofit/>
          </a:bodyPr>
          <a:lstStyle/>
          <a:p>
            <a:r>
              <a:rPr lang="en-IN" sz="3200" dirty="0" smtClean="0"/>
              <a:t>Assignment 1</a:t>
            </a:r>
          </a:p>
          <a:p>
            <a:r>
              <a:rPr lang="en-IN" sz="3200" dirty="0" smtClean="0"/>
              <a:t>Software for embedded systems</a:t>
            </a:r>
          </a:p>
          <a:p>
            <a:endParaRPr lang="en-IN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83896"/>
              </p:ext>
            </p:extLst>
          </p:nvPr>
        </p:nvGraphicFramePr>
        <p:xfrm>
          <a:off x="1883240" y="4906645"/>
          <a:ext cx="8128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66308">
                <a:tc>
                  <a:txBody>
                    <a:bodyPr/>
                    <a:lstStyle/>
                    <a:p>
                      <a:pPr algn="ctr"/>
                      <a:r>
                        <a:rPr lang="en-IN" sz="2800" b="0" cap="none" baseline="0" dirty="0" err="1" smtClean="0">
                          <a:solidFill>
                            <a:schemeClr val="tx2"/>
                          </a:solidFill>
                          <a:effectLst/>
                        </a:rPr>
                        <a:t>Vaibhav</a:t>
                      </a:r>
                      <a:r>
                        <a:rPr lang="en-IN" sz="2800" b="0" cap="none" baseline="0" dirty="0" smtClean="0">
                          <a:solidFill>
                            <a:schemeClr val="tx2"/>
                          </a:solidFill>
                          <a:effectLst/>
                        </a:rPr>
                        <a:t> Gupta</a:t>
                      </a:r>
                      <a:endParaRPr lang="en-IN" sz="2800" b="0" cap="none" baseline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cap="none" baseline="0" dirty="0" smtClean="0">
                          <a:solidFill>
                            <a:schemeClr val="tx2"/>
                          </a:solidFill>
                          <a:effectLst/>
                        </a:rPr>
                        <a:t>Tarang Shah</a:t>
                      </a:r>
                      <a:endParaRPr lang="en-IN" sz="2800" b="0" cap="none" baseline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308">
                <a:tc>
                  <a:txBody>
                    <a:bodyPr/>
                    <a:lstStyle/>
                    <a:p>
                      <a:pPr algn="ctr"/>
                      <a:r>
                        <a:rPr lang="en-IN" sz="2400" cap="none" baseline="0" dirty="0" smtClean="0">
                          <a:effectLst/>
                        </a:rPr>
                        <a:t>2011A8PS255P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cap="none" baseline="0" dirty="0" smtClean="0">
                          <a:effectLst/>
                        </a:rPr>
                        <a:t>2011A8PS279P</a:t>
                      </a:r>
                      <a:endParaRPr lang="en-IN" sz="2400" cap="none" baseline="0" dirty="0"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36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cap="none" dirty="0" smtClean="0"/>
              <a:t>Webpage </a:t>
            </a:r>
            <a:br>
              <a:rPr lang="en-IN" cap="none" dirty="0" smtClean="0"/>
            </a:br>
            <a:r>
              <a:rPr lang="en-IN" cap="none" dirty="0" smtClean="0"/>
              <a:t>Activity Diagram</a:t>
            </a:r>
            <a:endParaRPr lang="en-IN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7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89" y="564777"/>
            <a:ext cx="10631141" cy="5970000"/>
          </a:xfrm>
        </p:spPr>
      </p:pic>
      <p:sp>
        <p:nvSpPr>
          <p:cNvPr id="2" name="TextBox 1"/>
          <p:cNvSpPr txBox="1"/>
          <p:nvPr/>
        </p:nvSpPr>
        <p:spPr>
          <a:xfrm>
            <a:off x="2084295" y="4612340"/>
            <a:ext cx="2259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[                  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67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cap="none" dirty="0" smtClean="0"/>
              <a:t>Android Device </a:t>
            </a:r>
            <a:br>
              <a:rPr lang="en-IN" cap="none" dirty="0" smtClean="0"/>
            </a:br>
            <a:r>
              <a:rPr lang="en-IN" cap="none" dirty="0" smtClean="0"/>
              <a:t>Activity Diagram</a:t>
            </a:r>
            <a:endParaRPr lang="en-IN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3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1" y="161364"/>
            <a:ext cx="11071162" cy="6575876"/>
          </a:xfrm>
        </p:spPr>
      </p:pic>
    </p:spTree>
    <p:extLst>
      <p:ext uri="{BB962C8B-B14F-4D97-AF65-F5344CB8AC3E}">
        <p14:creationId xmlns:p14="http://schemas.microsoft.com/office/powerpoint/2010/main" val="342317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5400" cap="none" dirty="0" smtClean="0"/>
              <a:t/>
            </a:r>
            <a:br>
              <a:rPr lang="en-IN" sz="5400" cap="none" dirty="0" smtClean="0"/>
            </a:br>
            <a:r>
              <a:rPr lang="en-IN" sz="7300" cap="none" dirty="0" smtClean="0"/>
              <a:t>Ground Vehicle</a:t>
            </a:r>
            <a:r>
              <a:rPr lang="en-IN" sz="7300" cap="none" dirty="0"/>
              <a:t/>
            </a:r>
            <a:br>
              <a:rPr lang="en-IN" sz="7300" cap="none" dirty="0"/>
            </a:br>
            <a:r>
              <a:rPr lang="en-IN" sz="5400" cap="none" dirty="0" smtClean="0"/>
              <a:t>Internet Control Activity Diagram</a:t>
            </a:r>
            <a:endParaRPr lang="en-IN" sz="54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7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859" y="167425"/>
            <a:ext cx="4397187" cy="6567451"/>
          </a:xfrm>
        </p:spPr>
      </p:pic>
    </p:spTree>
    <p:extLst>
      <p:ext uri="{BB962C8B-B14F-4D97-AF65-F5344CB8AC3E}">
        <p14:creationId xmlns:p14="http://schemas.microsoft.com/office/powerpoint/2010/main" val="24770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cap="none" dirty="0"/>
              <a:t>Ground Vehicle</a:t>
            </a:r>
            <a:r>
              <a:rPr lang="en-IN" cap="none" dirty="0"/>
              <a:t/>
            </a:r>
            <a:br>
              <a:rPr lang="en-IN" cap="none" dirty="0"/>
            </a:br>
            <a:r>
              <a:rPr lang="en-IN" cap="none" dirty="0" smtClean="0"/>
              <a:t>Gesture Control Activity Diagram</a:t>
            </a:r>
            <a:endParaRPr lang="en-IN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3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904" y="0"/>
            <a:ext cx="3624735" cy="6858001"/>
          </a:xfrm>
        </p:spPr>
      </p:pic>
    </p:spTree>
    <p:extLst>
      <p:ext uri="{BB962C8B-B14F-4D97-AF65-F5344CB8AC3E}">
        <p14:creationId xmlns:p14="http://schemas.microsoft.com/office/powerpoint/2010/main" val="12333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cap="none" dirty="0" smtClean="0"/>
              <a:t>Class Diagrams</a:t>
            </a:r>
            <a:endParaRPr lang="en-IN" sz="72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006814"/>
          </a:xfrm>
        </p:spPr>
        <p:txBody>
          <a:bodyPr/>
          <a:lstStyle/>
          <a:p>
            <a:r>
              <a:rPr lang="en-IN" sz="4000" cap="none" dirty="0"/>
              <a:t>Ground </a:t>
            </a:r>
            <a:r>
              <a:rPr lang="en-IN" sz="4000" cap="none" dirty="0" smtClean="0"/>
              <a:t>vehicle System</a:t>
            </a:r>
          </a:p>
          <a:p>
            <a:r>
              <a:rPr lang="en-IN" sz="4000" cap="none" dirty="0" smtClean="0"/>
              <a:t>Bluetooth Controller App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Only classes that we are going to implement have been mentioned. Standard Classes from Libraries have not been </a:t>
            </a:r>
            <a:r>
              <a:rPr lang="en-IN" dirty="0" smtClean="0"/>
              <a:t>Included to make the diagrams clutter free.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47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cap="none" dirty="0" smtClean="0"/>
              <a:t>Ground Vehicle System</a:t>
            </a:r>
            <a:endParaRPr lang="en-IN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10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9577"/>
            <a:ext cx="9905998" cy="1169941"/>
          </a:xfrm>
        </p:spPr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12693" y="1519517"/>
            <a:ext cx="10878671" cy="4854389"/>
          </a:xfrm>
        </p:spPr>
        <p:txBody>
          <a:bodyPr>
            <a:normAutofit/>
          </a:bodyPr>
          <a:lstStyle/>
          <a:p>
            <a:r>
              <a:rPr lang="en-IN" sz="2000" cap="none" dirty="0" smtClean="0"/>
              <a:t>To develop a ground vehicle which is capable of </a:t>
            </a:r>
            <a:r>
              <a:rPr lang="en-IN" cap="none" dirty="0" smtClean="0"/>
              <a:t>doing simple function like move</a:t>
            </a:r>
            <a:r>
              <a:rPr lang="en-IN" sz="2000" cap="none" dirty="0" smtClean="0"/>
              <a:t> Forward, Back, Left Turn, Right Turn and Stop. </a:t>
            </a:r>
            <a:r>
              <a:rPr lang="en-IN" cap="none" dirty="0" smtClean="0"/>
              <a:t>The vehicle will be wirelessly controlled using two technologies – Through Internet and through gestures. An embedded system will be used to perform these functions.</a:t>
            </a:r>
            <a:endParaRPr lang="en-IN" sz="2000" cap="none" dirty="0" smtClean="0"/>
          </a:p>
          <a:p>
            <a:r>
              <a:rPr lang="en-IN" cap="none" dirty="0" smtClean="0"/>
              <a:t>For an </a:t>
            </a:r>
            <a:r>
              <a:rPr lang="en-IN" sz="2000" cap="none" dirty="0" smtClean="0"/>
              <a:t>internet controlled vehicle - a webpage will be developed which can be opened on the clients computer. </a:t>
            </a:r>
            <a:r>
              <a:rPr lang="en-IN" cap="none" dirty="0" smtClean="0"/>
              <a:t>It </a:t>
            </a:r>
            <a:r>
              <a:rPr lang="en-IN" sz="2000" cap="none" dirty="0" smtClean="0"/>
              <a:t>contains buttons which can be pressed by the user to send commands. When the </a:t>
            </a:r>
            <a:r>
              <a:rPr lang="en-IN" cap="none" dirty="0" smtClean="0"/>
              <a:t>user presses a button on the webpage,</a:t>
            </a:r>
            <a:r>
              <a:rPr lang="en-IN" cap="none" dirty="0"/>
              <a:t> </a:t>
            </a:r>
            <a:r>
              <a:rPr lang="en-IN" cap="none" dirty="0" smtClean="0"/>
              <a:t>it</a:t>
            </a:r>
            <a:r>
              <a:rPr lang="en-IN" sz="2000" cap="none" dirty="0" smtClean="0"/>
              <a:t> will send the command to a webserver . The system -</a:t>
            </a:r>
            <a:r>
              <a:rPr lang="en-IN" sz="2000" cap="none" dirty="0" err="1" smtClean="0"/>
              <a:t>Rasberry</a:t>
            </a:r>
            <a:r>
              <a:rPr lang="en-IN" cap="none" dirty="0" smtClean="0"/>
              <a:t>-Pi which is connected to internet, will check for new commands on the server. If a new command is found, the system will execute it on the vehicle</a:t>
            </a:r>
            <a:r>
              <a:rPr lang="en-IN" sz="2000" cap="none" dirty="0" smtClean="0"/>
              <a:t>.</a:t>
            </a:r>
          </a:p>
          <a:p>
            <a:r>
              <a:rPr lang="en-IN" sz="2000" cap="none" dirty="0" smtClean="0"/>
              <a:t>In gesture control an android device is used. The device will use its accelerometer and Bluetooth capabilities. The user will tilt the android device </a:t>
            </a:r>
            <a:r>
              <a:rPr lang="en-IN" cap="none" dirty="0" smtClean="0"/>
              <a:t>which will send the commands over Bluetooth. The system will then execute the command</a:t>
            </a:r>
            <a:r>
              <a:rPr lang="en-IN" sz="2000" cap="none" dirty="0" smtClean="0"/>
              <a:t>. A switch will be provided on the bot to choose </a:t>
            </a:r>
            <a:r>
              <a:rPr lang="en-IN" cap="none" dirty="0" smtClean="0"/>
              <a:t>control configuration</a:t>
            </a:r>
            <a:endParaRPr lang="en-IN" sz="2000" cap="none" dirty="0"/>
          </a:p>
        </p:txBody>
      </p:sp>
    </p:spTree>
    <p:extLst>
      <p:ext uri="{BB962C8B-B14F-4D97-AF65-F5344CB8AC3E}">
        <p14:creationId xmlns:p14="http://schemas.microsoft.com/office/powerpoint/2010/main" val="131823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85" y="120535"/>
            <a:ext cx="8448197" cy="6737465"/>
          </a:xfrm>
        </p:spPr>
      </p:pic>
      <p:sp>
        <p:nvSpPr>
          <p:cNvPr id="2" name="TextBox 1"/>
          <p:cNvSpPr txBox="1"/>
          <p:nvPr/>
        </p:nvSpPr>
        <p:spPr>
          <a:xfrm>
            <a:off x="5565359" y="874059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1  1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321424" y="4168588"/>
            <a:ext cx="820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</a:t>
            </a:r>
            <a:endParaRPr lang="en-IN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576918" y="4234318"/>
            <a:ext cx="56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266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cap="none" dirty="0" smtClean="0"/>
              <a:t>Bluetooth Controller App</a:t>
            </a:r>
            <a:endParaRPr lang="en-IN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4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85" y="0"/>
            <a:ext cx="10558441" cy="7019300"/>
          </a:xfrm>
        </p:spPr>
      </p:pic>
      <p:sp>
        <p:nvSpPr>
          <p:cNvPr id="3" name="TextBox 2"/>
          <p:cNvSpPr txBox="1"/>
          <p:nvPr/>
        </p:nvSpPr>
        <p:spPr>
          <a:xfrm>
            <a:off x="4598895" y="6131859"/>
            <a:ext cx="65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1   1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319683" y="2463879"/>
            <a:ext cx="65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525871" y="2648545"/>
            <a:ext cx="65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9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52" y="121023"/>
            <a:ext cx="10364451" cy="1596177"/>
          </a:xfrm>
        </p:spPr>
        <p:txBody>
          <a:bodyPr/>
          <a:lstStyle/>
          <a:p>
            <a:r>
              <a:rPr lang="en-IN" dirty="0" smtClean="0"/>
              <a:t>Stages of Development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5164521"/>
              </p:ext>
            </p:extLst>
          </p:nvPr>
        </p:nvGraphicFramePr>
        <p:xfrm>
          <a:off x="416859" y="1452282"/>
          <a:ext cx="11510682" cy="5096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8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 and further developments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Possible addition of Camera </a:t>
            </a:r>
          </a:p>
          <a:p>
            <a:pPr lvl="1"/>
            <a:r>
              <a:rPr lang="en-IN" dirty="0" smtClean="0"/>
              <a:t>Help in remote monitoring of hazardous areas</a:t>
            </a:r>
          </a:p>
          <a:p>
            <a:pPr lvl="1"/>
            <a:r>
              <a:rPr lang="en-IN" dirty="0" smtClean="0"/>
              <a:t>User can see the live images on a webpage and control the bot at the same time</a:t>
            </a:r>
          </a:p>
          <a:p>
            <a:r>
              <a:rPr lang="en-IN" dirty="0" smtClean="0"/>
              <a:t>Robotic trolley for transporting material from one place to another</a:t>
            </a:r>
          </a:p>
          <a:p>
            <a:r>
              <a:rPr lang="en-IN" dirty="0" smtClean="0"/>
              <a:t>Web based control system can be used to control Various embedded devices over internet.</a:t>
            </a:r>
          </a:p>
          <a:p>
            <a:r>
              <a:rPr lang="en-IN" dirty="0" smtClean="0"/>
              <a:t>Home automation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8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28552"/>
            <a:ext cx="10364451" cy="1596177"/>
          </a:xfrm>
        </p:spPr>
        <p:txBody>
          <a:bodyPr/>
          <a:lstStyle/>
          <a:p>
            <a:r>
              <a:rPr lang="en-IN" dirty="0" smtClean="0"/>
              <a:t>Problem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88168"/>
            <a:ext cx="10363826" cy="4203031"/>
          </a:xfrm>
        </p:spPr>
        <p:txBody>
          <a:bodyPr/>
          <a:lstStyle/>
          <a:p>
            <a:r>
              <a:rPr lang="en-IN" cap="none" dirty="0" smtClean="0"/>
              <a:t>Ground Vehicle</a:t>
            </a:r>
          </a:p>
          <a:p>
            <a:pPr lvl="1"/>
            <a:r>
              <a:rPr lang="en-IN" cap="none" dirty="0" smtClean="0"/>
              <a:t>Interfacing with the motors</a:t>
            </a:r>
          </a:p>
          <a:p>
            <a:pPr lvl="1"/>
            <a:r>
              <a:rPr lang="en-IN" cap="none" dirty="0" smtClean="0"/>
              <a:t>Receiver for Internet Commands and Bluetooth Commands</a:t>
            </a:r>
          </a:p>
          <a:p>
            <a:r>
              <a:rPr lang="en-IN" cap="none" dirty="0" smtClean="0"/>
              <a:t>Web Page and Web Server</a:t>
            </a:r>
          </a:p>
          <a:p>
            <a:pPr lvl="1"/>
            <a:r>
              <a:rPr lang="en-IN" cap="none" dirty="0" smtClean="0"/>
              <a:t>Web page to Give commands to the Robot – Forward, Backward, Left, Right, Stop</a:t>
            </a:r>
          </a:p>
          <a:p>
            <a:pPr lvl="1"/>
            <a:r>
              <a:rPr lang="en-IN" cap="none" dirty="0" smtClean="0"/>
              <a:t>Web Server will store the commands and Send them to the Robot</a:t>
            </a:r>
          </a:p>
          <a:p>
            <a:r>
              <a:rPr lang="en-IN" cap="none" dirty="0" smtClean="0"/>
              <a:t>Bluetooth Application ( Android App)</a:t>
            </a:r>
          </a:p>
          <a:p>
            <a:pPr lvl="1"/>
            <a:r>
              <a:rPr lang="en-IN" cap="none" dirty="0" smtClean="0"/>
              <a:t>Will contain Code to Interface with Bluetooth on phone</a:t>
            </a:r>
          </a:p>
          <a:p>
            <a:pPr lvl="1"/>
            <a:r>
              <a:rPr lang="en-IN" cap="none" dirty="0" smtClean="0"/>
              <a:t>Interface with phone accelerometer</a:t>
            </a:r>
          </a:p>
          <a:p>
            <a:pPr lvl="1"/>
            <a:r>
              <a:rPr lang="en-IN" cap="none" dirty="0" smtClean="0"/>
              <a:t>Detect Tilt Gestures and send corresponding command</a:t>
            </a:r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31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66175" y="4179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System Description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175" y="2014165"/>
            <a:ext cx="103638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Hardware</a:t>
            </a:r>
          </a:p>
          <a:p>
            <a:pPr lvl="1"/>
            <a:r>
              <a:rPr lang="en-IN" cap="none" dirty="0" smtClean="0"/>
              <a:t>Raspberry Pi interfaced with motors</a:t>
            </a:r>
          </a:p>
          <a:p>
            <a:pPr lvl="1"/>
            <a:r>
              <a:rPr lang="en-IN" cap="none" dirty="0" smtClean="0"/>
              <a:t>Wireless Dongle to connect Raspberry pi to Internet</a:t>
            </a:r>
          </a:p>
          <a:p>
            <a:pPr lvl="1"/>
            <a:r>
              <a:rPr lang="en-IN" cap="none" dirty="0" smtClean="0"/>
              <a:t>Android Phone with Bluetooth and Accelerometer</a:t>
            </a:r>
          </a:p>
          <a:p>
            <a:r>
              <a:rPr lang="en-IN" dirty="0" smtClean="0"/>
              <a:t>Software</a:t>
            </a:r>
          </a:p>
          <a:p>
            <a:pPr lvl="1"/>
            <a:r>
              <a:rPr lang="en-IN" cap="none" dirty="0" smtClean="0"/>
              <a:t>Java Application on Raspberry Pi</a:t>
            </a:r>
          </a:p>
          <a:p>
            <a:pPr lvl="1"/>
            <a:r>
              <a:rPr lang="en-IN" cap="none" dirty="0" err="1" smtClean="0"/>
              <a:t>Javascript</a:t>
            </a:r>
            <a:r>
              <a:rPr lang="en-IN" cap="none" dirty="0" smtClean="0"/>
              <a:t> based webpage for Internet Control</a:t>
            </a:r>
          </a:p>
          <a:p>
            <a:pPr lvl="1"/>
            <a:r>
              <a:rPr lang="en-IN" cap="none" dirty="0" smtClean="0"/>
              <a:t>Android Application for Gesture control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67312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cap="none" dirty="0" smtClean="0"/>
              <a:t>Use Cases</a:t>
            </a:r>
            <a:endParaRPr lang="en-IN" sz="72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sz="3000" cap="none" dirty="0" smtClean="0"/>
              <a:t>Webpage Use case</a:t>
            </a:r>
          </a:p>
          <a:p>
            <a:r>
              <a:rPr lang="en-IN" sz="3000" cap="none" dirty="0"/>
              <a:t>Android Device Use case</a:t>
            </a:r>
          </a:p>
          <a:p>
            <a:r>
              <a:rPr lang="en-IN" sz="3000" cap="none" dirty="0" smtClean="0"/>
              <a:t>Ground vehicle System Use Case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8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555" y="849070"/>
            <a:ext cx="9531570" cy="5822577"/>
          </a:xfrm>
        </p:spPr>
      </p:pic>
      <p:sp>
        <p:nvSpPr>
          <p:cNvPr id="2" name="Rectangle 1"/>
          <p:cNvSpPr/>
          <p:nvPr/>
        </p:nvSpPr>
        <p:spPr>
          <a:xfrm>
            <a:off x="4283243" y="168442"/>
            <a:ext cx="3482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Webpage Use case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081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76" y="1077182"/>
            <a:ext cx="9065759" cy="5540186"/>
          </a:xfrm>
        </p:spPr>
      </p:pic>
      <p:sp>
        <p:nvSpPr>
          <p:cNvPr id="2" name="Rectangle 1"/>
          <p:cNvSpPr/>
          <p:nvPr/>
        </p:nvSpPr>
        <p:spPr>
          <a:xfrm>
            <a:off x="4011044" y="255418"/>
            <a:ext cx="43218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Android Device Use </a:t>
            </a:r>
            <a:r>
              <a:rPr lang="en-IN" sz="3200" dirty="0"/>
              <a:t>Case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488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4" y="1046239"/>
            <a:ext cx="5736106" cy="53304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46239"/>
            <a:ext cx="6127405" cy="533049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957496" y="25972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3200" dirty="0"/>
              <a:t>Ground vehicle </a:t>
            </a:r>
            <a:r>
              <a:rPr lang="en-IN" sz="3200" dirty="0" smtClean="0"/>
              <a:t>Use </a:t>
            </a:r>
            <a:r>
              <a:rPr lang="en-IN" sz="3200" dirty="0"/>
              <a:t>Cases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477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28285" y="267256"/>
            <a:ext cx="8689976" cy="2509213"/>
          </a:xfrm>
        </p:spPr>
        <p:txBody>
          <a:bodyPr>
            <a:normAutofit/>
          </a:bodyPr>
          <a:lstStyle/>
          <a:p>
            <a:r>
              <a:rPr lang="en-IN" sz="7200" cap="none" dirty="0" smtClean="0"/>
              <a:t>Activity Diagrams</a:t>
            </a:r>
            <a:endParaRPr lang="en-IN" sz="72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28285" y="2776469"/>
            <a:ext cx="8689976" cy="208429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cap="none" dirty="0" smtClean="0">
                <a:solidFill>
                  <a:schemeClr val="tx1"/>
                </a:solidFill>
              </a:rPr>
              <a:t>Webpage</a:t>
            </a:r>
          </a:p>
          <a:p>
            <a:pPr lvl="1" indent="-4572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3000" cap="none" dirty="0" smtClean="0"/>
              <a:t>Android Device </a:t>
            </a:r>
            <a:endParaRPr lang="en-IN" sz="3200" cap="none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cap="none" dirty="0" smtClean="0">
                <a:solidFill>
                  <a:schemeClr val="tx1"/>
                </a:solidFill>
              </a:rPr>
              <a:t>Ground Vehicle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sz="3000" cap="none" dirty="0" smtClean="0">
                <a:solidFill>
                  <a:schemeClr val="tx1"/>
                </a:solidFill>
              </a:rPr>
              <a:t>Internet Control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sz="3000" cap="none" dirty="0" smtClean="0">
                <a:solidFill>
                  <a:schemeClr val="tx1"/>
                </a:solidFill>
              </a:rPr>
              <a:t>Gesture Control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0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2074</TotalTime>
  <Words>536</Words>
  <Application>Microsoft Office PowerPoint</Application>
  <PresentationFormat>Widescreen</PresentationFormat>
  <Paragraphs>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Tw Cen MT</vt:lpstr>
      <vt:lpstr>Droplet</vt:lpstr>
      <vt:lpstr>Wireless Control of a Ground Vehicle through Internet and Gestures</vt:lpstr>
      <vt:lpstr>Problem Statement</vt:lpstr>
      <vt:lpstr>Problem Description</vt:lpstr>
      <vt:lpstr>PowerPoint Presentation</vt:lpstr>
      <vt:lpstr>Use Cases</vt:lpstr>
      <vt:lpstr>PowerPoint Presentation</vt:lpstr>
      <vt:lpstr>PowerPoint Presentation</vt:lpstr>
      <vt:lpstr>PowerPoint Presentation</vt:lpstr>
      <vt:lpstr>Activity Diagrams</vt:lpstr>
      <vt:lpstr>Webpage  Activity Diagram</vt:lpstr>
      <vt:lpstr>PowerPoint Presentation</vt:lpstr>
      <vt:lpstr>Android Device  Activity Diagram</vt:lpstr>
      <vt:lpstr>PowerPoint Presentation</vt:lpstr>
      <vt:lpstr> Ground Vehicle Internet Control Activity Diagram</vt:lpstr>
      <vt:lpstr>PowerPoint Presentation</vt:lpstr>
      <vt:lpstr>Ground Vehicle Gesture Control Activity Diagram</vt:lpstr>
      <vt:lpstr>PowerPoint Presentation</vt:lpstr>
      <vt:lpstr>Class Diagrams</vt:lpstr>
      <vt:lpstr>Ground Vehicle System</vt:lpstr>
      <vt:lpstr>PowerPoint Presentation</vt:lpstr>
      <vt:lpstr>Bluetooth Controller App</vt:lpstr>
      <vt:lpstr>PowerPoint Presentation</vt:lpstr>
      <vt:lpstr>Stages of Development</vt:lpstr>
      <vt:lpstr>Applications and further developments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of a ground vehicle through Internet and GEstures</dc:title>
  <dc:creator>Tarang</dc:creator>
  <cp:lastModifiedBy>Tarang</cp:lastModifiedBy>
  <cp:revision>32</cp:revision>
  <dcterms:created xsi:type="dcterms:W3CDTF">2014-03-31T04:27:01Z</dcterms:created>
  <dcterms:modified xsi:type="dcterms:W3CDTF">2014-04-02T02:48:14Z</dcterms:modified>
</cp:coreProperties>
</file>