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64" y="2286000"/>
            <a:ext cx="3395472" cy="2011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73380" y="562355"/>
            <a:ext cx="3505200" cy="1295400"/>
          </a:xfrm>
          <a:custGeom>
            <a:avLst/>
            <a:gdLst/>
            <a:ahLst/>
            <a:cxnLst/>
            <a:rect l="l" t="t" r="r" b="b"/>
            <a:pathLst>
              <a:path w="3505200" h="1295400">
                <a:moveTo>
                  <a:pt x="3505200" y="0"/>
                </a:moveTo>
                <a:lnTo>
                  <a:pt x="0" y="0"/>
                </a:lnTo>
                <a:lnTo>
                  <a:pt x="0" y="1295400"/>
                </a:lnTo>
                <a:lnTo>
                  <a:pt x="3505200" y="12954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16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599" y="457200"/>
            <a:ext cx="3116579" cy="13639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971" y="283210"/>
            <a:ext cx="806805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016" y="1092453"/>
            <a:ext cx="8071967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name/T&#234;nFolder/T&#234;nFile.html" TargetMode="External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://tintuchay.byethost24.com/booking.html" TargetMode="External"/><Relationship Id="rId4" Type="http://schemas.openxmlformats.org/officeDocument/2006/relationships/hyperlink" Target="http://tintuchay.byethost24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19600" y="4038600"/>
            <a:ext cx="4685030" cy="211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 dirty="0">
              <a:latin typeface="Segoe UI"/>
              <a:cs typeface="Segoe UI"/>
            </a:endParaRPr>
          </a:p>
          <a:p>
            <a:pPr marL="376555" marR="5080" indent="-364490">
              <a:lnSpc>
                <a:spcPct val="140100"/>
              </a:lnSpc>
              <a:spcBef>
                <a:spcPts val="2750"/>
              </a:spcBef>
            </a:pP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3:</a:t>
            </a:r>
            <a:r>
              <a:rPr sz="2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CÁC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LOẠI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 WEBSITE, </a:t>
            </a:r>
            <a:r>
              <a:rPr sz="2800" b="1" spc="-7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UPLOAD</a:t>
            </a:r>
            <a:r>
              <a:rPr sz="28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CẤU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HÌNH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72" y="236220"/>
            <a:ext cx="6973061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0026" y="315214"/>
            <a:ext cx="659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CÁC </a:t>
            </a:r>
            <a:r>
              <a:rPr sz="2400" spc="-20" dirty="0"/>
              <a:t>LOẠI</a:t>
            </a:r>
            <a:r>
              <a:rPr sz="2400" spc="-5" dirty="0"/>
              <a:t> </a:t>
            </a:r>
            <a:r>
              <a:rPr sz="2400" spc="-55" dirty="0"/>
              <a:t>TÀI</a:t>
            </a:r>
            <a:r>
              <a:rPr sz="2400" spc="-5" dirty="0"/>
              <a:t> NGUYÊN</a:t>
            </a:r>
            <a:r>
              <a:rPr sz="2400" spc="25" dirty="0"/>
              <a:t> </a:t>
            </a:r>
            <a:r>
              <a:rPr sz="2400" spc="-10" dirty="0"/>
              <a:t>TRONG</a:t>
            </a:r>
            <a:r>
              <a:rPr sz="2400" spc="-5" dirty="0"/>
              <a:t> MỘT</a:t>
            </a:r>
            <a:r>
              <a:rPr sz="2400" spc="10" dirty="0"/>
              <a:t> </a:t>
            </a:r>
            <a:r>
              <a:rPr sz="2400" spc="-5" dirty="0"/>
              <a:t>WEBSITE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94461" y="870610"/>
            <a:ext cx="7940040" cy="37141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0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tế,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làm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với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rất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nhiều.</a:t>
            </a:r>
            <a:endParaRPr sz="22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0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một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5" dirty="0">
                <a:latin typeface="Segoe UI"/>
                <a:cs typeface="Segoe UI"/>
              </a:rPr>
              <a:t> hai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loại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chính:</a:t>
            </a:r>
            <a:endParaRPr sz="2200" dirty="0">
              <a:latin typeface="Segoe UI"/>
              <a:cs typeface="Segoe UI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3435" algn="l"/>
              </a:tabLst>
            </a:pPr>
            <a:r>
              <a:rPr sz="2200" b="1" spc="-5" dirty="0">
                <a:latin typeface="Segoe UI"/>
                <a:cs typeface="Segoe UI"/>
              </a:rPr>
              <a:t>File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Loại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này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bao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gồm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tĩnh,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động,</a:t>
            </a:r>
            <a:endParaRPr sz="2200" dirty="0">
              <a:latin typeface="Segoe UI"/>
              <a:cs typeface="Segoe UI"/>
            </a:endParaRPr>
          </a:p>
          <a:p>
            <a:pPr marL="812800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ảnh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nhạc,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video,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css,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js,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40" dirty="0">
                <a:latin typeface="Segoe UI"/>
                <a:cs typeface="Segoe UI"/>
              </a:rPr>
              <a:t>pdf…</a:t>
            </a:r>
            <a:endParaRPr sz="2200" dirty="0">
              <a:latin typeface="Segoe UI"/>
              <a:cs typeface="Segoe UI"/>
            </a:endParaRPr>
          </a:p>
          <a:p>
            <a:pPr marL="812800" marR="5080" lvl="1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3435" algn="l"/>
              </a:tabLst>
            </a:pPr>
            <a:r>
              <a:rPr sz="2200" b="1" spc="-10" dirty="0">
                <a:latin typeface="Segoe UI"/>
                <a:cs typeface="Segoe UI"/>
              </a:rPr>
              <a:t>Database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Loại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thứ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0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1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1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tức,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sản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phẩm….được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 </a:t>
            </a:r>
            <a:r>
              <a:rPr sz="2200" dirty="0">
                <a:latin typeface="Segoe UI"/>
                <a:cs typeface="Segoe UI"/>
              </a:rPr>
              <a:t>chức có </a:t>
            </a:r>
            <a:r>
              <a:rPr sz="2200" spc="-10" dirty="0">
                <a:latin typeface="Segoe UI"/>
                <a:cs typeface="Segoe UI"/>
              </a:rPr>
              <a:t>cấu </a:t>
            </a:r>
            <a:r>
              <a:rPr sz="2200" spc="-5" dirty="0">
                <a:latin typeface="Segoe UI"/>
                <a:cs typeface="Segoe UI"/>
              </a:rPr>
              <a:t>trúc </a:t>
            </a:r>
            <a:r>
              <a:rPr sz="2200" dirty="0">
                <a:latin typeface="Segoe UI"/>
                <a:cs typeface="Segoe UI"/>
              </a:rPr>
              <a:t>thành </a:t>
            </a:r>
            <a:r>
              <a:rPr sz="2200" spc="-5" dirty="0">
                <a:latin typeface="Segoe UI"/>
                <a:cs typeface="Segoe UI"/>
              </a:rPr>
              <a:t>nhiều </a:t>
            </a:r>
            <a:r>
              <a:rPr sz="2200" dirty="0">
                <a:latin typeface="Segoe UI"/>
                <a:cs typeface="Segoe UI"/>
              </a:rPr>
              <a:t>table, </a:t>
            </a:r>
            <a:r>
              <a:rPr sz="2200" spc="-10" dirty="0">
                <a:latin typeface="Segoe UI"/>
                <a:cs typeface="Segoe UI"/>
              </a:rPr>
              <a:t>mỗi </a:t>
            </a:r>
            <a:r>
              <a:rPr sz="2200" spc="-5" dirty="0">
                <a:latin typeface="Segoe UI"/>
                <a:cs typeface="Segoe UI"/>
              </a:rPr>
              <a:t>table </a:t>
            </a:r>
            <a:r>
              <a:rPr sz="2200" spc="-10" dirty="0">
                <a:latin typeface="Segoe UI"/>
                <a:cs typeface="Segoe UI"/>
              </a:rPr>
              <a:t>lưu </a:t>
            </a:r>
            <a:r>
              <a:rPr sz="2200" spc="-5" dirty="0">
                <a:latin typeface="Segoe UI"/>
                <a:cs typeface="Segoe UI"/>
              </a:rPr>
              <a:t>1 </a:t>
            </a:r>
            <a:r>
              <a:rPr sz="2200" dirty="0">
                <a:latin typeface="Segoe UI"/>
                <a:cs typeface="Segoe UI"/>
              </a:rPr>
              <a:t>loại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như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tức, </a:t>
            </a:r>
            <a:r>
              <a:rPr sz="2200" spc="-35" dirty="0">
                <a:latin typeface="Segoe UI"/>
                <a:cs typeface="Segoe UI"/>
              </a:rPr>
              <a:t>user,</a:t>
            </a:r>
            <a:r>
              <a:rPr sz="2200" spc="-5" dirty="0">
                <a:latin typeface="Segoe UI"/>
                <a:cs typeface="Segoe UI"/>
              </a:rPr>
              <a:t> sản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hàng…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Cho</a:t>
            </a:r>
            <a:r>
              <a:rPr sz="2200" spc="-5" dirty="0">
                <a:latin typeface="Segoe UI"/>
                <a:cs typeface="Segoe UI"/>
              </a:rPr>
              <a:t> nên</a:t>
            </a:r>
            <a:r>
              <a:rPr sz="2200" dirty="0">
                <a:latin typeface="Segoe UI"/>
                <a:cs typeface="Segoe UI"/>
              </a:rPr>
              <a:t> quản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trị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bao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gồm</a:t>
            </a:r>
            <a:r>
              <a:rPr sz="2200" dirty="0">
                <a:latin typeface="Segoe UI"/>
                <a:cs typeface="Segoe UI"/>
              </a:rPr>
              <a:t> quản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trị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</a:t>
            </a:r>
            <a:r>
              <a:rPr sz="2200" spc="5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tài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nguyên này (thêm sửa </a:t>
            </a:r>
            <a:r>
              <a:rPr sz="2200" spc="-15" dirty="0">
                <a:latin typeface="Segoe UI"/>
                <a:cs typeface="Segoe UI"/>
              </a:rPr>
              <a:t>xóa) </a:t>
            </a:r>
            <a:r>
              <a:rPr sz="2200" spc="-5" dirty="0">
                <a:latin typeface="Segoe UI"/>
                <a:cs typeface="Segoe UI"/>
              </a:rPr>
              <a:t>, </a:t>
            </a:r>
            <a:r>
              <a:rPr sz="2200" spc="-20" dirty="0">
                <a:latin typeface="Segoe UI"/>
                <a:cs typeface="Segoe UI"/>
              </a:rPr>
              <a:t>và </a:t>
            </a:r>
            <a:r>
              <a:rPr sz="2200" spc="-5" dirty="0">
                <a:latin typeface="Segoe UI"/>
                <a:cs typeface="Segoe UI"/>
              </a:rPr>
              <a:t>cấu hình </a:t>
            </a:r>
            <a:r>
              <a:rPr sz="2200" spc="-10" dirty="0">
                <a:latin typeface="Segoe UI"/>
                <a:cs typeface="Segoe UI"/>
              </a:rPr>
              <a:t>kết </a:t>
            </a:r>
            <a:r>
              <a:rPr sz="2200" spc="-5" dirty="0">
                <a:latin typeface="Segoe UI"/>
                <a:cs typeface="Segoe UI"/>
              </a:rPr>
              <a:t>nối file </a:t>
            </a:r>
            <a:r>
              <a:rPr sz="2200" spc="-10" dirty="0">
                <a:latin typeface="Segoe UI"/>
                <a:cs typeface="Segoe UI"/>
              </a:rPr>
              <a:t>vào </a:t>
            </a:r>
            <a:r>
              <a:rPr sz="2200" spc="-5" dirty="0">
                <a:latin typeface="Segoe UI"/>
                <a:cs typeface="Segoe UI"/>
              </a:rPr>
              <a:t> database.</a:t>
            </a:r>
            <a:endParaRPr sz="2200" dirty="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6938" y="4713351"/>
            <a:ext cx="5429250" cy="1691005"/>
            <a:chOff x="1666938" y="4713351"/>
            <a:chExt cx="5429250" cy="16910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7798" y="4877198"/>
              <a:ext cx="4874536" cy="1466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1701" y="4718113"/>
              <a:ext cx="5419725" cy="1681480"/>
            </a:xfrm>
            <a:custGeom>
              <a:avLst/>
              <a:gdLst/>
              <a:ahLst/>
              <a:cxnLst/>
              <a:rect l="l" t="t" r="r" b="b"/>
              <a:pathLst>
                <a:path w="5419725" h="1681479">
                  <a:moveTo>
                    <a:pt x="0" y="1681353"/>
                  </a:moveTo>
                  <a:lnTo>
                    <a:pt x="5419725" y="1681353"/>
                  </a:lnTo>
                  <a:lnTo>
                    <a:pt x="5419725" y="0"/>
                  </a:lnTo>
                  <a:lnTo>
                    <a:pt x="0" y="0"/>
                  </a:lnTo>
                  <a:lnTo>
                    <a:pt x="0" y="16813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59" y="236220"/>
            <a:ext cx="7030974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2114" y="315214"/>
            <a:ext cx="6652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CÁC CÁCH</a:t>
            </a:r>
            <a:r>
              <a:rPr sz="2400" spc="-15" dirty="0"/>
              <a:t> </a:t>
            </a:r>
            <a:r>
              <a:rPr sz="2400" spc="-5" dirty="0"/>
              <a:t>THỨC</a:t>
            </a:r>
            <a:r>
              <a:rPr sz="2400" spc="-10" dirty="0"/>
              <a:t> </a:t>
            </a:r>
            <a:r>
              <a:rPr sz="2400" spc="-45" dirty="0"/>
              <a:t>PHÁT</a:t>
            </a:r>
            <a:r>
              <a:rPr sz="2400" spc="-5" dirty="0"/>
              <a:t> TRIỂN WEBSITE</a:t>
            </a:r>
            <a:r>
              <a:rPr sz="2400" spc="15" dirty="0"/>
              <a:t> </a:t>
            </a:r>
            <a:r>
              <a:rPr sz="2400" spc="-5" dirty="0"/>
              <a:t>ĐỘNG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94461" y="938275"/>
            <a:ext cx="7939405" cy="5813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Có </a:t>
            </a:r>
            <a:r>
              <a:rPr sz="2200" dirty="0">
                <a:latin typeface="Segoe UI"/>
                <a:cs typeface="Segoe UI"/>
              </a:rPr>
              <a:t>nhiều </a:t>
            </a:r>
            <a:r>
              <a:rPr sz="2200" spc="-5" dirty="0">
                <a:latin typeface="Segoe UI"/>
                <a:cs typeface="Segoe UI"/>
              </a:rPr>
              <a:t>cách </a:t>
            </a:r>
            <a:r>
              <a:rPr sz="2200" dirty="0">
                <a:latin typeface="Segoe UI"/>
                <a:cs typeface="Segoe UI"/>
              </a:rPr>
              <a:t>mà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developer dùng để </a:t>
            </a:r>
            <a:r>
              <a:rPr sz="2200" dirty="0">
                <a:latin typeface="Segoe UI"/>
                <a:cs typeface="Segoe UI"/>
              </a:rPr>
              <a:t>phát </a:t>
            </a:r>
            <a:r>
              <a:rPr sz="2200" spc="-5" dirty="0">
                <a:latin typeface="Segoe UI"/>
                <a:cs typeface="Segoe UI"/>
              </a:rPr>
              <a:t>triển </a:t>
            </a:r>
            <a:r>
              <a:rPr sz="2200" dirty="0">
                <a:latin typeface="Segoe UI"/>
                <a:cs typeface="Segoe UI"/>
              </a:rPr>
              <a:t>các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động.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Sau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đây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chính:</a:t>
            </a:r>
            <a:endParaRPr sz="22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Segoe UI"/>
                <a:cs typeface="Segoe UI"/>
              </a:rPr>
              <a:t>Cách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1: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tự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lập </a:t>
            </a:r>
            <a:r>
              <a:rPr sz="2200" b="1" spc="-5" dirty="0">
                <a:latin typeface="Segoe UI"/>
                <a:cs typeface="Segoe UI"/>
              </a:rPr>
              <a:t>trình:</a:t>
            </a:r>
            <a:endParaRPr sz="2200" dirty="0">
              <a:latin typeface="Segoe UI"/>
              <a:cs typeface="Segoe UI"/>
            </a:endParaRPr>
          </a:p>
          <a:p>
            <a:pPr marL="812800" marR="5715" lvl="1" indent="-343535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813435" algn="l"/>
              </a:tabLst>
            </a:pPr>
            <a:r>
              <a:rPr sz="2200" spc="-20" dirty="0">
                <a:latin typeface="Segoe UI"/>
                <a:cs typeface="Segoe UI"/>
              </a:rPr>
              <a:t>Web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developer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sử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ngôn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ngữ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lập</a:t>
            </a:r>
            <a:r>
              <a:rPr sz="2200" spc="5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5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5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code</a:t>
            </a:r>
            <a:r>
              <a:rPr sz="2200" spc="5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5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  </a:t>
            </a:r>
            <a:r>
              <a:rPr sz="2200" spc="-5" dirty="0">
                <a:latin typeface="Segoe UI"/>
                <a:cs typeface="Segoe UI"/>
              </a:rPr>
              <a:t>động.</a:t>
            </a:r>
            <a:r>
              <a:rPr sz="2200" spc="5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spc="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này</a:t>
            </a:r>
            <a:r>
              <a:rPr sz="2200" spc="5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cần</a:t>
            </a:r>
            <a:r>
              <a:rPr sz="2200" spc="5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</a:t>
            </a:r>
            <a:r>
              <a:rPr sz="2200" spc="5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kỹ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năng, </a:t>
            </a:r>
            <a:r>
              <a:rPr sz="2200" dirty="0">
                <a:latin typeface="Segoe UI"/>
                <a:cs typeface="Segoe UI"/>
              </a:rPr>
              <a:t>thời gian </a:t>
            </a:r>
            <a:r>
              <a:rPr sz="2200" spc="-5" dirty="0">
                <a:latin typeface="Segoe UI"/>
                <a:cs typeface="Segoe UI"/>
              </a:rPr>
              <a:t>thực hiện. Nhưng </a:t>
            </a:r>
            <a:r>
              <a:rPr sz="2200" spc="-10" dirty="0">
                <a:latin typeface="Segoe UI"/>
                <a:cs typeface="Segoe UI"/>
              </a:rPr>
              <a:t>có </a:t>
            </a:r>
            <a:r>
              <a:rPr sz="2200" spc="-5" dirty="0">
                <a:latin typeface="Segoe UI"/>
                <a:cs typeface="Segoe UI"/>
              </a:rPr>
              <a:t>thể đáp </a:t>
            </a:r>
            <a:r>
              <a:rPr sz="2200" spc="-10" dirty="0">
                <a:latin typeface="Segoe UI"/>
                <a:cs typeface="Segoe UI"/>
              </a:rPr>
              <a:t>ứng </a:t>
            </a:r>
            <a:r>
              <a:rPr sz="2200" spc="-5" dirty="0">
                <a:latin typeface="Segoe UI"/>
                <a:cs typeface="Segoe UI"/>
              </a:rPr>
              <a:t>bất kỳ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yêu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cầu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nào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từ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phức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tạp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dự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án.</a:t>
            </a:r>
            <a:endParaRPr sz="2200" dirty="0">
              <a:latin typeface="Segoe UI"/>
              <a:cs typeface="Segoe UI"/>
            </a:endParaRPr>
          </a:p>
          <a:p>
            <a:pPr marL="812800" marR="7620" lvl="1" indent="-343535" algn="just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Các </a:t>
            </a:r>
            <a:r>
              <a:rPr sz="2200" spc="-5" dirty="0">
                <a:latin typeface="Segoe UI"/>
                <a:cs typeface="Segoe UI"/>
              </a:rPr>
              <a:t>ngôn </a:t>
            </a:r>
            <a:r>
              <a:rPr sz="2200" dirty="0">
                <a:latin typeface="Segoe UI"/>
                <a:cs typeface="Segoe UI"/>
              </a:rPr>
              <a:t>ngữ </a:t>
            </a:r>
            <a:r>
              <a:rPr sz="2200" spc="-10" dirty="0">
                <a:latin typeface="Segoe UI"/>
                <a:cs typeface="Segoe UI"/>
              </a:rPr>
              <a:t>lập </a:t>
            </a:r>
            <a:r>
              <a:rPr sz="2200" spc="-5" dirty="0">
                <a:latin typeface="Segoe UI"/>
                <a:cs typeface="Segoe UI"/>
              </a:rPr>
              <a:t>trình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động được dùng </a:t>
            </a:r>
            <a:r>
              <a:rPr sz="2200" dirty="0">
                <a:latin typeface="Segoe UI"/>
                <a:cs typeface="Segoe UI"/>
              </a:rPr>
              <a:t>phổ </a:t>
            </a:r>
            <a:r>
              <a:rPr sz="2200" spc="-5" dirty="0">
                <a:latin typeface="Segoe UI"/>
                <a:cs typeface="Segoe UI"/>
              </a:rPr>
              <a:t>biến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nay: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95" dirty="0">
                <a:latin typeface="Segoe UI"/>
                <a:cs typeface="Segoe UI"/>
              </a:rPr>
              <a:t>PHP,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NodeJS,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Java,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C#</a:t>
            </a:r>
            <a:endParaRPr sz="22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Segoe UI"/>
                <a:cs typeface="Segoe UI"/>
              </a:rPr>
              <a:t>Cách</a:t>
            </a:r>
            <a:r>
              <a:rPr sz="2200" b="1" spc="27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2:</a:t>
            </a:r>
            <a:r>
              <a:rPr sz="2200" b="1" spc="285" dirty="0">
                <a:latin typeface="Segoe UI"/>
                <a:cs typeface="Segoe UI"/>
              </a:rPr>
              <a:t> </a:t>
            </a:r>
            <a:r>
              <a:rPr sz="2200" spc="-5" dirty="0" err="1" smtClean="0">
                <a:latin typeface="Segoe UI"/>
                <a:cs typeface="Segoe UI"/>
              </a:rPr>
              <a:t>bằng</a:t>
            </a:r>
            <a:r>
              <a:rPr sz="2200" spc="285" dirty="0" smtClean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cách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sử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dụng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cụ</a:t>
            </a: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nguồn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mở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như: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 err="1" smtClean="0">
                <a:latin typeface="Segoe UI"/>
                <a:cs typeface="Segoe UI"/>
              </a:rPr>
              <a:t>J</a:t>
            </a:r>
            <a:r>
              <a:rPr lang="en-US" sz="2200" spc="-5" dirty="0" err="1">
                <a:latin typeface="Segoe UI"/>
                <a:cs typeface="Segoe UI"/>
              </a:rPr>
              <a:t>Tạo</a:t>
            </a:r>
            <a:r>
              <a:rPr lang="en-US" sz="2200" spc="295" dirty="0">
                <a:latin typeface="Segoe UI"/>
                <a:cs typeface="Segoe UI"/>
              </a:rPr>
              <a:t> </a:t>
            </a:r>
            <a:r>
              <a:rPr lang="en-US" sz="2200" spc="-10" dirty="0">
                <a:latin typeface="Segoe UI"/>
                <a:cs typeface="Segoe UI"/>
              </a:rPr>
              <a:t>website</a:t>
            </a:r>
            <a:r>
              <a:rPr lang="en-US" sz="2200" spc="295" dirty="0">
                <a:latin typeface="Segoe UI"/>
                <a:cs typeface="Segoe UI"/>
              </a:rPr>
              <a:t> </a:t>
            </a:r>
            <a:r>
              <a:rPr lang="en-US" sz="2200" spc="-5" dirty="0" err="1">
                <a:latin typeface="Segoe UI"/>
                <a:cs typeface="Segoe UI"/>
              </a:rPr>
              <a:t>động</a:t>
            </a:r>
            <a:r>
              <a:rPr lang="en-US" sz="2200" spc="295" dirty="0">
                <a:latin typeface="Segoe UI"/>
                <a:cs typeface="Segoe UI"/>
              </a:rPr>
              <a:t> </a:t>
            </a:r>
            <a:r>
              <a:rPr sz="2200" spc="-5" dirty="0" err="1" smtClean="0">
                <a:latin typeface="Segoe UI"/>
                <a:cs typeface="Segoe UI"/>
              </a:rPr>
              <a:t>oomla</a:t>
            </a:r>
            <a:r>
              <a:rPr sz="2200" spc="-5" dirty="0">
                <a:latin typeface="Segoe UI"/>
                <a:cs typeface="Segoe UI"/>
              </a:rPr>
              <a:t>,.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Wordpress, </a:t>
            </a:r>
            <a:r>
              <a:rPr sz="2200" spc="-10" dirty="0">
                <a:latin typeface="Segoe UI"/>
                <a:cs typeface="Segoe UI"/>
              </a:rPr>
              <a:t>Nukeviet,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Drupal</a:t>
            </a:r>
            <a:endParaRPr sz="2200" dirty="0">
              <a:latin typeface="Segoe UI"/>
              <a:cs typeface="Segoe UI"/>
            </a:endParaRPr>
          </a:p>
          <a:p>
            <a:pPr marL="812800" marR="7620" lvl="1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Cách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này</a:t>
            </a:r>
            <a:r>
              <a:rPr sz="2200" spc="2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giúp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phát</a:t>
            </a:r>
            <a:r>
              <a:rPr sz="2200" spc="2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triển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2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rất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nhanh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thời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gian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vì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lập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trình.</a:t>
            </a:r>
            <a:endParaRPr sz="22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chạy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chậm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hơn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so</a:t>
            </a:r>
            <a:r>
              <a:rPr sz="2200" spc="1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với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hạn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chế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quy</a:t>
            </a:r>
            <a:endParaRPr sz="2200" dirty="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mô</a:t>
            </a:r>
            <a:r>
              <a:rPr sz="2200" dirty="0">
                <a:latin typeface="Segoe UI"/>
                <a:cs typeface="Segoe UI"/>
              </a:rPr>
              <a:t> dự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(dự 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phức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 cao)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291" y="144779"/>
            <a:ext cx="513207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9207" y="237236"/>
            <a:ext cx="4687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GIỚI</a:t>
            </a:r>
            <a:r>
              <a:rPr spc="-20" dirty="0"/>
              <a:t> </a:t>
            </a:r>
            <a:r>
              <a:rPr spc="-5" dirty="0"/>
              <a:t>THIỆU</a:t>
            </a:r>
            <a:r>
              <a:rPr spc="-15" dirty="0"/>
              <a:t> GIAO</a:t>
            </a:r>
            <a:r>
              <a:rPr dirty="0"/>
              <a:t> </a:t>
            </a:r>
            <a:r>
              <a:rPr spc="-5" dirty="0"/>
              <a:t>THỨC</a:t>
            </a:r>
            <a:r>
              <a:rPr spc="-25" dirty="0"/>
              <a:t> </a:t>
            </a:r>
            <a:r>
              <a:rPr spc="5" dirty="0"/>
              <a:t>FTP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244549"/>
            <a:ext cx="7839709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FTP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latin typeface="Segoe UI"/>
                <a:cs typeface="Segoe UI"/>
              </a:rPr>
              <a:t>F</a:t>
            </a:r>
            <a:r>
              <a:rPr sz="2400" spc="-5" dirty="0">
                <a:latin typeface="Segoe UI"/>
                <a:cs typeface="Segoe UI"/>
              </a:rPr>
              <a:t>ile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ransfer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rotocol)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giao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chuyên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truyền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 giữa 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dirty="0">
                <a:latin typeface="Segoe UI"/>
                <a:cs typeface="Segoe UI"/>
              </a:rPr>
              <a:t> tính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mạng.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848994" algn="l"/>
                <a:tab pos="1482725" algn="l"/>
                <a:tab pos="2124710" algn="l"/>
                <a:tab pos="2962910" algn="l"/>
                <a:tab pos="3578860" algn="l"/>
                <a:tab pos="4051300" algn="l"/>
                <a:tab pos="5121275" algn="l"/>
                <a:tab pos="6275705" algn="l"/>
                <a:tab pos="6814820" algn="l"/>
              </a:tabLst>
            </a:pPr>
            <a:r>
              <a:rPr sz="2400" dirty="0">
                <a:latin typeface="Segoe UI"/>
                <a:cs typeface="Segoe UI"/>
              </a:rPr>
              <a:t>Cụ	thể:	</a:t>
            </a:r>
            <a:r>
              <a:rPr sz="2400" spc="5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n	d</a:t>
            </a:r>
            <a:r>
              <a:rPr sz="2400" spc="5" dirty="0">
                <a:latin typeface="Segoe UI"/>
                <a:cs typeface="Segoe UI"/>
              </a:rPr>
              <a:t>ù</a:t>
            </a:r>
            <a:r>
              <a:rPr sz="2400" dirty="0">
                <a:latin typeface="Segoe UI"/>
                <a:cs typeface="Segoe UI"/>
              </a:rPr>
              <a:t>ng	</a:t>
            </a:r>
            <a:r>
              <a:rPr sz="2400" spc="10" dirty="0">
                <a:latin typeface="Segoe UI"/>
                <a:cs typeface="Segoe UI"/>
              </a:rPr>
              <a:t>FT</a:t>
            </a:r>
            <a:r>
              <a:rPr sz="2400" dirty="0">
                <a:latin typeface="Segoe UI"/>
                <a:cs typeface="Segoe UI"/>
              </a:rPr>
              <a:t>P	để	up</a:t>
            </a:r>
            <a:r>
              <a:rPr sz="2400" spc="5" dirty="0">
                <a:latin typeface="Segoe UI"/>
                <a:cs typeface="Segoe UI"/>
              </a:rPr>
              <a:t>l</a:t>
            </a:r>
            <a:r>
              <a:rPr sz="2400" spc="-40" dirty="0">
                <a:latin typeface="Segoe UI"/>
                <a:cs typeface="Segoe UI"/>
              </a:rPr>
              <a:t>o</a:t>
            </a:r>
            <a:r>
              <a:rPr sz="2400" spc="10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d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ebsi</a:t>
            </a:r>
            <a:r>
              <a:rPr sz="2400" spc="-3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	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5" dirty="0">
                <a:latin typeface="Segoe UI"/>
                <a:cs typeface="Segoe UI"/>
              </a:rPr>
              <a:t>ê</a:t>
            </a:r>
            <a:r>
              <a:rPr sz="2400" dirty="0">
                <a:latin typeface="Segoe UI"/>
                <a:cs typeface="Segoe UI"/>
              </a:rPr>
              <a:t>n	hosting</a:t>
            </a: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download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về.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FTP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 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port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21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dirty="0">
                <a:latin typeface="Segoe UI"/>
                <a:cs typeface="Segoe UI"/>
              </a:rPr>
              <a:t> 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tool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FileZilla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WinSCP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…để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FTP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87065" y="4831079"/>
            <a:ext cx="6132830" cy="1215390"/>
            <a:chOff x="1287065" y="4831079"/>
            <a:chExt cx="6132830" cy="12153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475" y="4831079"/>
              <a:ext cx="980304" cy="1077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065" y="4938855"/>
              <a:ext cx="1089421" cy="11072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62200" y="5282183"/>
              <a:ext cx="4038600" cy="281940"/>
            </a:xfrm>
            <a:custGeom>
              <a:avLst/>
              <a:gdLst/>
              <a:ahLst/>
              <a:cxnLst/>
              <a:rect l="l" t="t" r="r" b="b"/>
              <a:pathLst>
                <a:path w="4038600" h="281939">
                  <a:moveTo>
                    <a:pt x="50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4038600" h="281939">
                  <a:moveTo>
                    <a:pt x="127000" y="237490"/>
                  </a:moveTo>
                  <a:lnTo>
                    <a:pt x="76200" y="237490"/>
                  </a:lnTo>
                  <a:lnTo>
                    <a:pt x="76200" y="205740"/>
                  </a:lnTo>
                  <a:lnTo>
                    <a:pt x="0" y="243840"/>
                  </a:lnTo>
                  <a:lnTo>
                    <a:pt x="76200" y="281940"/>
                  </a:lnTo>
                  <a:lnTo>
                    <a:pt x="76200" y="250190"/>
                  </a:lnTo>
                  <a:lnTo>
                    <a:pt x="127000" y="250190"/>
                  </a:lnTo>
                  <a:lnTo>
                    <a:pt x="127000" y="237490"/>
                  </a:lnTo>
                  <a:close/>
                </a:path>
                <a:path w="4038600" h="281939">
                  <a:moveTo>
                    <a:pt x="1397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39700" y="44450"/>
                  </a:lnTo>
                  <a:lnTo>
                    <a:pt x="139700" y="31750"/>
                  </a:lnTo>
                  <a:close/>
                </a:path>
                <a:path w="4038600" h="281939">
                  <a:moveTo>
                    <a:pt x="215900" y="237490"/>
                  </a:moveTo>
                  <a:lnTo>
                    <a:pt x="165100" y="237490"/>
                  </a:lnTo>
                  <a:lnTo>
                    <a:pt x="165100" y="250190"/>
                  </a:lnTo>
                  <a:lnTo>
                    <a:pt x="215900" y="250190"/>
                  </a:lnTo>
                  <a:lnTo>
                    <a:pt x="215900" y="237490"/>
                  </a:lnTo>
                  <a:close/>
                </a:path>
                <a:path w="4038600" h="281939">
                  <a:moveTo>
                    <a:pt x="228600" y="31750"/>
                  </a:moveTo>
                  <a:lnTo>
                    <a:pt x="177800" y="31750"/>
                  </a:lnTo>
                  <a:lnTo>
                    <a:pt x="1778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4038600" h="281939">
                  <a:moveTo>
                    <a:pt x="304800" y="237490"/>
                  </a:moveTo>
                  <a:lnTo>
                    <a:pt x="254000" y="237490"/>
                  </a:lnTo>
                  <a:lnTo>
                    <a:pt x="254000" y="250190"/>
                  </a:lnTo>
                  <a:lnTo>
                    <a:pt x="304800" y="250190"/>
                  </a:lnTo>
                  <a:lnTo>
                    <a:pt x="304800" y="237490"/>
                  </a:lnTo>
                  <a:close/>
                </a:path>
                <a:path w="4038600" h="281939">
                  <a:moveTo>
                    <a:pt x="3175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17500" y="44450"/>
                  </a:lnTo>
                  <a:lnTo>
                    <a:pt x="317500" y="31750"/>
                  </a:lnTo>
                  <a:close/>
                </a:path>
                <a:path w="4038600" h="281939">
                  <a:moveTo>
                    <a:pt x="393700" y="237490"/>
                  </a:moveTo>
                  <a:lnTo>
                    <a:pt x="342900" y="237490"/>
                  </a:lnTo>
                  <a:lnTo>
                    <a:pt x="342900" y="250190"/>
                  </a:lnTo>
                  <a:lnTo>
                    <a:pt x="393700" y="250190"/>
                  </a:lnTo>
                  <a:lnTo>
                    <a:pt x="393700" y="237490"/>
                  </a:lnTo>
                  <a:close/>
                </a:path>
                <a:path w="4038600" h="281939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4038600" h="281939">
                  <a:moveTo>
                    <a:pt x="482600" y="237490"/>
                  </a:moveTo>
                  <a:lnTo>
                    <a:pt x="431800" y="237490"/>
                  </a:lnTo>
                  <a:lnTo>
                    <a:pt x="431800" y="250190"/>
                  </a:lnTo>
                  <a:lnTo>
                    <a:pt x="482600" y="250190"/>
                  </a:lnTo>
                  <a:lnTo>
                    <a:pt x="482600" y="237490"/>
                  </a:lnTo>
                  <a:close/>
                </a:path>
                <a:path w="4038600" h="281939">
                  <a:moveTo>
                    <a:pt x="4953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4038600" h="281939">
                  <a:moveTo>
                    <a:pt x="571500" y="237490"/>
                  </a:moveTo>
                  <a:lnTo>
                    <a:pt x="520700" y="237490"/>
                  </a:lnTo>
                  <a:lnTo>
                    <a:pt x="520700" y="250190"/>
                  </a:lnTo>
                  <a:lnTo>
                    <a:pt x="571500" y="250190"/>
                  </a:lnTo>
                  <a:lnTo>
                    <a:pt x="571500" y="237490"/>
                  </a:lnTo>
                  <a:close/>
                </a:path>
                <a:path w="4038600" h="281939">
                  <a:moveTo>
                    <a:pt x="584200" y="31750"/>
                  </a:moveTo>
                  <a:lnTo>
                    <a:pt x="533400" y="31750"/>
                  </a:lnTo>
                  <a:lnTo>
                    <a:pt x="5334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4038600" h="281939">
                  <a:moveTo>
                    <a:pt x="660400" y="237490"/>
                  </a:moveTo>
                  <a:lnTo>
                    <a:pt x="609600" y="237490"/>
                  </a:lnTo>
                  <a:lnTo>
                    <a:pt x="609600" y="250190"/>
                  </a:lnTo>
                  <a:lnTo>
                    <a:pt x="660400" y="250190"/>
                  </a:lnTo>
                  <a:lnTo>
                    <a:pt x="660400" y="237490"/>
                  </a:lnTo>
                  <a:close/>
                </a:path>
                <a:path w="4038600" h="281939">
                  <a:moveTo>
                    <a:pt x="6731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73100" y="44450"/>
                  </a:lnTo>
                  <a:lnTo>
                    <a:pt x="673100" y="31750"/>
                  </a:lnTo>
                  <a:close/>
                </a:path>
                <a:path w="4038600" h="281939">
                  <a:moveTo>
                    <a:pt x="749300" y="237490"/>
                  </a:moveTo>
                  <a:lnTo>
                    <a:pt x="698500" y="237490"/>
                  </a:lnTo>
                  <a:lnTo>
                    <a:pt x="698500" y="250190"/>
                  </a:lnTo>
                  <a:lnTo>
                    <a:pt x="749300" y="250190"/>
                  </a:lnTo>
                  <a:lnTo>
                    <a:pt x="749300" y="237490"/>
                  </a:lnTo>
                  <a:close/>
                </a:path>
                <a:path w="4038600" h="281939">
                  <a:moveTo>
                    <a:pt x="762000" y="31750"/>
                  </a:moveTo>
                  <a:lnTo>
                    <a:pt x="711200" y="31750"/>
                  </a:lnTo>
                  <a:lnTo>
                    <a:pt x="7112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4038600" h="281939">
                  <a:moveTo>
                    <a:pt x="838200" y="237490"/>
                  </a:moveTo>
                  <a:lnTo>
                    <a:pt x="787400" y="237490"/>
                  </a:lnTo>
                  <a:lnTo>
                    <a:pt x="787400" y="250190"/>
                  </a:lnTo>
                  <a:lnTo>
                    <a:pt x="838200" y="250190"/>
                  </a:lnTo>
                  <a:lnTo>
                    <a:pt x="838200" y="237490"/>
                  </a:lnTo>
                  <a:close/>
                </a:path>
                <a:path w="4038600" h="281939">
                  <a:moveTo>
                    <a:pt x="8509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50900" y="44450"/>
                  </a:lnTo>
                  <a:lnTo>
                    <a:pt x="850900" y="31750"/>
                  </a:lnTo>
                  <a:close/>
                </a:path>
                <a:path w="4038600" h="281939">
                  <a:moveTo>
                    <a:pt x="927100" y="237490"/>
                  </a:moveTo>
                  <a:lnTo>
                    <a:pt x="876300" y="237490"/>
                  </a:lnTo>
                  <a:lnTo>
                    <a:pt x="876300" y="250190"/>
                  </a:lnTo>
                  <a:lnTo>
                    <a:pt x="927100" y="250190"/>
                  </a:lnTo>
                  <a:lnTo>
                    <a:pt x="927100" y="237490"/>
                  </a:lnTo>
                  <a:close/>
                </a:path>
                <a:path w="4038600" h="281939">
                  <a:moveTo>
                    <a:pt x="939800" y="31750"/>
                  </a:moveTo>
                  <a:lnTo>
                    <a:pt x="889000" y="31750"/>
                  </a:lnTo>
                  <a:lnTo>
                    <a:pt x="889000" y="44450"/>
                  </a:lnTo>
                  <a:lnTo>
                    <a:pt x="939800" y="44450"/>
                  </a:lnTo>
                  <a:lnTo>
                    <a:pt x="939800" y="31750"/>
                  </a:lnTo>
                  <a:close/>
                </a:path>
                <a:path w="4038600" h="281939">
                  <a:moveTo>
                    <a:pt x="1016000" y="237490"/>
                  </a:moveTo>
                  <a:lnTo>
                    <a:pt x="965200" y="237490"/>
                  </a:lnTo>
                  <a:lnTo>
                    <a:pt x="965200" y="250190"/>
                  </a:lnTo>
                  <a:lnTo>
                    <a:pt x="1016000" y="250190"/>
                  </a:lnTo>
                  <a:lnTo>
                    <a:pt x="1016000" y="237490"/>
                  </a:lnTo>
                  <a:close/>
                </a:path>
                <a:path w="4038600" h="281939">
                  <a:moveTo>
                    <a:pt x="1028700" y="31750"/>
                  </a:moveTo>
                  <a:lnTo>
                    <a:pt x="977900" y="31750"/>
                  </a:lnTo>
                  <a:lnTo>
                    <a:pt x="977900" y="44450"/>
                  </a:lnTo>
                  <a:lnTo>
                    <a:pt x="1028700" y="44450"/>
                  </a:lnTo>
                  <a:lnTo>
                    <a:pt x="1028700" y="31750"/>
                  </a:lnTo>
                  <a:close/>
                </a:path>
                <a:path w="4038600" h="281939">
                  <a:moveTo>
                    <a:pt x="1104900" y="237490"/>
                  </a:moveTo>
                  <a:lnTo>
                    <a:pt x="1054100" y="237490"/>
                  </a:lnTo>
                  <a:lnTo>
                    <a:pt x="1054100" y="250190"/>
                  </a:lnTo>
                  <a:lnTo>
                    <a:pt x="1104900" y="250190"/>
                  </a:lnTo>
                  <a:lnTo>
                    <a:pt x="1104900" y="237490"/>
                  </a:lnTo>
                  <a:close/>
                </a:path>
                <a:path w="4038600" h="281939">
                  <a:moveTo>
                    <a:pt x="1117600" y="31750"/>
                  </a:moveTo>
                  <a:lnTo>
                    <a:pt x="1066800" y="31750"/>
                  </a:lnTo>
                  <a:lnTo>
                    <a:pt x="1066800" y="44450"/>
                  </a:lnTo>
                  <a:lnTo>
                    <a:pt x="1117600" y="44450"/>
                  </a:lnTo>
                  <a:lnTo>
                    <a:pt x="1117600" y="31750"/>
                  </a:lnTo>
                  <a:close/>
                </a:path>
                <a:path w="4038600" h="281939">
                  <a:moveTo>
                    <a:pt x="1193800" y="237490"/>
                  </a:moveTo>
                  <a:lnTo>
                    <a:pt x="1143000" y="237490"/>
                  </a:lnTo>
                  <a:lnTo>
                    <a:pt x="1143000" y="250190"/>
                  </a:lnTo>
                  <a:lnTo>
                    <a:pt x="1193800" y="250190"/>
                  </a:lnTo>
                  <a:lnTo>
                    <a:pt x="1193800" y="237490"/>
                  </a:lnTo>
                  <a:close/>
                </a:path>
                <a:path w="4038600" h="281939">
                  <a:moveTo>
                    <a:pt x="1206500" y="31750"/>
                  </a:moveTo>
                  <a:lnTo>
                    <a:pt x="1155700" y="31750"/>
                  </a:lnTo>
                  <a:lnTo>
                    <a:pt x="1155700" y="44450"/>
                  </a:lnTo>
                  <a:lnTo>
                    <a:pt x="1206500" y="44450"/>
                  </a:lnTo>
                  <a:lnTo>
                    <a:pt x="1206500" y="31750"/>
                  </a:lnTo>
                  <a:close/>
                </a:path>
                <a:path w="4038600" h="281939">
                  <a:moveTo>
                    <a:pt x="1282700" y="237490"/>
                  </a:moveTo>
                  <a:lnTo>
                    <a:pt x="1231900" y="237490"/>
                  </a:lnTo>
                  <a:lnTo>
                    <a:pt x="1231900" y="250190"/>
                  </a:lnTo>
                  <a:lnTo>
                    <a:pt x="1282700" y="250190"/>
                  </a:lnTo>
                  <a:lnTo>
                    <a:pt x="1282700" y="237490"/>
                  </a:lnTo>
                  <a:close/>
                </a:path>
                <a:path w="4038600" h="281939">
                  <a:moveTo>
                    <a:pt x="1295400" y="31750"/>
                  </a:moveTo>
                  <a:lnTo>
                    <a:pt x="1244600" y="31750"/>
                  </a:lnTo>
                  <a:lnTo>
                    <a:pt x="124460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4038600" h="281939">
                  <a:moveTo>
                    <a:pt x="1371600" y="237490"/>
                  </a:moveTo>
                  <a:lnTo>
                    <a:pt x="1320800" y="237490"/>
                  </a:lnTo>
                  <a:lnTo>
                    <a:pt x="1320800" y="250190"/>
                  </a:lnTo>
                  <a:lnTo>
                    <a:pt x="1371600" y="250190"/>
                  </a:lnTo>
                  <a:lnTo>
                    <a:pt x="1371600" y="237490"/>
                  </a:lnTo>
                  <a:close/>
                </a:path>
                <a:path w="4038600" h="281939">
                  <a:moveTo>
                    <a:pt x="1384300" y="31750"/>
                  </a:moveTo>
                  <a:lnTo>
                    <a:pt x="1333500" y="31750"/>
                  </a:lnTo>
                  <a:lnTo>
                    <a:pt x="1333500" y="44450"/>
                  </a:lnTo>
                  <a:lnTo>
                    <a:pt x="1384300" y="44450"/>
                  </a:lnTo>
                  <a:lnTo>
                    <a:pt x="1384300" y="31750"/>
                  </a:lnTo>
                  <a:close/>
                </a:path>
                <a:path w="4038600" h="281939">
                  <a:moveTo>
                    <a:pt x="1460500" y="237490"/>
                  </a:moveTo>
                  <a:lnTo>
                    <a:pt x="1409700" y="237490"/>
                  </a:lnTo>
                  <a:lnTo>
                    <a:pt x="1409700" y="250190"/>
                  </a:lnTo>
                  <a:lnTo>
                    <a:pt x="1460500" y="250190"/>
                  </a:lnTo>
                  <a:lnTo>
                    <a:pt x="1460500" y="237490"/>
                  </a:lnTo>
                  <a:close/>
                </a:path>
                <a:path w="4038600" h="281939">
                  <a:moveTo>
                    <a:pt x="1473200" y="31750"/>
                  </a:moveTo>
                  <a:lnTo>
                    <a:pt x="1422400" y="31750"/>
                  </a:lnTo>
                  <a:lnTo>
                    <a:pt x="1422400" y="44450"/>
                  </a:lnTo>
                  <a:lnTo>
                    <a:pt x="1473200" y="44450"/>
                  </a:lnTo>
                  <a:lnTo>
                    <a:pt x="1473200" y="31750"/>
                  </a:lnTo>
                  <a:close/>
                </a:path>
                <a:path w="4038600" h="281939">
                  <a:moveTo>
                    <a:pt x="1549400" y="237490"/>
                  </a:moveTo>
                  <a:lnTo>
                    <a:pt x="1498600" y="237490"/>
                  </a:lnTo>
                  <a:lnTo>
                    <a:pt x="1498600" y="250190"/>
                  </a:lnTo>
                  <a:lnTo>
                    <a:pt x="1549400" y="250190"/>
                  </a:lnTo>
                  <a:lnTo>
                    <a:pt x="1549400" y="237490"/>
                  </a:lnTo>
                  <a:close/>
                </a:path>
                <a:path w="4038600" h="281939">
                  <a:moveTo>
                    <a:pt x="1562100" y="31750"/>
                  </a:moveTo>
                  <a:lnTo>
                    <a:pt x="1511300" y="31750"/>
                  </a:lnTo>
                  <a:lnTo>
                    <a:pt x="1511300" y="44450"/>
                  </a:lnTo>
                  <a:lnTo>
                    <a:pt x="1562100" y="44450"/>
                  </a:lnTo>
                  <a:lnTo>
                    <a:pt x="1562100" y="31750"/>
                  </a:lnTo>
                  <a:close/>
                </a:path>
                <a:path w="4038600" h="281939">
                  <a:moveTo>
                    <a:pt x="1638300" y="237490"/>
                  </a:moveTo>
                  <a:lnTo>
                    <a:pt x="1587500" y="237490"/>
                  </a:lnTo>
                  <a:lnTo>
                    <a:pt x="1587500" y="250190"/>
                  </a:lnTo>
                  <a:lnTo>
                    <a:pt x="1638300" y="250190"/>
                  </a:lnTo>
                  <a:lnTo>
                    <a:pt x="1638300" y="237490"/>
                  </a:lnTo>
                  <a:close/>
                </a:path>
                <a:path w="4038600" h="281939">
                  <a:moveTo>
                    <a:pt x="1651000" y="31750"/>
                  </a:moveTo>
                  <a:lnTo>
                    <a:pt x="1600200" y="31750"/>
                  </a:lnTo>
                  <a:lnTo>
                    <a:pt x="1600200" y="44450"/>
                  </a:lnTo>
                  <a:lnTo>
                    <a:pt x="1651000" y="44450"/>
                  </a:lnTo>
                  <a:lnTo>
                    <a:pt x="1651000" y="31750"/>
                  </a:lnTo>
                  <a:close/>
                </a:path>
                <a:path w="4038600" h="281939">
                  <a:moveTo>
                    <a:pt x="1727200" y="237490"/>
                  </a:moveTo>
                  <a:lnTo>
                    <a:pt x="1676400" y="237490"/>
                  </a:lnTo>
                  <a:lnTo>
                    <a:pt x="1676400" y="250190"/>
                  </a:lnTo>
                  <a:lnTo>
                    <a:pt x="1727200" y="250190"/>
                  </a:lnTo>
                  <a:lnTo>
                    <a:pt x="1727200" y="237490"/>
                  </a:lnTo>
                  <a:close/>
                </a:path>
                <a:path w="4038600" h="281939">
                  <a:moveTo>
                    <a:pt x="1739900" y="31750"/>
                  </a:moveTo>
                  <a:lnTo>
                    <a:pt x="1689100" y="31750"/>
                  </a:lnTo>
                  <a:lnTo>
                    <a:pt x="1689100" y="44450"/>
                  </a:lnTo>
                  <a:lnTo>
                    <a:pt x="1739900" y="44450"/>
                  </a:lnTo>
                  <a:lnTo>
                    <a:pt x="1739900" y="31750"/>
                  </a:lnTo>
                  <a:close/>
                </a:path>
                <a:path w="4038600" h="281939">
                  <a:moveTo>
                    <a:pt x="1816100" y="237490"/>
                  </a:moveTo>
                  <a:lnTo>
                    <a:pt x="1765300" y="237490"/>
                  </a:lnTo>
                  <a:lnTo>
                    <a:pt x="1765300" y="250190"/>
                  </a:lnTo>
                  <a:lnTo>
                    <a:pt x="1816100" y="250190"/>
                  </a:lnTo>
                  <a:lnTo>
                    <a:pt x="1816100" y="237490"/>
                  </a:lnTo>
                  <a:close/>
                </a:path>
                <a:path w="4038600" h="281939">
                  <a:moveTo>
                    <a:pt x="1828800" y="31750"/>
                  </a:moveTo>
                  <a:lnTo>
                    <a:pt x="1778000" y="31750"/>
                  </a:lnTo>
                  <a:lnTo>
                    <a:pt x="1778000" y="44450"/>
                  </a:lnTo>
                  <a:lnTo>
                    <a:pt x="1828800" y="44450"/>
                  </a:lnTo>
                  <a:lnTo>
                    <a:pt x="1828800" y="31750"/>
                  </a:lnTo>
                  <a:close/>
                </a:path>
                <a:path w="4038600" h="281939">
                  <a:moveTo>
                    <a:pt x="1905000" y="237490"/>
                  </a:moveTo>
                  <a:lnTo>
                    <a:pt x="1854200" y="237490"/>
                  </a:lnTo>
                  <a:lnTo>
                    <a:pt x="1854200" y="250190"/>
                  </a:lnTo>
                  <a:lnTo>
                    <a:pt x="1905000" y="250190"/>
                  </a:lnTo>
                  <a:lnTo>
                    <a:pt x="1905000" y="237490"/>
                  </a:lnTo>
                  <a:close/>
                </a:path>
                <a:path w="4038600" h="281939">
                  <a:moveTo>
                    <a:pt x="1917700" y="31750"/>
                  </a:moveTo>
                  <a:lnTo>
                    <a:pt x="1866900" y="31750"/>
                  </a:lnTo>
                  <a:lnTo>
                    <a:pt x="186690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4038600" h="281939">
                  <a:moveTo>
                    <a:pt x="1993900" y="237490"/>
                  </a:moveTo>
                  <a:lnTo>
                    <a:pt x="1943100" y="237490"/>
                  </a:lnTo>
                  <a:lnTo>
                    <a:pt x="1943100" y="250190"/>
                  </a:lnTo>
                  <a:lnTo>
                    <a:pt x="1993900" y="250190"/>
                  </a:lnTo>
                  <a:lnTo>
                    <a:pt x="1993900" y="237490"/>
                  </a:lnTo>
                  <a:close/>
                </a:path>
                <a:path w="4038600" h="281939">
                  <a:moveTo>
                    <a:pt x="2006600" y="31750"/>
                  </a:moveTo>
                  <a:lnTo>
                    <a:pt x="1955800" y="31750"/>
                  </a:lnTo>
                  <a:lnTo>
                    <a:pt x="1955800" y="44450"/>
                  </a:lnTo>
                  <a:lnTo>
                    <a:pt x="2006600" y="44450"/>
                  </a:lnTo>
                  <a:lnTo>
                    <a:pt x="2006600" y="31750"/>
                  </a:lnTo>
                  <a:close/>
                </a:path>
                <a:path w="4038600" h="281939">
                  <a:moveTo>
                    <a:pt x="2082800" y="237490"/>
                  </a:moveTo>
                  <a:lnTo>
                    <a:pt x="2032000" y="237490"/>
                  </a:lnTo>
                  <a:lnTo>
                    <a:pt x="2032000" y="250190"/>
                  </a:lnTo>
                  <a:lnTo>
                    <a:pt x="2082800" y="250190"/>
                  </a:lnTo>
                  <a:lnTo>
                    <a:pt x="2082800" y="237490"/>
                  </a:lnTo>
                  <a:close/>
                </a:path>
                <a:path w="4038600" h="281939">
                  <a:moveTo>
                    <a:pt x="2095500" y="31750"/>
                  </a:moveTo>
                  <a:lnTo>
                    <a:pt x="2044700" y="31750"/>
                  </a:lnTo>
                  <a:lnTo>
                    <a:pt x="2044700" y="44450"/>
                  </a:lnTo>
                  <a:lnTo>
                    <a:pt x="2095500" y="44450"/>
                  </a:lnTo>
                  <a:lnTo>
                    <a:pt x="2095500" y="31750"/>
                  </a:lnTo>
                  <a:close/>
                </a:path>
                <a:path w="4038600" h="281939">
                  <a:moveTo>
                    <a:pt x="2171700" y="237490"/>
                  </a:moveTo>
                  <a:lnTo>
                    <a:pt x="2120900" y="237490"/>
                  </a:lnTo>
                  <a:lnTo>
                    <a:pt x="2120900" y="250190"/>
                  </a:lnTo>
                  <a:lnTo>
                    <a:pt x="2171700" y="250190"/>
                  </a:lnTo>
                  <a:lnTo>
                    <a:pt x="2171700" y="237490"/>
                  </a:lnTo>
                  <a:close/>
                </a:path>
                <a:path w="4038600" h="281939">
                  <a:moveTo>
                    <a:pt x="2184400" y="31750"/>
                  </a:moveTo>
                  <a:lnTo>
                    <a:pt x="2133600" y="31750"/>
                  </a:lnTo>
                  <a:lnTo>
                    <a:pt x="2133600" y="44450"/>
                  </a:lnTo>
                  <a:lnTo>
                    <a:pt x="2184400" y="44450"/>
                  </a:lnTo>
                  <a:lnTo>
                    <a:pt x="2184400" y="31750"/>
                  </a:lnTo>
                  <a:close/>
                </a:path>
                <a:path w="4038600" h="281939">
                  <a:moveTo>
                    <a:pt x="2260600" y="237490"/>
                  </a:moveTo>
                  <a:lnTo>
                    <a:pt x="2209800" y="237490"/>
                  </a:lnTo>
                  <a:lnTo>
                    <a:pt x="2209800" y="250190"/>
                  </a:lnTo>
                  <a:lnTo>
                    <a:pt x="2260600" y="250190"/>
                  </a:lnTo>
                  <a:lnTo>
                    <a:pt x="2260600" y="237490"/>
                  </a:lnTo>
                  <a:close/>
                </a:path>
                <a:path w="4038600" h="281939">
                  <a:moveTo>
                    <a:pt x="2273300" y="31750"/>
                  </a:moveTo>
                  <a:lnTo>
                    <a:pt x="2222500" y="31750"/>
                  </a:lnTo>
                  <a:lnTo>
                    <a:pt x="2222500" y="44450"/>
                  </a:lnTo>
                  <a:lnTo>
                    <a:pt x="2273300" y="44450"/>
                  </a:lnTo>
                  <a:lnTo>
                    <a:pt x="2273300" y="31750"/>
                  </a:lnTo>
                  <a:close/>
                </a:path>
                <a:path w="4038600" h="281939">
                  <a:moveTo>
                    <a:pt x="2349500" y="237490"/>
                  </a:moveTo>
                  <a:lnTo>
                    <a:pt x="2298700" y="237490"/>
                  </a:lnTo>
                  <a:lnTo>
                    <a:pt x="2298700" y="250190"/>
                  </a:lnTo>
                  <a:lnTo>
                    <a:pt x="2349500" y="250190"/>
                  </a:lnTo>
                  <a:lnTo>
                    <a:pt x="2349500" y="237490"/>
                  </a:lnTo>
                  <a:close/>
                </a:path>
                <a:path w="4038600" h="281939">
                  <a:moveTo>
                    <a:pt x="2362200" y="31750"/>
                  </a:moveTo>
                  <a:lnTo>
                    <a:pt x="2311400" y="31750"/>
                  </a:lnTo>
                  <a:lnTo>
                    <a:pt x="2311400" y="44450"/>
                  </a:lnTo>
                  <a:lnTo>
                    <a:pt x="2362200" y="44450"/>
                  </a:lnTo>
                  <a:lnTo>
                    <a:pt x="2362200" y="31750"/>
                  </a:lnTo>
                  <a:close/>
                </a:path>
                <a:path w="4038600" h="281939">
                  <a:moveTo>
                    <a:pt x="2438400" y="237490"/>
                  </a:moveTo>
                  <a:lnTo>
                    <a:pt x="2387600" y="237490"/>
                  </a:lnTo>
                  <a:lnTo>
                    <a:pt x="2387600" y="250190"/>
                  </a:lnTo>
                  <a:lnTo>
                    <a:pt x="2438400" y="250190"/>
                  </a:lnTo>
                  <a:lnTo>
                    <a:pt x="2438400" y="237490"/>
                  </a:lnTo>
                  <a:close/>
                </a:path>
                <a:path w="4038600" h="281939">
                  <a:moveTo>
                    <a:pt x="2451100" y="31750"/>
                  </a:moveTo>
                  <a:lnTo>
                    <a:pt x="2400300" y="31750"/>
                  </a:lnTo>
                  <a:lnTo>
                    <a:pt x="2400300" y="44450"/>
                  </a:lnTo>
                  <a:lnTo>
                    <a:pt x="2451100" y="44450"/>
                  </a:lnTo>
                  <a:lnTo>
                    <a:pt x="2451100" y="31750"/>
                  </a:lnTo>
                  <a:close/>
                </a:path>
                <a:path w="4038600" h="281939">
                  <a:moveTo>
                    <a:pt x="2527300" y="237490"/>
                  </a:moveTo>
                  <a:lnTo>
                    <a:pt x="2476500" y="237490"/>
                  </a:lnTo>
                  <a:lnTo>
                    <a:pt x="2476500" y="250190"/>
                  </a:lnTo>
                  <a:lnTo>
                    <a:pt x="2527300" y="250190"/>
                  </a:lnTo>
                  <a:lnTo>
                    <a:pt x="2527300" y="237490"/>
                  </a:lnTo>
                  <a:close/>
                </a:path>
                <a:path w="4038600" h="281939">
                  <a:moveTo>
                    <a:pt x="2540000" y="31750"/>
                  </a:moveTo>
                  <a:lnTo>
                    <a:pt x="2489200" y="31750"/>
                  </a:lnTo>
                  <a:lnTo>
                    <a:pt x="2489200" y="44450"/>
                  </a:lnTo>
                  <a:lnTo>
                    <a:pt x="2540000" y="44450"/>
                  </a:lnTo>
                  <a:lnTo>
                    <a:pt x="2540000" y="31750"/>
                  </a:lnTo>
                  <a:close/>
                </a:path>
                <a:path w="4038600" h="281939">
                  <a:moveTo>
                    <a:pt x="2616200" y="237490"/>
                  </a:moveTo>
                  <a:lnTo>
                    <a:pt x="2565400" y="237490"/>
                  </a:lnTo>
                  <a:lnTo>
                    <a:pt x="2565400" y="250190"/>
                  </a:lnTo>
                  <a:lnTo>
                    <a:pt x="2616200" y="250190"/>
                  </a:lnTo>
                  <a:lnTo>
                    <a:pt x="2616200" y="237490"/>
                  </a:lnTo>
                  <a:close/>
                </a:path>
                <a:path w="4038600" h="281939">
                  <a:moveTo>
                    <a:pt x="2628900" y="31750"/>
                  </a:moveTo>
                  <a:lnTo>
                    <a:pt x="2578100" y="31750"/>
                  </a:lnTo>
                  <a:lnTo>
                    <a:pt x="2578100" y="44450"/>
                  </a:lnTo>
                  <a:lnTo>
                    <a:pt x="2628900" y="44450"/>
                  </a:lnTo>
                  <a:lnTo>
                    <a:pt x="2628900" y="31750"/>
                  </a:lnTo>
                  <a:close/>
                </a:path>
                <a:path w="4038600" h="281939">
                  <a:moveTo>
                    <a:pt x="2705100" y="237490"/>
                  </a:moveTo>
                  <a:lnTo>
                    <a:pt x="2654300" y="237490"/>
                  </a:lnTo>
                  <a:lnTo>
                    <a:pt x="2654300" y="250190"/>
                  </a:lnTo>
                  <a:lnTo>
                    <a:pt x="2705100" y="250190"/>
                  </a:lnTo>
                  <a:lnTo>
                    <a:pt x="2705100" y="237490"/>
                  </a:lnTo>
                  <a:close/>
                </a:path>
                <a:path w="4038600" h="281939">
                  <a:moveTo>
                    <a:pt x="2717800" y="31750"/>
                  </a:moveTo>
                  <a:lnTo>
                    <a:pt x="2667000" y="31750"/>
                  </a:lnTo>
                  <a:lnTo>
                    <a:pt x="2667000" y="44450"/>
                  </a:lnTo>
                  <a:lnTo>
                    <a:pt x="2717800" y="44450"/>
                  </a:lnTo>
                  <a:lnTo>
                    <a:pt x="2717800" y="31750"/>
                  </a:lnTo>
                  <a:close/>
                </a:path>
                <a:path w="4038600" h="281939">
                  <a:moveTo>
                    <a:pt x="2794000" y="237490"/>
                  </a:moveTo>
                  <a:lnTo>
                    <a:pt x="2743200" y="237490"/>
                  </a:lnTo>
                  <a:lnTo>
                    <a:pt x="2743200" y="250190"/>
                  </a:lnTo>
                  <a:lnTo>
                    <a:pt x="2794000" y="250190"/>
                  </a:lnTo>
                  <a:lnTo>
                    <a:pt x="2794000" y="237490"/>
                  </a:lnTo>
                  <a:close/>
                </a:path>
                <a:path w="4038600" h="281939">
                  <a:moveTo>
                    <a:pt x="2806700" y="31750"/>
                  </a:moveTo>
                  <a:lnTo>
                    <a:pt x="2755900" y="31750"/>
                  </a:lnTo>
                  <a:lnTo>
                    <a:pt x="2755900" y="44450"/>
                  </a:lnTo>
                  <a:lnTo>
                    <a:pt x="2806700" y="44450"/>
                  </a:lnTo>
                  <a:lnTo>
                    <a:pt x="2806700" y="31750"/>
                  </a:lnTo>
                  <a:close/>
                </a:path>
                <a:path w="4038600" h="281939">
                  <a:moveTo>
                    <a:pt x="2882900" y="237490"/>
                  </a:moveTo>
                  <a:lnTo>
                    <a:pt x="2832100" y="237490"/>
                  </a:lnTo>
                  <a:lnTo>
                    <a:pt x="2832100" y="250190"/>
                  </a:lnTo>
                  <a:lnTo>
                    <a:pt x="2882900" y="250190"/>
                  </a:lnTo>
                  <a:lnTo>
                    <a:pt x="2882900" y="237490"/>
                  </a:lnTo>
                  <a:close/>
                </a:path>
                <a:path w="4038600" h="281939">
                  <a:moveTo>
                    <a:pt x="2895600" y="31750"/>
                  </a:moveTo>
                  <a:lnTo>
                    <a:pt x="2844800" y="31750"/>
                  </a:lnTo>
                  <a:lnTo>
                    <a:pt x="2844800" y="44450"/>
                  </a:lnTo>
                  <a:lnTo>
                    <a:pt x="2895600" y="44450"/>
                  </a:lnTo>
                  <a:lnTo>
                    <a:pt x="2895600" y="31750"/>
                  </a:lnTo>
                  <a:close/>
                </a:path>
                <a:path w="4038600" h="281939">
                  <a:moveTo>
                    <a:pt x="2971800" y="237490"/>
                  </a:moveTo>
                  <a:lnTo>
                    <a:pt x="2921000" y="237490"/>
                  </a:lnTo>
                  <a:lnTo>
                    <a:pt x="2921000" y="250190"/>
                  </a:lnTo>
                  <a:lnTo>
                    <a:pt x="2971800" y="250190"/>
                  </a:lnTo>
                  <a:lnTo>
                    <a:pt x="2971800" y="237490"/>
                  </a:lnTo>
                  <a:close/>
                </a:path>
                <a:path w="4038600" h="281939">
                  <a:moveTo>
                    <a:pt x="2984500" y="31750"/>
                  </a:moveTo>
                  <a:lnTo>
                    <a:pt x="2933700" y="31750"/>
                  </a:lnTo>
                  <a:lnTo>
                    <a:pt x="2933700" y="44450"/>
                  </a:lnTo>
                  <a:lnTo>
                    <a:pt x="2984500" y="44450"/>
                  </a:lnTo>
                  <a:lnTo>
                    <a:pt x="2984500" y="31750"/>
                  </a:lnTo>
                  <a:close/>
                </a:path>
                <a:path w="4038600" h="281939">
                  <a:moveTo>
                    <a:pt x="3060700" y="237490"/>
                  </a:moveTo>
                  <a:lnTo>
                    <a:pt x="3009900" y="237490"/>
                  </a:lnTo>
                  <a:lnTo>
                    <a:pt x="3009900" y="250190"/>
                  </a:lnTo>
                  <a:lnTo>
                    <a:pt x="3060700" y="250190"/>
                  </a:lnTo>
                  <a:lnTo>
                    <a:pt x="3060700" y="237490"/>
                  </a:lnTo>
                  <a:close/>
                </a:path>
                <a:path w="4038600" h="281939">
                  <a:moveTo>
                    <a:pt x="3073400" y="31750"/>
                  </a:moveTo>
                  <a:lnTo>
                    <a:pt x="3022600" y="31750"/>
                  </a:lnTo>
                  <a:lnTo>
                    <a:pt x="3022600" y="44450"/>
                  </a:lnTo>
                  <a:lnTo>
                    <a:pt x="3073400" y="44450"/>
                  </a:lnTo>
                  <a:lnTo>
                    <a:pt x="3073400" y="31750"/>
                  </a:lnTo>
                  <a:close/>
                </a:path>
                <a:path w="4038600" h="281939">
                  <a:moveTo>
                    <a:pt x="3149600" y="237490"/>
                  </a:moveTo>
                  <a:lnTo>
                    <a:pt x="3098800" y="237490"/>
                  </a:lnTo>
                  <a:lnTo>
                    <a:pt x="3098800" y="250190"/>
                  </a:lnTo>
                  <a:lnTo>
                    <a:pt x="3149600" y="250190"/>
                  </a:lnTo>
                  <a:lnTo>
                    <a:pt x="3149600" y="237490"/>
                  </a:lnTo>
                  <a:close/>
                </a:path>
                <a:path w="4038600" h="281939">
                  <a:moveTo>
                    <a:pt x="3162300" y="31750"/>
                  </a:moveTo>
                  <a:lnTo>
                    <a:pt x="3111500" y="31750"/>
                  </a:lnTo>
                  <a:lnTo>
                    <a:pt x="3111500" y="44450"/>
                  </a:lnTo>
                  <a:lnTo>
                    <a:pt x="3162300" y="44450"/>
                  </a:lnTo>
                  <a:lnTo>
                    <a:pt x="3162300" y="31750"/>
                  </a:lnTo>
                  <a:close/>
                </a:path>
                <a:path w="4038600" h="281939">
                  <a:moveTo>
                    <a:pt x="3238500" y="237490"/>
                  </a:moveTo>
                  <a:lnTo>
                    <a:pt x="3187700" y="237490"/>
                  </a:lnTo>
                  <a:lnTo>
                    <a:pt x="3187700" y="250190"/>
                  </a:lnTo>
                  <a:lnTo>
                    <a:pt x="3238500" y="250190"/>
                  </a:lnTo>
                  <a:lnTo>
                    <a:pt x="3238500" y="237490"/>
                  </a:lnTo>
                  <a:close/>
                </a:path>
                <a:path w="4038600" h="281939">
                  <a:moveTo>
                    <a:pt x="3251200" y="31750"/>
                  </a:moveTo>
                  <a:lnTo>
                    <a:pt x="3200400" y="31750"/>
                  </a:lnTo>
                  <a:lnTo>
                    <a:pt x="3200400" y="44450"/>
                  </a:lnTo>
                  <a:lnTo>
                    <a:pt x="3251200" y="44450"/>
                  </a:lnTo>
                  <a:lnTo>
                    <a:pt x="3251200" y="31750"/>
                  </a:lnTo>
                  <a:close/>
                </a:path>
                <a:path w="4038600" h="281939">
                  <a:moveTo>
                    <a:pt x="3327400" y="237490"/>
                  </a:moveTo>
                  <a:lnTo>
                    <a:pt x="3276600" y="237490"/>
                  </a:lnTo>
                  <a:lnTo>
                    <a:pt x="3276600" y="250190"/>
                  </a:lnTo>
                  <a:lnTo>
                    <a:pt x="3327400" y="250190"/>
                  </a:lnTo>
                  <a:lnTo>
                    <a:pt x="3327400" y="237490"/>
                  </a:lnTo>
                  <a:close/>
                </a:path>
                <a:path w="4038600" h="281939">
                  <a:moveTo>
                    <a:pt x="3340100" y="31750"/>
                  </a:moveTo>
                  <a:lnTo>
                    <a:pt x="3289300" y="31750"/>
                  </a:lnTo>
                  <a:lnTo>
                    <a:pt x="3289300" y="44450"/>
                  </a:lnTo>
                  <a:lnTo>
                    <a:pt x="3340100" y="44450"/>
                  </a:lnTo>
                  <a:lnTo>
                    <a:pt x="3340100" y="31750"/>
                  </a:lnTo>
                  <a:close/>
                </a:path>
                <a:path w="4038600" h="281939">
                  <a:moveTo>
                    <a:pt x="3416300" y="237490"/>
                  </a:moveTo>
                  <a:lnTo>
                    <a:pt x="3365500" y="237490"/>
                  </a:lnTo>
                  <a:lnTo>
                    <a:pt x="3365500" y="250190"/>
                  </a:lnTo>
                  <a:lnTo>
                    <a:pt x="3416300" y="250190"/>
                  </a:lnTo>
                  <a:lnTo>
                    <a:pt x="3416300" y="237490"/>
                  </a:lnTo>
                  <a:close/>
                </a:path>
                <a:path w="4038600" h="281939">
                  <a:moveTo>
                    <a:pt x="3429000" y="31750"/>
                  </a:moveTo>
                  <a:lnTo>
                    <a:pt x="3378200" y="31750"/>
                  </a:lnTo>
                  <a:lnTo>
                    <a:pt x="3378200" y="44450"/>
                  </a:lnTo>
                  <a:lnTo>
                    <a:pt x="3429000" y="44450"/>
                  </a:lnTo>
                  <a:lnTo>
                    <a:pt x="3429000" y="31750"/>
                  </a:lnTo>
                  <a:close/>
                </a:path>
                <a:path w="4038600" h="281939">
                  <a:moveTo>
                    <a:pt x="3505200" y="237490"/>
                  </a:moveTo>
                  <a:lnTo>
                    <a:pt x="3454400" y="237490"/>
                  </a:lnTo>
                  <a:lnTo>
                    <a:pt x="3454400" y="250190"/>
                  </a:lnTo>
                  <a:lnTo>
                    <a:pt x="3505200" y="250190"/>
                  </a:lnTo>
                  <a:lnTo>
                    <a:pt x="3505200" y="237490"/>
                  </a:lnTo>
                  <a:close/>
                </a:path>
                <a:path w="4038600" h="281939">
                  <a:moveTo>
                    <a:pt x="3517900" y="31750"/>
                  </a:moveTo>
                  <a:lnTo>
                    <a:pt x="3467100" y="31750"/>
                  </a:lnTo>
                  <a:lnTo>
                    <a:pt x="3467100" y="44450"/>
                  </a:lnTo>
                  <a:lnTo>
                    <a:pt x="3517900" y="44450"/>
                  </a:lnTo>
                  <a:lnTo>
                    <a:pt x="3517900" y="31750"/>
                  </a:lnTo>
                  <a:close/>
                </a:path>
                <a:path w="4038600" h="281939">
                  <a:moveTo>
                    <a:pt x="3594100" y="237490"/>
                  </a:moveTo>
                  <a:lnTo>
                    <a:pt x="3543300" y="237490"/>
                  </a:lnTo>
                  <a:lnTo>
                    <a:pt x="3543300" y="250190"/>
                  </a:lnTo>
                  <a:lnTo>
                    <a:pt x="3594100" y="250190"/>
                  </a:lnTo>
                  <a:lnTo>
                    <a:pt x="3594100" y="237490"/>
                  </a:lnTo>
                  <a:close/>
                </a:path>
                <a:path w="4038600" h="281939">
                  <a:moveTo>
                    <a:pt x="3606800" y="31750"/>
                  </a:moveTo>
                  <a:lnTo>
                    <a:pt x="3556000" y="31750"/>
                  </a:lnTo>
                  <a:lnTo>
                    <a:pt x="3556000" y="44450"/>
                  </a:lnTo>
                  <a:lnTo>
                    <a:pt x="3606800" y="44450"/>
                  </a:lnTo>
                  <a:lnTo>
                    <a:pt x="3606800" y="31750"/>
                  </a:lnTo>
                  <a:close/>
                </a:path>
                <a:path w="4038600" h="281939">
                  <a:moveTo>
                    <a:pt x="3683000" y="237490"/>
                  </a:moveTo>
                  <a:lnTo>
                    <a:pt x="3632200" y="237490"/>
                  </a:lnTo>
                  <a:lnTo>
                    <a:pt x="3632200" y="250190"/>
                  </a:lnTo>
                  <a:lnTo>
                    <a:pt x="3683000" y="250190"/>
                  </a:lnTo>
                  <a:lnTo>
                    <a:pt x="3683000" y="237490"/>
                  </a:lnTo>
                  <a:close/>
                </a:path>
                <a:path w="4038600" h="281939">
                  <a:moveTo>
                    <a:pt x="3695700" y="31750"/>
                  </a:moveTo>
                  <a:lnTo>
                    <a:pt x="3644900" y="31750"/>
                  </a:lnTo>
                  <a:lnTo>
                    <a:pt x="3644900" y="44450"/>
                  </a:lnTo>
                  <a:lnTo>
                    <a:pt x="3695700" y="44450"/>
                  </a:lnTo>
                  <a:lnTo>
                    <a:pt x="3695700" y="31750"/>
                  </a:lnTo>
                  <a:close/>
                </a:path>
                <a:path w="4038600" h="281939">
                  <a:moveTo>
                    <a:pt x="3771900" y="237490"/>
                  </a:moveTo>
                  <a:lnTo>
                    <a:pt x="3721100" y="237490"/>
                  </a:lnTo>
                  <a:lnTo>
                    <a:pt x="3721100" y="250190"/>
                  </a:lnTo>
                  <a:lnTo>
                    <a:pt x="3771900" y="250190"/>
                  </a:lnTo>
                  <a:lnTo>
                    <a:pt x="3771900" y="237490"/>
                  </a:lnTo>
                  <a:close/>
                </a:path>
                <a:path w="4038600" h="281939">
                  <a:moveTo>
                    <a:pt x="3784600" y="31750"/>
                  </a:moveTo>
                  <a:lnTo>
                    <a:pt x="3733800" y="31750"/>
                  </a:lnTo>
                  <a:lnTo>
                    <a:pt x="3733800" y="44450"/>
                  </a:lnTo>
                  <a:lnTo>
                    <a:pt x="3784600" y="44450"/>
                  </a:lnTo>
                  <a:lnTo>
                    <a:pt x="3784600" y="31750"/>
                  </a:lnTo>
                  <a:close/>
                </a:path>
                <a:path w="4038600" h="281939">
                  <a:moveTo>
                    <a:pt x="3860800" y="237490"/>
                  </a:moveTo>
                  <a:lnTo>
                    <a:pt x="3810000" y="237490"/>
                  </a:lnTo>
                  <a:lnTo>
                    <a:pt x="3810000" y="250190"/>
                  </a:lnTo>
                  <a:lnTo>
                    <a:pt x="3860800" y="250190"/>
                  </a:lnTo>
                  <a:lnTo>
                    <a:pt x="3860800" y="237490"/>
                  </a:lnTo>
                  <a:close/>
                </a:path>
                <a:path w="4038600" h="281939">
                  <a:moveTo>
                    <a:pt x="3873500" y="31750"/>
                  </a:moveTo>
                  <a:lnTo>
                    <a:pt x="3822700" y="31750"/>
                  </a:lnTo>
                  <a:lnTo>
                    <a:pt x="3822700" y="44450"/>
                  </a:lnTo>
                  <a:lnTo>
                    <a:pt x="3873500" y="44450"/>
                  </a:lnTo>
                  <a:lnTo>
                    <a:pt x="3873500" y="31750"/>
                  </a:lnTo>
                  <a:close/>
                </a:path>
                <a:path w="4038600" h="281939">
                  <a:moveTo>
                    <a:pt x="3949700" y="237490"/>
                  </a:moveTo>
                  <a:lnTo>
                    <a:pt x="3898900" y="237490"/>
                  </a:lnTo>
                  <a:lnTo>
                    <a:pt x="3898900" y="250190"/>
                  </a:lnTo>
                  <a:lnTo>
                    <a:pt x="3949700" y="250190"/>
                  </a:lnTo>
                  <a:lnTo>
                    <a:pt x="3949700" y="237490"/>
                  </a:lnTo>
                  <a:close/>
                </a:path>
                <a:path w="4038600" h="281939">
                  <a:moveTo>
                    <a:pt x="4038600" y="237490"/>
                  </a:moveTo>
                  <a:lnTo>
                    <a:pt x="3987800" y="237490"/>
                  </a:lnTo>
                  <a:lnTo>
                    <a:pt x="3987800" y="250190"/>
                  </a:lnTo>
                  <a:lnTo>
                    <a:pt x="4038600" y="250190"/>
                  </a:lnTo>
                  <a:lnTo>
                    <a:pt x="4038600" y="237490"/>
                  </a:lnTo>
                  <a:close/>
                </a:path>
                <a:path w="4038600" h="281939">
                  <a:moveTo>
                    <a:pt x="4038600" y="38100"/>
                  </a:moveTo>
                  <a:lnTo>
                    <a:pt x="3962400" y="0"/>
                  </a:lnTo>
                  <a:lnTo>
                    <a:pt x="3962400" y="31750"/>
                  </a:lnTo>
                  <a:lnTo>
                    <a:pt x="3911600" y="31750"/>
                  </a:lnTo>
                  <a:lnTo>
                    <a:pt x="3911600" y="44450"/>
                  </a:lnTo>
                  <a:lnTo>
                    <a:pt x="3962400" y="44450"/>
                  </a:lnTo>
                  <a:lnTo>
                    <a:pt x="3962400" y="76200"/>
                  </a:lnTo>
                  <a:lnTo>
                    <a:pt x="4038600" y="3810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2588" y="5969000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FTP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5513" y="6031179"/>
            <a:ext cx="843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FTP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Client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50335" y="4648200"/>
            <a:ext cx="2340864" cy="12313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76880" y="5023484"/>
            <a:ext cx="619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Upload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7925" y="5204764"/>
            <a:ext cx="2595245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latin typeface="Calibri"/>
                <a:cs typeface="Calibri"/>
              </a:rPr>
              <a:t>Download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3658" y="502348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" y="236220"/>
            <a:ext cx="8348980" cy="677545"/>
            <a:chOff x="457962" y="236220"/>
            <a:chExt cx="8348980" cy="677545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40" y="236220"/>
              <a:ext cx="665759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2567" y="315214"/>
            <a:ext cx="8232775" cy="262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65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FILEZILLA</a:t>
            </a:r>
            <a:r>
              <a:rPr sz="2400" b="1" spc="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CLIENT: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DOWNLOAD</a:t>
            </a:r>
            <a:r>
              <a:rPr sz="2400" b="1" spc="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65" dirty="0">
                <a:solidFill>
                  <a:srgbClr val="FF5A33"/>
                </a:solidFill>
                <a:latin typeface="Segoe UI"/>
                <a:cs typeface="Segoe UI"/>
              </a:rPr>
              <a:t>VÀ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CÀI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ĐẶT</a:t>
            </a:r>
            <a:endParaRPr sz="2400" dirty="0">
              <a:latin typeface="Segoe UI"/>
              <a:cs typeface="Segoe UI"/>
            </a:endParaRPr>
          </a:p>
          <a:p>
            <a:pPr marL="355600" marR="53975" indent="-342900">
              <a:lnSpc>
                <a:spcPct val="100000"/>
              </a:lnSpc>
              <a:spcBef>
                <a:spcPts val="1995"/>
              </a:spcBef>
              <a:buFont typeface="Wingdings"/>
              <a:buChar char=""/>
              <a:tabLst>
                <a:tab pos="355600" algn="l"/>
                <a:tab pos="7701915" algn="l"/>
              </a:tabLst>
            </a:pPr>
            <a:r>
              <a:rPr sz="2400" spc="-5" dirty="0">
                <a:latin typeface="Segoe UI"/>
                <a:cs typeface="Segoe UI"/>
              </a:rPr>
              <a:t>F</a:t>
            </a:r>
            <a:r>
              <a:rPr sz="2400" spc="5" dirty="0">
                <a:latin typeface="Segoe UI"/>
                <a:cs typeface="Segoe UI"/>
              </a:rPr>
              <a:t>i</a:t>
            </a:r>
            <a:r>
              <a:rPr sz="2400" spc="-5" dirty="0">
                <a:latin typeface="Segoe UI"/>
                <a:cs typeface="Segoe UI"/>
              </a:rPr>
              <a:t>le</a:t>
            </a:r>
            <a:r>
              <a:rPr sz="2400" spc="5" dirty="0">
                <a:latin typeface="Segoe UI"/>
                <a:cs typeface="Segoe UI"/>
              </a:rPr>
              <a:t>Z</a:t>
            </a:r>
            <a:r>
              <a:rPr sz="2400" spc="-5" dirty="0">
                <a:latin typeface="Segoe UI"/>
                <a:cs typeface="Segoe UI"/>
              </a:rPr>
              <a:t>il</a:t>
            </a:r>
            <a:r>
              <a:rPr sz="2400" spc="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a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C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ent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 </a:t>
            </a:r>
            <a:r>
              <a:rPr sz="2400" spc="-3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oo</a:t>
            </a:r>
            <a:r>
              <a:rPr sz="2400" dirty="0">
                <a:latin typeface="Segoe UI"/>
                <a:cs typeface="Segoe UI"/>
              </a:rPr>
              <a:t>l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</a:t>
            </a:r>
            <a:r>
              <a:rPr sz="2400" spc="-30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dirty="0">
                <a:latin typeface="Segoe UI"/>
                <a:cs typeface="Segoe UI"/>
              </a:rPr>
              <a:t>e </a:t>
            </a:r>
            <a:r>
              <a:rPr sz="2400" spc="-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giúp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uyền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giữa </a:t>
            </a:r>
            <a:r>
              <a:rPr sz="2400" spc="-3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</a:t>
            </a:r>
            <a:r>
              <a:rPr sz="2400" dirty="0">
                <a:latin typeface="Segoe UI"/>
                <a:cs typeface="Segoe UI"/>
              </a:rPr>
              <a:t>y	của  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 dirty="0">
              <a:latin typeface="Segoe UI"/>
              <a:cs typeface="Segoe UI"/>
            </a:endParaRPr>
          </a:p>
          <a:p>
            <a:pPr marL="355600" marR="5270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383665" algn="l"/>
                <a:tab pos="2502535" algn="l"/>
                <a:tab pos="3750945" algn="l"/>
                <a:tab pos="4720590" algn="l"/>
                <a:tab pos="5219065" algn="l"/>
                <a:tab pos="6696075" algn="l"/>
                <a:tab pos="7366634" algn="l"/>
                <a:tab pos="7800975" algn="l"/>
              </a:tabLst>
            </a:pPr>
            <a:r>
              <a:rPr sz="2400" spc="-5" dirty="0">
                <a:latin typeface="Segoe UI"/>
                <a:cs typeface="Segoe UI"/>
              </a:rPr>
              <a:t>Sea</a:t>
            </a:r>
            <a:r>
              <a:rPr sz="2400" spc="-30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ch	</a:t>
            </a:r>
            <a:r>
              <a:rPr sz="2400" spc="5" dirty="0">
                <a:latin typeface="Segoe UI"/>
                <a:cs typeface="Segoe UI"/>
              </a:rPr>
              <a:t>Go</a:t>
            </a:r>
            <a:r>
              <a:rPr sz="2400" dirty="0">
                <a:latin typeface="Segoe UI"/>
                <a:cs typeface="Segoe UI"/>
              </a:rPr>
              <a:t>ogle	</a:t>
            </a:r>
            <a:r>
              <a:rPr sz="2400" b="1" dirty="0">
                <a:latin typeface="Segoe UI"/>
                <a:cs typeface="Segoe UI"/>
              </a:rPr>
              <a:t>Fi</a:t>
            </a:r>
            <a:r>
              <a:rPr sz="2400" b="1" spc="10" dirty="0">
                <a:latin typeface="Segoe UI"/>
                <a:cs typeface="Segoe UI"/>
              </a:rPr>
              <a:t>l</a:t>
            </a:r>
            <a:r>
              <a:rPr sz="2400" b="1" spc="5" dirty="0">
                <a:latin typeface="Segoe UI"/>
                <a:cs typeface="Segoe UI"/>
              </a:rPr>
              <a:t>e</a:t>
            </a:r>
            <a:r>
              <a:rPr sz="2400" b="1" dirty="0">
                <a:latin typeface="Segoe UI"/>
                <a:cs typeface="Segoe UI"/>
              </a:rPr>
              <a:t>Z</a:t>
            </a:r>
            <a:r>
              <a:rPr sz="2400" b="1" spc="5" dirty="0">
                <a:latin typeface="Segoe UI"/>
                <a:cs typeface="Segoe UI"/>
              </a:rPr>
              <a:t>i</a:t>
            </a:r>
            <a:r>
              <a:rPr sz="2400" b="1" spc="-5" dirty="0">
                <a:latin typeface="Segoe UI"/>
                <a:cs typeface="Segoe UI"/>
              </a:rPr>
              <a:t>ll</a:t>
            </a:r>
            <a:r>
              <a:rPr sz="2400" b="1" dirty="0">
                <a:latin typeface="Segoe UI"/>
                <a:cs typeface="Segoe UI"/>
              </a:rPr>
              <a:t>a	</a:t>
            </a:r>
            <a:r>
              <a:rPr sz="2400" b="1" spc="-5" dirty="0">
                <a:latin typeface="Segoe UI"/>
                <a:cs typeface="Segoe UI"/>
              </a:rPr>
              <a:t>Clien</a:t>
            </a:r>
            <a:r>
              <a:rPr sz="2400" b="1" dirty="0">
                <a:latin typeface="Segoe UI"/>
                <a:cs typeface="Segoe UI"/>
              </a:rPr>
              <a:t>t	</a:t>
            </a:r>
            <a:r>
              <a:rPr sz="2400" spc="15" dirty="0">
                <a:latin typeface="Segoe UI"/>
                <a:cs typeface="Segoe UI"/>
              </a:rPr>
              <a:t>r</a:t>
            </a:r>
            <a:r>
              <a:rPr sz="2400" spc="5" dirty="0">
                <a:latin typeface="Segoe UI"/>
                <a:cs typeface="Segoe UI"/>
              </a:rPr>
              <a:t>ồ</a:t>
            </a:r>
            <a:r>
              <a:rPr sz="2400" dirty="0">
                <a:latin typeface="Segoe UI"/>
                <a:cs typeface="Segoe UI"/>
              </a:rPr>
              <a:t>i	do</a:t>
            </a:r>
            <a:r>
              <a:rPr sz="2400" spc="15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nl</a:t>
            </a:r>
            <a:r>
              <a:rPr sz="2400" spc="-25" dirty="0">
                <a:latin typeface="Segoe UI"/>
                <a:cs typeface="Segoe UI"/>
              </a:rPr>
              <a:t>o</a:t>
            </a:r>
            <a:r>
              <a:rPr sz="2400" spc="10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d	</a:t>
            </a:r>
            <a:r>
              <a:rPr sz="2400" spc="-25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ool	</a:t>
            </a:r>
            <a:r>
              <a:rPr sz="2400" spc="-50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à	c</a:t>
            </a:r>
            <a:r>
              <a:rPr sz="2400" spc="5" dirty="0">
                <a:latin typeface="Segoe UI"/>
                <a:cs typeface="Segoe UI"/>
              </a:rPr>
              <a:t>à</a:t>
            </a:r>
            <a:r>
              <a:rPr sz="2400" dirty="0">
                <a:latin typeface="Segoe UI"/>
                <a:cs typeface="Segoe UI"/>
              </a:rPr>
              <a:t>i 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Việc</a:t>
            </a:r>
            <a:r>
              <a:rPr sz="2400" dirty="0">
                <a:latin typeface="Segoe UI"/>
                <a:cs typeface="Segoe UI"/>
              </a:rPr>
              <a:t> cài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đặt </a:t>
            </a:r>
            <a:r>
              <a:rPr sz="2400" spc="-10" dirty="0">
                <a:latin typeface="Segoe UI"/>
                <a:cs typeface="Segoe UI"/>
              </a:rPr>
              <a:t>tool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dàng,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gì đặt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biệt.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0723" y="2962275"/>
            <a:ext cx="8093709" cy="3569970"/>
            <a:chOff x="450723" y="2962275"/>
            <a:chExt cx="8093709" cy="35699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248" y="2992129"/>
              <a:ext cx="8074152" cy="35305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485" y="2967037"/>
              <a:ext cx="8084184" cy="3560445"/>
            </a:xfrm>
            <a:custGeom>
              <a:avLst/>
              <a:gdLst/>
              <a:ahLst/>
              <a:cxnLst/>
              <a:rect l="l" t="t" r="r" b="b"/>
              <a:pathLst>
                <a:path w="8084184" h="3560445">
                  <a:moveTo>
                    <a:pt x="0" y="3560445"/>
                  </a:moveTo>
                  <a:lnTo>
                    <a:pt x="8083677" y="3560445"/>
                  </a:lnTo>
                  <a:lnTo>
                    <a:pt x="8083677" y="0"/>
                  </a:lnTo>
                  <a:lnTo>
                    <a:pt x="0" y="0"/>
                  </a:lnTo>
                  <a:lnTo>
                    <a:pt x="0" y="3560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844" y="190500"/>
              <a:ext cx="2643378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0115" y="190500"/>
              <a:ext cx="936498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8568" y="190500"/>
              <a:ext cx="2771393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2759" y="283210"/>
            <a:ext cx="507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0" dirty="0"/>
              <a:t> </a:t>
            </a:r>
            <a:r>
              <a:rPr spc="-5" dirty="0"/>
              <a:t>THÔNG</a:t>
            </a:r>
            <a:r>
              <a:rPr dirty="0"/>
              <a:t> </a:t>
            </a:r>
            <a:r>
              <a:rPr spc="-5" dirty="0"/>
              <a:t>SỐ</a:t>
            </a:r>
            <a:r>
              <a:rPr dirty="0"/>
              <a:t> </a:t>
            </a:r>
            <a:r>
              <a:rPr spc="5" dirty="0"/>
              <a:t>FTP </a:t>
            </a:r>
            <a:r>
              <a:rPr spc="-10" dirty="0"/>
              <a:t>CẦN</a:t>
            </a:r>
            <a:r>
              <a:rPr dirty="0"/>
              <a:t> </a:t>
            </a:r>
            <a:r>
              <a:rPr spc="-10" dirty="0"/>
              <a:t>BIẾT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400611" y="1409255"/>
            <a:ext cx="3415029" cy="2901315"/>
            <a:chOff x="5400611" y="1409255"/>
            <a:chExt cx="3415029" cy="29013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418843"/>
              <a:ext cx="3395472" cy="28818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05373" y="1414017"/>
              <a:ext cx="3405504" cy="2891790"/>
            </a:xfrm>
            <a:custGeom>
              <a:avLst/>
              <a:gdLst/>
              <a:ahLst/>
              <a:cxnLst/>
              <a:rect l="l" t="t" r="r" b="b"/>
              <a:pathLst>
                <a:path w="3405504" h="2891790">
                  <a:moveTo>
                    <a:pt x="0" y="2891408"/>
                  </a:moveTo>
                  <a:lnTo>
                    <a:pt x="3404997" y="2891408"/>
                  </a:lnTo>
                  <a:lnTo>
                    <a:pt x="3404997" y="0"/>
                  </a:lnTo>
                  <a:lnTo>
                    <a:pt x="0" y="0"/>
                  </a:lnTo>
                  <a:lnTo>
                    <a:pt x="0" y="2891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3268" y="1030604"/>
            <a:ext cx="5142865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truyền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hosting,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nối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lên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sau:</a:t>
            </a:r>
            <a:endParaRPr sz="24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Segoe UI"/>
                <a:cs typeface="Segoe UI"/>
              </a:rPr>
              <a:t>Host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Name</a:t>
            </a:r>
            <a:r>
              <a:rPr sz="2200" spc="-5" dirty="0">
                <a:latin typeface="Segoe UI"/>
                <a:cs typeface="Segoe UI"/>
              </a:rPr>
              <a:t>: </a:t>
            </a:r>
            <a:r>
              <a:rPr sz="2200" spc="-10" dirty="0">
                <a:latin typeface="Segoe UI"/>
                <a:cs typeface="Segoe UI"/>
              </a:rPr>
              <a:t>Địa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chỉ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server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FTP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(name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hoặc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IP)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Segoe UI"/>
                <a:cs typeface="Segoe UI"/>
              </a:rPr>
              <a:t>Username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-5" dirty="0">
                <a:latin typeface="Segoe UI"/>
                <a:cs typeface="Segoe UI"/>
              </a:rPr>
              <a:t> đăng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nhập</a:t>
            </a:r>
            <a:endParaRPr sz="22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200" b="1" spc="-15" dirty="0">
                <a:latin typeface="Segoe UI"/>
                <a:cs typeface="Segoe UI"/>
              </a:rPr>
              <a:t>Password</a:t>
            </a:r>
            <a:r>
              <a:rPr sz="2200" spc="-15" dirty="0">
                <a:latin typeface="Segoe UI"/>
                <a:cs typeface="Segoe UI"/>
              </a:rPr>
              <a:t>: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Mật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khẩu</a:t>
            </a:r>
            <a:endParaRPr sz="2200">
              <a:latin typeface="Segoe UI"/>
              <a:cs typeface="Segoe UI"/>
            </a:endParaRPr>
          </a:p>
          <a:p>
            <a:pPr marL="469900" marR="692150" indent="-457200">
              <a:lnSpc>
                <a:spcPct val="12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Segoe UI"/>
                <a:cs typeface="Segoe UI"/>
              </a:rPr>
              <a:t>Port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port</a:t>
            </a:r>
            <a:r>
              <a:rPr sz="2200" spc="-5" dirty="0">
                <a:latin typeface="Segoe UI"/>
                <a:cs typeface="Segoe UI"/>
              </a:rPr>
              <a:t> hoạt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 </a:t>
            </a:r>
            <a:r>
              <a:rPr sz="2200" spc="-5" dirty="0">
                <a:latin typeface="Segoe UI"/>
                <a:cs typeface="Segoe UI"/>
              </a:rPr>
              <a:t>FTP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server,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21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tìm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thấy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113" y="5186171"/>
            <a:ext cx="6132830" cy="1214120"/>
            <a:chOff x="528113" y="5186171"/>
            <a:chExt cx="6132830" cy="121412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0523" y="5186171"/>
              <a:ext cx="980304" cy="10759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13" y="5292423"/>
              <a:ext cx="1089421" cy="11072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3248" y="5766815"/>
              <a:ext cx="4038600" cy="76200"/>
            </a:xfrm>
            <a:custGeom>
              <a:avLst/>
              <a:gdLst/>
              <a:ahLst/>
              <a:cxnLst/>
              <a:rect l="l" t="t" r="r" b="b"/>
              <a:pathLst>
                <a:path w="4038600" h="76200">
                  <a:moveTo>
                    <a:pt x="50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4038600" h="76200">
                  <a:moveTo>
                    <a:pt x="1397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39700" y="44450"/>
                  </a:lnTo>
                  <a:lnTo>
                    <a:pt x="139700" y="31750"/>
                  </a:lnTo>
                  <a:close/>
                </a:path>
                <a:path w="4038600" h="76200">
                  <a:moveTo>
                    <a:pt x="228600" y="31750"/>
                  </a:moveTo>
                  <a:lnTo>
                    <a:pt x="177800" y="31750"/>
                  </a:lnTo>
                  <a:lnTo>
                    <a:pt x="1778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4038600" h="76200">
                  <a:moveTo>
                    <a:pt x="3175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17500" y="44450"/>
                  </a:lnTo>
                  <a:lnTo>
                    <a:pt x="317500" y="31750"/>
                  </a:lnTo>
                  <a:close/>
                </a:path>
                <a:path w="40386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4038600" h="76200">
                  <a:moveTo>
                    <a:pt x="4953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4038600" h="76200">
                  <a:moveTo>
                    <a:pt x="584200" y="31750"/>
                  </a:moveTo>
                  <a:lnTo>
                    <a:pt x="533400" y="31750"/>
                  </a:lnTo>
                  <a:lnTo>
                    <a:pt x="533400" y="44450"/>
                  </a:lnTo>
                  <a:lnTo>
                    <a:pt x="584200" y="44450"/>
                  </a:lnTo>
                  <a:lnTo>
                    <a:pt x="584200" y="31750"/>
                  </a:lnTo>
                  <a:close/>
                </a:path>
                <a:path w="4038600" h="76200">
                  <a:moveTo>
                    <a:pt x="673100" y="31750"/>
                  </a:moveTo>
                  <a:lnTo>
                    <a:pt x="622300" y="31750"/>
                  </a:lnTo>
                  <a:lnTo>
                    <a:pt x="622300" y="44450"/>
                  </a:lnTo>
                  <a:lnTo>
                    <a:pt x="673100" y="44450"/>
                  </a:lnTo>
                  <a:lnTo>
                    <a:pt x="673100" y="31750"/>
                  </a:lnTo>
                  <a:close/>
                </a:path>
                <a:path w="4038600" h="76200">
                  <a:moveTo>
                    <a:pt x="762000" y="31750"/>
                  </a:moveTo>
                  <a:lnTo>
                    <a:pt x="711200" y="31750"/>
                  </a:lnTo>
                  <a:lnTo>
                    <a:pt x="7112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4038600" h="76200">
                  <a:moveTo>
                    <a:pt x="850900" y="31750"/>
                  </a:moveTo>
                  <a:lnTo>
                    <a:pt x="800100" y="31750"/>
                  </a:lnTo>
                  <a:lnTo>
                    <a:pt x="800100" y="44450"/>
                  </a:lnTo>
                  <a:lnTo>
                    <a:pt x="850900" y="44450"/>
                  </a:lnTo>
                  <a:lnTo>
                    <a:pt x="850900" y="31750"/>
                  </a:lnTo>
                  <a:close/>
                </a:path>
                <a:path w="4038600" h="76200">
                  <a:moveTo>
                    <a:pt x="939800" y="31750"/>
                  </a:moveTo>
                  <a:lnTo>
                    <a:pt x="889000" y="31750"/>
                  </a:lnTo>
                  <a:lnTo>
                    <a:pt x="889000" y="44450"/>
                  </a:lnTo>
                  <a:lnTo>
                    <a:pt x="939800" y="44450"/>
                  </a:lnTo>
                  <a:lnTo>
                    <a:pt x="939800" y="31750"/>
                  </a:lnTo>
                  <a:close/>
                </a:path>
                <a:path w="4038600" h="76200">
                  <a:moveTo>
                    <a:pt x="1028700" y="31750"/>
                  </a:moveTo>
                  <a:lnTo>
                    <a:pt x="977900" y="31750"/>
                  </a:lnTo>
                  <a:lnTo>
                    <a:pt x="977900" y="44450"/>
                  </a:lnTo>
                  <a:lnTo>
                    <a:pt x="1028700" y="44450"/>
                  </a:lnTo>
                  <a:lnTo>
                    <a:pt x="1028700" y="31750"/>
                  </a:lnTo>
                  <a:close/>
                </a:path>
                <a:path w="4038600" h="76200">
                  <a:moveTo>
                    <a:pt x="1117600" y="31750"/>
                  </a:moveTo>
                  <a:lnTo>
                    <a:pt x="1066800" y="31750"/>
                  </a:lnTo>
                  <a:lnTo>
                    <a:pt x="1066800" y="44450"/>
                  </a:lnTo>
                  <a:lnTo>
                    <a:pt x="1117600" y="44450"/>
                  </a:lnTo>
                  <a:lnTo>
                    <a:pt x="1117600" y="31750"/>
                  </a:lnTo>
                  <a:close/>
                </a:path>
                <a:path w="4038600" h="76200">
                  <a:moveTo>
                    <a:pt x="1206500" y="31750"/>
                  </a:moveTo>
                  <a:lnTo>
                    <a:pt x="1155700" y="31750"/>
                  </a:lnTo>
                  <a:lnTo>
                    <a:pt x="1155700" y="44450"/>
                  </a:lnTo>
                  <a:lnTo>
                    <a:pt x="1206500" y="44450"/>
                  </a:lnTo>
                  <a:lnTo>
                    <a:pt x="1206500" y="31750"/>
                  </a:lnTo>
                  <a:close/>
                </a:path>
                <a:path w="4038600" h="76200">
                  <a:moveTo>
                    <a:pt x="1295400" y="31750"/>
                  </a:moveTo>
                  <a:lnTo>
                    <a:pt x="1244600" y="31750"/>
                  </a:lnTo>
                  <a:lnTo>
                    <a:pt x="124460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4038600" h="76200">
                  <a:moveTo>
                    <a:pt x="1384300" y="31750"/>
                  </a:moveTo>
                  <a:lnTo>
                    <a:pt x="1333500" y="31750"/>
                  </a:lnTo>
                  <a:lnTo>
                    <a:pt x="1333500" y="44450"/>
                  </a:lnTo>
                  <a:lnTo>
                    <a:pt x="1384300" y="44450"/>
                  </a:lnTo>
                  <a:lnTo>
                    <a:pt x="1384300" y="31750"/>
                  </a:lnTo>
                  <a:close/>
                </a:path>
                <a:path w="4038600" h="76200">
                  <a:moveTo>
                    <a:pt x="1473200" y="31750"/>
                  </a:moveTo>
                  <a:lnTo>
                    <a:pt x="1422400" y="31750"/>
                  </a:lnTo>
                  <a:lnTo>
                    <a:pt x="1422400" y="44450"/>
                  </a:lnTo>
                  <a:lnTo>
                    <a:pt x="1473200" y="44450"/>
                  </a:lnTo>
                  <a:lnTo>
                    <a:pt x="1473200" y="31750"/>
                  </a:lnTo>
                  <a:close/>
                </a:path>
                <a:path w="4038600" h="76200">
                  <a:moveTo>
                    <a:pt x="1562100" y="31750"/>
                  </a:moveTo>
                  <a:lnTo>
                    <a:pt x="1511300" y="31750"/>
                  </a:lnTo>
                  <a:lnTo>
                    <a:pt x="1511300" y="44450"/>
                  </a:lnTo>
                  <a:lnTo>
                    <a:pt x="1562100" y="44450"/>
                  </a:lnTo>
                  <a:lnTo>
                    <a:pt x="1562100" y="31750"/>
                  </a:lnTo>
                  <a:close/>
                </a:path>
                <a:path w="4038600" h="76200">
                  <a:moveTo>
                    <a:pt x="1651000" y="31750"/>
                  </a:moveTo>
                  <a:lnTo>
                    <a:pt x="1600200" y="31750"/>
                  </a:lnTo>
                  <a:lnTo>
                    <a:pt x="1600200" y="44450"/>
                  </a:lnTo>
                  <a:lnTo>
                    <a:pt x="1651000" y="44450"/>
                  </a:lnTo>
                  <a:lnTo>
                    <a:pt x="1651000" y="31750"/>
                  </a:lnTo>
                  <a:close/>
                </a:path>
                <a:path w="4038600" h="76200">
                  <a:moveTo>
                    <a:pt x="1739900" y="31750"/>
                  </a:moveTo>
                  <a:lnTo>
                    <a:pt x="1689100" y="31750"/>
                  </a:lnTo>
                  <a:lnTo>
                    <a:pt x="1689100" y="44450"/>
                  </a:lnTo>
                  <a:lnTo>
                    <a:pt x="1739900" y="44450"/>
                  </a:lnTo>
                  <a:lnTo>
                    <a:pt x="1739900" y="31750"/>
                  </a:lnTo>
                  <a:close/>
                </a:path>
                <a:path w="4038600" h="76200">
                  <a:moveTo>
                    <a:pt x="1828800" y="31750"/>
                  </a:moveTo>
                  <a:lnTo>
                    <a:pt x="1778000" y="31750"/>
                  </a:lnTo>
                  <a:lnTo>
                    <a:pt x="1778000" y="44450"/>
                  </a:lnTo>
                  <a:lnTo>
                    <a:pt x="1828800" y="44450"/>
                  </a:lnTo>
                  <a:lnTo>
                    <a:pt x="1828800" y="31750"/>
                  </a:lnTo>
                  <a:close/>
                </a:path>
                <a:path w="4038600" h="76200">
                  <a:moveTo>
                    <a:pt x="1917700" y="31750"/>
                  </a:moveTo>
                  <a:lnTo>
                    <a:pt x="1866900" y="31750"/>
                  </a:lnTo>
                  <a:lnTo>
                    <a:pt x="186690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4038600" h="76200">
                  <a:moveTo>
                    <a:pt x="2006600" y="31750"/>
                  </a:moveTo>
                  <a:lnTo>
                    <a:pt x="1955800" y="31750"/>
                  </a:lnTo>
                  <a:lnTo>
                    <a:pt x="1955800" y="44450"/>
                  </a:lnTo>
                  <a:lnTo>
                    <a:pt x="2006600" y="44450"/>
                  </a:lnTo>
                  <a:lnTo>
                    <a:pt x="2006600" y="31750"/>
                  </a:lnTo>
                  <a:close/>
                </a:path>
                <a:path w="4038600" h="76200">
                  <a:moveTo>
                    <a:pt x="2095500" y="31750"/>
                  </a:moveTo>
                  <a:lnTo>
                    <a:pt x="2044700" y="31750"/>
                  </a:lnTo>
                  <a:lnTo>
                    <a:pt x="2044700" y="44450"/>
                  </a:lnTo>
                  <a:lnTo>
                    <a:pt x="2095500" y="44450"/>
                  </a:lnTo>
                  <a:lnTo>
                    <a:pt x="2095500" y="31750"/>
                  </a:lnTo>
                  <a:close/>
                </a:path>
                <a:path w="4038600" h="76200">
                  <a:moveTo>
                    <a:pt x="2184400" y="31750"/>
                  </a:moveTo>
                  <a:lnTo>
                    <a:pt x="2133600" y="31750"/>
                  </a:lnTo>
                  <a:lnTo>
                    <a:pt x="2133600" y="44450"/>
                  </a:lnTo>
                  <a:lnTo>
                    <a:pt x="2184400" y="44450"/>
                  </a:lnTo>
                  <a:lnTo>
                    <a:pt x="2184400" y="31750"/>
                  </a:lnTo>
                  <a:close/>
                </a:path>
                <a:path w="4038600" h="76200">
                  <a:moveTo>
                    <a:pt x="2273300" y="31750"/>
                  </a:moveTo>
                  <a:lnTo>
                    <a:pt x="2222500" y="31750"/>
                  </a:lnTo>
                  <a:lnTo>
                    <a:pt x="2222500" y="44450"/>
                  </a:lnTo>
                  <a:lnTo>
                    <a:pt x="2273300" y="44450"/>
                  </a:lnTo>
                  <a:lnTo>
                    <a:pt x="2273300" y="31750"/>
                  </a:lnTo>
                  <a:close/>
                </a:path>
                <a:path w="4038600" h="76200">
                  <a:moveTo>
                    <a:pt x="2362200" y="31750"/>
                  </a:moveTo>
                  <a:lnTo>
                    <a:pt x="2311400" y="31750"/>
                  </a:lnTo>
                  <a:lnTo>
                    <a:pt x="2311400" y="44450"/>
                  </a:lnTo>
                  <a:lnTo>
                    <a:pt x="2362200" y="44450"/>
                  </a:lnTo>
                  <a:lnTo>
                    <a:pt x="2362200" y="31750"/>
                  </a:lnTo>
                  <a:close/>
                </a:path>
                <a:path w="4038600" h="76200">
                  <a:moveTo>
                    <a:pt x="2451100" y="31750"/>
                  </a:moveTo>
                  <a:lnTo>
                    <a:pt x="2400300" y="31750"/>
                  </a:lnTo>
                  <a:lnTo>
                    <a:pt x="2400300" y="44450"/>
                  </a:lnTo>
                  <a:lnTo>
                    <a:pt x="2451100" y="44450"/>
                  </a:lnTo>
                  <a:lnTo>
                    <a:pt x="2451100" y="31750"/>
                  </a:lnTo>
                  <a:close/>
                </a:path>
                <a:path w="4038600" h="76200">
                  <a:moveTo>
                    <a:pt x="2540000" y="31750"/>
                  </a:moveTo>
                  <a:lnTo>
                    <a:pt x="2489200" y="31750"/>
                  </a:lnTo>
                  <a:lnTo>
                    <a:pt x="2489200" y="44450"/>
                  </a:lnTo>
                  <a:lnTo>
                    <a:pt x="2540000" y="44450"/>
                  </a:lnTo>
                  <a:lnTo>
                    <a:pt x="2540000" y="31750"/>
                  </a:lnTo>
                  <a:close/>
                </a:path>
                <a:path w="4038600" h="76200">
                  <a:moveTo>
                    <a:pt x="2628900" y="31750"/>
                  </a:moveTo>
                  <a:lnTo>
                    <a:pt x="2578100" y="31750"/>
                  </a:lnTo>
                  <a:lnTo>
                    <a:pt x="2578100" y="44450"/>
                  </a:lnTo>
                  <a:lnTo>
                    <a:pt x="2628900" y="44450"/>
                  </a:lnTo>
                  <a:lnTo>
                    <a:pt x="2628900" y="31750"/>
                  </a:lnTo>
                  <a:close/>
                </a:path>
                <a:path w="4038600" h="76200">
                  <a:moveTo>
                    <a:pt x="2717800" y="31750"/>
                  </a:moveTo>
                  <a:lnTo>
                    <a:pt x="2667000" y="31750"/>
                  </a:lnTo>
                  <a:lnTo>
                    <a:pt x="2667000" y="44450"/>
                  </a:lnTo>
                  <a:lnTo>
                    <a:pt x="2717800" y="44450"/>
                  </a:lnTo>
                  <a:lnTo>
                    <a:pt x="2717800" y="31750"/>
                  </a:lnTo>
                  <a:close/>
                </a:path>
                <a:path w="4038600" h="76200">
                  <a:moveTo>
                    <a:pt x="2806700" y="31750"/>
                  </a:moveTo>
                  <a:lnTo>
                    <a:pt x="2755900" y="31750"/>
                  </a:lnTo>
                  <a:lnTo>
                    <a:pt x="2755900" y="44450"/>
                  </a:lnTo>
                  <a:lnTo>
                    <a:pt x="2806700" y="44450"/>
                  </a:lnTo>
                  <a:lnTo>
                    <a:pt x="2806700" y="31750"/>
                  </a:lnTo>
                  <a:close/>
                </a:path>
                <a:path w="4038600" h="76200">
                  <a:moveTo>
                    <a:pt x="2895600" y="31750"/>
                  </a:moveTo>
                  <a:lnTo>
                    <a:pt x="2844800" y="31750"/>
                  </a:lnTo>
                  <a:lnTo>
                    <a:pt x="2844800" y="44450"/>
                  </a:lnTo>
                  <a:lnTo>
                    <a:pt x="2895600" y="44450"/>
                  </a:lnTo>
                  <a:lnTo>
                    <a:pt x="2895600" y="31750"/>
                  </a:lnTo>
                  <a:close/>
                </a:path>
                <a:path w="4038600" h="76200">
                  <a:moveTo>
                    <a:pt x="2984500" y="31750"/>
                  </a:moveTo>
                  <a:lnTo>
                    <a:pt x="2933700" y="31750"/>
                  </a:lnTo>
                  <a:lnTo>
                    <a:pt x="2933700" y="44450"/>
                  </a:lnTo>
                  <a:lnTo>
                    <a:pt x="2984500" y="44450"/>
                  </a:lnTo>
                  <a:lnTo>
                    <a:pt x="2984500" y="31750"/>
                  </a:lnTo>
                  <a:close/>
                </a:path>
                <a:path w="4038600" h="76200">
                  <a:moveTo>
                    <a:pt x="3073400" y="31750"/>
                  </a:moveTo>
                  <a:lnTo>
                    <a:pt x="3022600" y="31750"/>
                  </a:lnTo>
                  <a:lnTo>
                    <a:pt x="3022600" y="44450"/>
                  </a:lnTo>
                  <a:lnTo>
                    <a:pt x="3073400" y="44450"/>
                  </a:lnTo>
                  <a:lnTo>
                    <a:pt x="3073400" y="31750"/>
                  </a:lnTo>
                  <a:close/>
                </a:path>
                <a:path w="4038600" h="76200">
                  <a:moveTo>
                    <a:pt x="3162300" y="31750"/>
                  </a:moveTo>
                  <a:lnTo>
                    <a:pt x="3111500" y="31750"/>
                  </a:lnTo>
                  <a:lnTo>
                    <a:pt x="3111500" y="44450"/>
                  </a:lnTo>
                  <a:lnTo>
                    <a:pt x="3162300" y="44450"/>
                  </a:lnTo>
                  <a:lnTo>
                    <a:pt x="3162300" y="31750"/>
                  </a:lnTo>
                  <a:close/>
                </a:path>
                <a:path w="4038600" h="76200">
                  <a:moveTo>
                    <a:pt x="3251200" y="31750"/>
                  </a:moveTo>
                  <a:lnTo>
                    <a:pt x="3200400" y="31750"/>
                  </a:lnTo>
                  <a:lnTo>
                    <a:pt x="3200400" y="44450"/>
                  </a:lnTo>
                  <a:lnTo>
                    <a:pt x="3251200" y="44450"/>
                  </a:lnTo>
                  <a:lnTo>
                    <a:pt x="3251200" y="31750"/>
                  </a:lnTo>
                  <a:close/>
                </a:path>
                <a:path w="4038600" h="76200">
                  <a:moveTo>
                    <a:pt x="3340100" y="31750"/>
                  </a:moveTo>
                  <a:lnTo>
                    <a:pt x="3289300" y="31750"/>
                  </a:lnTo>
                  <a:lnTo>
                    <a:pt x="3289300" y="44450"/>
                  </a:lnTo>
                  <a:lnTo>
                    <a:pt x="3340100" y="44450"/>
                  </a:lnTo>
                  <a:lnTo>
                    <a:pt x="3340100" y="31750"/>
                  </a:lnTo>
                  <a:close/>
                </a:path>
                <a:path w="4038600" h="76200">
                  <a:moveTo>
                    <a:pt x="3429000" y="31750"/>
                  </a:moveTo>
                  <a:lnTo>
                    <a:pt x="3378200" y="31750"/>
                  </a:lnTo>
                  <a:lnTo>
                    <a:pt x="3378200" y="44450"/>
                  </a:lnTo>
                  <a:lnTo>
                    <a:pt x="3429000" y="44450"/>
                  </a:lnTo>
                  <a:lnTo>
                    <a:pt x="3429000" y="31750"/>
                  </a:lnTo>
                  <a:close/>
                </a:path>
                <a:path w="4038600" h="76200">
                  <a:moveTo>
                    <a:pt x="3517900" y="31750"/>
                  </a:moveTo>
                  <a:lnTo>
                    <a:pt x="3467100" y="31750"/>
                  </a:lnTo>
                  <a:lnTo>
                    <a:pt x="3467100" y="44450"/>
                  </a:lnTo>
                  <a:lnTo>
                    <a:pt x="3517900" y="44450"/>
                  </a:lnTo>
                  <a:lnTo>
                    <a:pt x="3517900" y="31750"/>
                  </a:lnTo>
                  <a:close/>
                </a:path>
                <a:path w="4038600" h="76200">
                  <a:moveTo>
                    <a:pt x="3606800" y="31750"/>
                  </a:moveTo>
                  <a:lnTo>
                    <a:pt x="3556000" y="31750"/>
                  </a:lnTo>
                  <a:lnTo>
                    <a:pt x="3556000" y="44450"/>
                  </a:lnTo>
                  <a:lnTo>
                    <a:pt x="3606800" y="44450"/>
                  </a:lnTo>
                  <a:lnTo>
                    <a:pt x="3606800" y="31750"/>
                  </a:lnTo>
                  <a:close/>
                </a:path>
                <a:path w="4038600" h="76200">
                  <a:moveTo>
                    <a:pt x="3695700" y="31750"/>
                  </a:moveTo>
                  <a:lnTo>
                    <a:pt x="3644900" y="31750"/>
                  </a:lnTo>
                  <a:lnTo>
                    <a:pt x="3644900" y="44450"/>
                  </a:lnTo>
                  <a:lnTo>
                    <a:pt x="3695700" y="44450"/>
                  </a:lnTo>
                  <a:lnTo>
                    <a:pt x="3695700" y="31750"/>
                  </a:lnTo>
                  <a:close/>
                </a:path>
                <a:path w="4038600" h="76200">
                  <a:moveTo>
                    <a:pt x="3784600" y="31750"/>
                  </a:moveTo>
                  <a:lnTo>
                    <a:pt x="3733800" y="31750"/>
                  </a:lnTo>
                  <a:lnTo>
                    <a:pt x="3733800" y="44450"/>
                  </a:lnTo>
                  <a:lnTo>
                    <a:pt x="3784600" y="44450"/>
                  </a:lnTo>
                  <a:lnTo>
                    <a:pt x="3784600" y="31750"/>
                  </a:lnTo>
                  <a:close/>
                </a:path>
                <a:path w="4038600" h="76200">
                  <a:moveTo>
                    <a:pt x="3873500" y="31750"/>
                  </a:moveTo>
                  <a:lnTo>
                    <a:pt x="3822700" y="31750"/>
                  </a:lnTo>
                  <a:lnTo>
                    <a:pt x="3822700" y="44450"/>
                  </a:lnTo>
                  <a:lnTo>
                    <a:pt x="3873500" y="44450"/>
                  </a:lnTo>
                  <a:lnTo>
                    <a:pt x="3873500" y="31750"/>
                  </a:lnTo>
                  <a:close/>
                </a:path>
                <a:path w="4038600" h="76200">
                  <a:moveTo>
                    <a:pt x="3962400" y="0"/>
                  </a:moveTo>
                  <a:lnTo>
                    <a:pt x="3962400" y="76200"/>
                  </a:lnTo>
                  <a:lnTo>
                    <a:pt x="4038600" y="38100"/>
                  </a:lnTo>
                  <a:lnTo>
                    <a:pt x="3962400" y="0"/>
                  </a:lnTo>
                  <a:close/>
                </a:path>
                <a:path w="4038600" h="76200">
                  <a:moveTo>
                    <a:pt x="3962400" y="31750"/>
                  </a:moveTo>
                  <a:lnTo>
                    <a:pt x="3911600" y="31750"/>
                  </a:lnTo>
                  <a:lnTo>
                    <a:pt x="3911600" y="44450"/>
                  </a:lnTo>
                  <a:lnTo>
                    <a:pt x="3962400" y="44450"/>
                  </a:lnTo>
                  <a:lnTo>
                    <a:pt x="3962400" y="31750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23635" y="6322872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FTP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273" y="6368288"/>
            <a:ext cx="844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FTP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Client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5516" y="5186171"/>
            <a:ext cx="2135124" cy="103327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52520" y="5599277"/>
            <a:ext cx="845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1541" y="5565140"/>
            <a:ext cx="1256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17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  </a:t>
            </a:r>
            <a:r>
              <a:rPr sz="1400" spc="-5" dirty="0">
                <a:latin typeface="Calibri"/>
                <a:cs typeface="Calibri"/>
              </a:rPr>
              <a:t>pass,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3050" y="5392927"/>
            <a:ext cx="229870" cy="7029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latin typeface="Calibri"/>
                <a:cs typeface="Calibri"/>
              </a:rPr>
              <a:t>IP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" y="236220"/>
            <a:ext cx="8501380" cy="677545"/>
            <a:chOff x="457962" y="236220"/>
            <a:chExt cx="8501380" cy="677545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951" y="236220"/>
              <a:ext cx="7056882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2567" y="315214"/>
            <a:ext cx="8386445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KẾT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NỐI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ĐẾN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SERVER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DÙNG</a:t>
            </a:r>
            <a:r>
              <a:rPr sz="24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FILEZILLA</a:t>
            </a:r>
            <a:r>
              <a:rPr sz="2400" b="1" spc="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CLIENT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dirty="0">
                <a:latin typeface="Segoe UI"/>
                <a:cs typeface="Segoe UI"/>
              </a:rPr>
              <a:t>Thực hiện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nối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B1: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Mở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tool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FTP </a:t>
            </a:r>
            <a:r>
              <a:rPr sz="2400" spc="-5" dirty="0">
                <a:latin typeface="Segoe UI"/>
                <a:cs typeface="Segoe UI"/>
              </a:rPr>
              <a:t>Client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B2: </a:t>
            </a:r>
            <a:r>
              <a:rPr sz="2400" spc="-5" dirty="0">
                <a:latin typeface="Segoe UI"/>
                <a:cs typeface="Segoe UI"/>
              </a:rPr>
              <a:t>Nhập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username,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pass,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port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B3:</a:t>
            </a:r>
            <a:r>
              <a:rPr sz="2400" spc="-5" dirty="0">
                <a:latin typeface="Segoe UI"/>
                <a:cs typeface="Segoe UI"/>
              </a:rPr>
              <a:t> Nhắp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nút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Quick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Connect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0075" y="2901314"/>
            <a:ext cx="8248650" cy="3641725"/>
            <a:chOff x="600075" y="2901314"/>
            <a:chExt cx="8248650" cy="36417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1820" y="4236719"/>
              <a:ext cx="1897379" cy="2147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36994" y="4231957"/>
              <a:ext cx="1906905" cy="2157095"/>
            </a:xfrm>
            <a:custGeom>
              <a:avLst/>
              <a:gdLst/>
              <a:ahLst/>
              <a:cxnLst/>
              <a:rect l="l" t="t" r="r" b="b"/>
              <a:pathLst>
                <a:path w="1906904" h="2157095">
                  <a:moveTo>
                    <a:pt x="0" y="2156841"/>
                  </a:moveTo>
                  <a:lnTo>
                    <a:pt x="1906904" y="2156841"/>
                  </a:lnTo>
                  <a:lnTo>
                    <a:pt x="1906904" y="0"/>
                  </a:lnTo>
                  <a:lnTo>
                    <a:pt x="0" y="0"/>
                  </a:lnTo>
                  <a:lnTo>
                    <a:pt x="0" y="2156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910839"/>
              <a:ext cx="6024372" cy="3622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4837" y="2906077"/>
              <a:ext cx="6034405" cy="3632200"/>
            </a:xfrm>
            <a:custGeom>
              <a:avLst/>
              <a:gdLst/>
              <a:ahLst/>
              <a:cxnLst/>
              <a:rect l="l" t="t" r="r" b="b"/>
              <a:pathLst>
                <a:path w="6034405" h="3632200">
                  <a:moveTo>
                    <a:pt x="0" y="3632073"/>
                  </a:moveTo>
                  <a:lnTo>
                    <a:pt x="6033897" y="3632073"/>
                  </a:lnTo>
                  <a:lnTo>
                    <a:pt x="6033897" y="0"/>
                  </a:lnTo>
                  <a:lnTo>
                    <a:pt x="0" y="0"/>
                  </a:lnTo>
                  <a:lnTo>
                    <a:pt x="0" y="3632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3726179"/>
              <a:ext cx="5257800" cy="1430020"/>
            </a:xfrm>
            <a:custGeom>
              <a:avLst/>
              <a:gdLst/>
              <a:ahLst/>
              <a:cxnLst/>
              <a:rect l="l" t="t" r="r" b="b"/>
              <a:pathLst>
                <a:path w="5257800" h="1430020">
                  <a:moveTo>
                    <a:pt x="5257800" y="1220470"/>
                  </a:moveTo>
                  <a:lnTo>
                    <a:pt x="1423974" y="1220470"/>
                  </a:lnTo>
                  <a:lnTo>
                    <a:pt x="1417383" y="112788"/>
                  </a:lnTo>
                  <a:lnTo>
                    <a:pt x="1431518" y="101600"/>
                  </a:lnTo>
                  <a:lnTo>
                    <a:pt x="1448689" y="88011"/>
                  </a:lnTo>
                  <a:lnTo>
                    <a:pt x="1371600" y="51816"/>
                  </a:lnTo>
                  <a:lnTo>
                    <a:pt x="1388999" y="135255"/>
                  </a:lnTo>
                  <a:lnTo>
                    <a:pt x="1404734" y="122796"/>
                  </a:lnTo>
                  <a:lnTo>
                    <a:pt x="1411274" y="1220470"/>
                  </a:lnTo>
                  <a:lnTo>
                    <a:pt x="87122" y="1220470"/>
                  </a:lnTo>
                  <a:lnTo>
                    <a:pt x="87122" y="76200"/>
                  </a:lnTo>
                  <a:lnTo>
                    <a:pt x="87122" y="44450"/>
                  </a:lnTo>
                  <a:lnTo>
                    <a:pt x="87122" y="34544"/>
                  </a:lnTo>
                  <a:lnTo>
                    <a:pt x="84328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4422" y="75311"/>
                  </a:lnTo>
                  <a:lnTo>
                    <a:pt x="74422" y="1230376"/>
                  </a:lnTo>
                  <a:lnTo>
                    <a:pt x="77216" y="1233170"/>
                  </a:lnTo>
                  <a:lnTo>
                    <a:pt x="1411351" y="1233170"/>
                  </a:lnTo>
                  <a:lnTo>
                    <a:pt x="1412455" y="1417066"/>
                  </a:lnTo>
                  <a:lnTo>
                    <a:pt x="1412494" y="1426972"/>
                  </a:lnTo>
                  <a:lnTo>
                    <a:pt x="1415415" y="1429766"/>
                  </a:lnTo>
                  <a:lnTo>
                    <a:pt x="5257800" y="1429766"/>
                  </a:lnTo>
                  <a:lnTo>
                    <a:pt x="5257800" y="1423416"/>
                  </a:lnTo>
                  <a:lnTo>
                    <a:pt x="5257800" y="1417066"/>
                  </a:lnTo>
                  <a:lnTo>
                    <a:pt x="1425155" y="1417066"/>
                  </a:lnTo>
                  <a:lnTo>
                    <a:pt x="1424051" y="1233170"/>
                  </a:lnTo>
                  <a:lnTo>
                    <a:pt x="5257800" y="1233170"/>
                  </a:lnTo>
                  <a:lnTo>
                    <a:pt x="5257800" y="1226820"/>
                  </a:lnTo>
                  <a:lnTo>
                    <a:pt x="5257800" y="122047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912" y="228600"/>
            <a:ext cx="8358505" cy="787400"/>
            <a:chOff x="438912" y="228600"/>
            <a:chExt cx="835850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3" y="228600"/>
              <a:ext cx="729233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3" y="318515"/>
              <a:ext cx="1023366" cy="6377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78673" y="321310"/>
            <a:ext cx="9283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z="2250" spc="-10" dirty="0"/>
              <a:t>EMO</a:t>
            </a:r>
            <a:endParaRPr sz="2250"/>
          </a:p>
        </p:txBody>
      </p:sp>
      <p:grpSp>
        <p:nvGrpSpPr>
          <p:cNvPr id="6" name="object 6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7" name="object 7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bằng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FTP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267200" y="3962400"/>
            <a:ext cx="4778375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marR="5080" indent="-365125">
              <a:lnSpc>
                <a:spcPct val="130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 3: CÁC LOẠI WEBSITE, </a:t>
            </a:r>
            <a:r>
              <a:rPr sz="2800" b="1" spc="-7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UPLOAD</a:t>
            </a:r>
            <a:r>
              <a:rPr sz="28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CẤU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HÌNH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2:</a:t>
            </a:r>
            <a:r>
              <a:rPr sz="28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30" dirty="0">
                <a:solidFill>
                  <a:srgbClr val="FF5A33"/>
                </a:solidFill>
                <a:latin typeface="Segoe UI"/>
                <a:cs typeface="Segoe UI"/>
              </a:rPr>
              <a:t>UPLOAD</a:t>
            </a:r>
            <a:r>
              <a:rPr sz="2800" b="1" spc="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80" dirty="0">
                <a:solidFill>
                  <a:srgbClr val="FF5A33"/>
                </a:solidFill>
                <a:latin typeface="Segoe UI"/>
                <a:cs typeface="Segoe UI"/>
              </a:rPr>
              <a:t>VÀ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CẤU</a:t>
            </a:r>
            <a:endParaRPr sz="2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HÌNH</a:t>
            </a:r>
            <a:r>
              <a:rPr sz="28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36220"/>
            <a:ext cx="8501380" cy="677545"/>
            <a:chOff x="457962" y="236220"/>
            <a:chExt cx="8501380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3023" y="236220"/>
              <a:ext cx="694181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0683" y="313944"/>
              <a:ext cx="502145" cy="5494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6320" y="236220"/>
              <a:ext cx="411251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1459" y="315214"/>
            <a:ext cx="419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</a:t>
            </a:r>
            <a:r>
              <a:rPr sz="1900" dirty="0"/>
              <a:t>À</a:t>
            </a:r>
            <a:r>
              <a:rPr sz="2400" dirty="0"/>
              <a:t>N</a:t>
            </a:r>
            <a:r>
              <a:rPr sz="2400" spc="-15" dirty="0"/>
              <a:t> </a:t>
            </a:r>
            <a:r>
              <a:rPr sz="2400" spc="-5" dirty="0"/>
              <a:t>HÌNH</a:t>
            </a:r>
            <a:r>
              <a:rPr sz="2400" spc="-20" dirty="0"/>
              <a:t> </a:t>
            </a:r>
            <a:r>
              <a:rPr sz="2400" dirty="0"/>
              <a:t>FILEZILLA</a:t>
            </a:r>
            <a:r>
              <a:rPr sz="2400" spc="15" dirty="0"/>
              <a:t> </a:t>
            </a:r>
            <a:r>
              <a:rPr sz="2400" spc="-10" dirty="0"/>
              <a:t>CLIENT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372567" y="934592"/>
            <a:ext cx="8385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Sau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nối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công,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màn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hình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FileZilla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đầy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đủ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+ 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055" y="1726310"/>
            <a:ext cx="8408670" cy="4912995"/>
            <a:chOff x="440055" y="1726310"/>
            <a:chExt cx="8408670" cy="49129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0" y="1735835"/>
              <a:ext cx="8389620" cy="48791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4817" y="1731073"/>
              <a:ext cx="8399145" cy="4903470"/>
            </a:xfrm>
            <a:custGeom>
              <a:avLst/>
              <a:gdLst/>
              <a:ahLst/>
              <a:cxnLst/>
              <a:rect l="l" t="t" r="r" b="b"/>
              <a:pathLst>
                <a:path w="8399145" h="4903470">
                  <a:moveTo>
                    <a:pt x="0" y="4903089"/>
                  </a:moveTo>
                  <a:lnTo>
                    <a:pt x="8399145" y="4903089"/>
                  </a:lnTo>
                  <a:lnTo>
                    <a:pt x="8399145" y="0"/>
                  </a:lnTo>
                  <a:lnTo>
                    <a:pt x="0" y="0"/>
                  </a:lnTo>
                  <a:lnTo>
                    <a:pt x="0" y="49030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36220"/>
            <a:ext cx="8348980" cy="677545"/>
            <a:chOff x="457962" y="236220"/>
            <a:chExt cx="8348980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168" y="236220"/>
              <a:ext cx="4690109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1755" y="313944"/>
              <a:ext cx="506717" cy="5494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1964" y="236220"/>
              <a:ext cx="1474470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6602" y="315214"/>
            <a:ext cx="556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UPLOAD</a:t>
            </a:r>
            <a:r>
              <a:rPr sz="2400" spc="-5" dirty="0"/>
              <a:t> FILE</a:t>
            </a:r>
            <a:r>
              <a:rPr sz="2400" spc="-10" dirty="0"/>
              <a:t> </a:t>
            </a:r>
            <a:r>
              <a:rPr sz="2400" spc="-5" dirty="0"/>
              <a:t>LÊN</a:t>
            </a:r>
            <a:r>
              <a:rPr sz="2400" spc="-15" dirty="0"/>
              <a:t> </a:t>
            </a:r>
            <a:r>
              <a:rPr sz="2400" spc="-5" dirty="0"/>
              <a:t>HOSTING</a:t>
            </a:r>
            <a:r>
              <a:rPr sz="2400" spc="20" dirty="0"/>
              <a:t> </a:t>
            </a:r>
            <a:r>
              <a:rPr sz="2400" dirty="0"/>
              <a:t>D</a:t>
            </a:r>
            <a:r>
              <a:rPr sz="1900" dirty="0"/>
              <a:t>Ù</a:t>
            </a:r>
            <a:r>
              <a:rPr sz="2400" dirty="0"/>
              <a:t>NG</a:t>
            </a:r>
            <a:r>
              <a:rPr sz="2400" spc="5" dirty="0"/>
              <a:t> FTP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372567" y="1017778"/>
            <a:ext cx="8234045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879475" algn="l"/>
                <a:tab pos="1684655" algn="l"/>
                <a:tab pos="2563495" algn="l"/>
                <a:tab pos="3239135" algn="l"/>
                <a:tab pos="3885565" algn="l"/>
                <a:tab pos="4784725" algn="l"/>
                <a:tab pos="5865495" algn="l"/>
                <a:tab pos="6183630" algn="l"/>
                <a:tab pos="6723380" algn="l"/>
                <a:tab pos="7409180" algn="l"/>
              </a:tabLst>
            </a:pPr>
            <a:r>
              <a:rPr sz="2200" spc="-5" dirty="0">
                <a:latin typeface="Segoe UI"/>
                <a:cs typeface="Segoe UI"/>
              </a:rPr>
              <a:t>B1:	</a:t>
            </a:r>
            <a:r>
              <a:rPr sz="2200" spc="-10" dirty="0">
                <a:latin typeface="Segoe UI"/>
                <a:cs typeface="Segoe UI"/>
              </a:rPr>
              <a:t>Chọn	</a:t>
            </a:r>
            <a:r>
              <a:rPr sz="2200" spc="-5" dirty="0">
                <a:latin typeface="Segoe UI"/>
                <a:cs typeface="Segoe UI"/>
              </a:rPr>
              <a:t>folder	đích	</a:t>
            </a:r>
            <a:r>
              <a:rPr sz="2200" spc="-10" dirty="0">
                <a:latin typeface="Segoe UI"/>
                <a:cs typeface="Segoe UI"/>
              </a:rPr>
              <a:t>trên	</a:t>
            </a:r>
            <a:r>
              <a:rPr sz="2200" spc="5" dirty="0">
                <a:latin typeface="Segoe UI"/>
                <a:cs typeface="Segoe UI"/>
              </a:rPr>
              <a:t>server	</a:t>
            </a:r>
            <a:r>
              <a:rPr sz="2200" spc="-5" dirty="0">
                <a:latin typeface="Segoe UI"/>
                <a:cs typeface="Segoe UI"/>
              </a:rPr>
              <a:t>hosting	ở	cột	</a:t>
            </a:r>
            <a:r>
              <a:rPr sz="2200" dirty="0">
                <a:latin typeface="Segoe UI"/>
                <a:cs typeface="Segoe UI"/>
              </a:rPr>
              <a:t>phải	</a:t>
            </a:r>
            <a:r>
              <a:rPr sz="2200" spc="-5" dirty="0">
                <a:latin typeface="Segoe UI"/>
                <a:cs typeface="Segoe UI"/>
              </a:rPr>
              <a:t>(folder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tabLst>
                <a:tab pos="1385570" algn="l"/>
              </a:tabLst>
            </a:pPr>
            <a:r>
              <a:rPr sz="2200" b="1" spc="-10" dirty="0">
                <a:latin typeface="Segoe UI"/>
                <a:cs typeface="Segoe UI"/>
              </a:rPr>
              <a:t>htdocs	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public_html</a:t>
            </a:r>
            <a:r>
              <a:rPr sz="2200" spc="-5" dirty="0">
                <a:latin typeface="Segoe UI"/>
                <a:cs typeface="Segoe UI"/>
              </a:rPr>
              <a:t>)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Chọn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folder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máy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bên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cột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trái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B3: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Nhắp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nút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chuột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rồi chọn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Upload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275" y="2590419"/>
            <a:ext cx="7791450" cy="4017010"/>
            <a:chOff x="676275" y="2590419"/>
            <a:chExt cx="7791450" cy="40170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2599944"/>
              <a:ext cx="7772400" cy="39974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1037" y="2595181"/>
              <a:ext cx="7781925" cy="4007485"/>
            </a:xfrm>
            <a:custGeom>
              <a:avLst/>
              <a:gdLst/>
              <a:ahLst/>
              <a:cxnLst/>
              <a:rect l="l" t="t" r="r" b="b"/>
              <a:pathLst>
                <a:path w="7781925" h="4007484">
                  <a:moveTo>
                    <a:pt x="0" y="4006977"/>
                  </a:moveTo>
                  <a:lnTo>
                    <a:pt x="7781925" y="4006977"/>
                  </a:lnTo>
                  <a:lnTo>
                    <a:pt x="7781925" y="0"/>
                  </a:lnTo>
                  <a:lnTo>
                    <a:pt x="0" y="0"/>
                  </a:lnTo>
                  <a:lnTo>
                    <a:pt x="0" y="40069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8385" y="283210"/>
            <a:ext cx="170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MỤC</a:t>
            </a:r>
            <a:r>
              <a:rPr spc="-75" dirty="0"/>
              <a:t> </a:t>
            </a:r>
            <a:r>
              <a:rPr spc="-5"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307268"/>
            <a:ext cx="7378700" cy="1420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840105" lvl="1" indent="-37084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dirty="0">
                <a:latin typeface="Segoe UI"/>
                <a:cs typeface="Segoe UI"/>
              </a:rPr>
              <a:t>Hiểu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840105" lvl="1" indent="-37084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spc="-5" dirty="0">
                <a:latin typeface="Segoe UI"/>
                <a:cs typeface="Segoe UI"/>
              </a:rPr>
              <a:t>Biết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upload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cấu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36220"/>
            <a:ext cx="8348980" cy="677545"/>
            <a:chOff x="457962" y="236220"/>
            <a:chExt cx="8348980" cy="67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168" y="236220"/>
              <a:ext cx="4690109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1755" y="313944"/>
              <a:ext cx="506717" cy="5494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1964" y="236220"/>
              <a:ext cx="1474470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6602" y="315214"/>
            <a:ext cx="556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UPLOAD</a:t>
            </a:r>
            <a:r>
              <a:rPr sz="2400" spc="-5" dirty="0"/>
              <a:t> FILE</a:t>
            </a:r>
            <a:r>
              <a:rPr sz="2400" spc="-10" dirty="0"/>
              <a:t> </a:t>
            </a:r>
            <a:r>
              <a:rPr sz="2400" spc="-5" dirty="0"/>
              <a:t>LÊN</a:t>
            </a:r>
            <a:r>
              <a:rPr sz="2400" spc="-15" dirty="0"/>
              <a:t> </a:t>
            </a:r>
            <a:r>
              <a:rPr sz="2400" spc="-5" dirty="0"/>
              <a:t>HOSTING</a:t>
            </a:r>
            <a:r>
              <a:rPr sz="2400" spc="20" dirty="0"/>
              <a:t> </a:t>
            </a:r>
            <a:r>
              <a:rPr sz="2400" dirty="0"/>
              <a:t>D</a:t>
            </a:r>
            <a:r>
              <a:rPr sz="1900" dirty="0"/>
              <a:t>Ù</a:t>
            </a:r>
            <a:r>
              <a:rPr sz="2400" dirty="0"/>
              <a:t>NG</a:t>
            </a:r>
            <a:r>
              <a:rPr sz="2400" spc="5" dirty="0"/>
              <a:t> FTP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372567" y="1017778"/>
            <a:ext cx="82334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Upload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thành</a:t>
            </a:r>
            <a:r>
              <a:rPr sz="2200" spc="2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công,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upload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bên</a:t>
            </a:r>
            <a:r>
              <a:rPr sz="2200" spc="2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cột</a:t>
            </a:r>
            <a:r>
              <a:rPr sz="2200" spc="2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phải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(trên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hosting)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2327" y="1739900"/>
            <a:ext cx="7959725" cy="3719829"/>
            <a:chOff x="592327" y="1739900"/>
            <a:chExt cx="7959725" cy="371982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027" y="1752600"/>
              <a:ext cx="7933943" cy="36941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8677" y="1746250"/>
              <a:ext cx="7947025" cy="3707129"/>
            </a:xfrm>
            <a:custGeom>
              <a:avLst/>
              <a:gdLst/>
              <a:ahLst/>
              <a:cxnLst/>
              <a:rect l="l" t="t" r="r" b="b"/>
              <a:pathLst>
                <a:path w="7947025" h="3707129">
                  <a:moveTo>
                    <a:pt x="0" y="3706876"/>
                  </a:moveTo>
                  <a:lnTo>
                    <a:pt x="7946644" y="3706876"/>
                  </a:lnTo>
                  <a:lnTo>
                    <a:pt x="7946644" y="0"/>
                  </a:lnTo>
                  <a:lnTo>
                    <a:pt x="0" y="0"/>
                  </a:lnTo>
                  <a:lnTo>
                    <a:pt x="0" y="3706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1251" y="5667247"/>
            <a:ext cx="8235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(xóa,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đổi</a:t>
            </a:r>
            <a:r>
              <a:rPr sz="2200" spc="2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tên,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sửa…):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nút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tabLst>
                <a:tab pos="4215765" algn="l"/>
              </a:tabLst>
            </a:pP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chuột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tại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rồi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chọn	</a:t>
            </a:r>
            <a:r>
              <a:rPr sz="2200" spc="-10" dirty="0">
                <a:latin typeface="Segoe UI"/>
                <a:cs typeface="Segoe UI"/>
              </a:rPr>
              <a:t>Delete,</a:t>
            </a:r>
            <a:r>
              <a:rPr sz="2200" spc="-15" dirty="0">
                <a:latin typeface="Segoe UI"/>
                <a:cs typeface="Segoe UI"/>
              </a:rPr>
              <a:t> Rename…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104" y="236220"/>
            <a:ext cx="683133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3157" y="315214"/>
            <a:ext cx="645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QUẢN</a:t>
            </a:r>
            <a:r>
              <a:rPr sz="2400" spc="-15" dirty="0"/>
              <a:t> </a:t>
            </a:r>
            <a:r>
              <a:rPr sz="2400" dirty="0"/>
              <a:t>TRỊ </a:t>
            </a:r>
            <a:r>
              <a:rPr sz="2400" spc="-5" dirty="0"/>
              <a:t>FILE</a:t>
            </a:r>
            <a:r>
              <a:rPr sz="2400" spc="-15" dirty="0"/>
              <a:t> </a:t>
            </a:r>
            <a:r>
              <a:rPr sz="2400" spc="-10" dirty="0"/>
              <a:t>TRONG</a:t>
            </a:r>
            <a:r>
              <a:rPr sz="2400" dirty="0"/>
              <a:t> </a:t>
            </a:r>
            <a:r>
              <a:rPr sz="2400" spc="-5" dirty="0"/>
              <a:t>HOSTING</a:t>
            </a:r>
            <a:r>
              <a:rPr sz="2400" spc="10" dirty="0"/>
              <a:t> </a:t>
            </a:r>
            <a:r>
              <a:rPr sz="2400" spc="-5" dirty="0"/>
              <a:t>BẰNG</a:t>
            </a:r>
            <a:r>
              <a:rPr sz="2400" dirty="0"/>
              <a:t> WEB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2567" y="1017778"/>
            <a:ext cx="83902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6823709" algn="l"/>
              </a:tabLst>
            </a:pPr>
            <a:r>
              <a:rPr sz="2200" spc="-10" dirty="0">
                <a:latin typeface="Segoe UI"/>
                <a:cs typeface="Segoe UI"/>
              </a:rPr>
              <a:t>Đăng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nhập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màn</a:t>
            </a:r>
            <a:r>
              <a:rPr sz="2200" spc="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hình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quản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hosting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rồi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nhắp	</a:t>
            </a:r>
            <a:r>
              <a:rPr sz="2000" b="1" spc="-5" dirty="0">
                <a:latin typeface="Segoe UI"/>
                <a:cs typeface="Segoe UI"/>
              </a:rPr>
              <a:t>File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Manager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bằng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giao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4855" y="1819211"/>
            <a:ext cx="7943850" cy="2076450"/>
            <a:chOff x="744855" y="1819211"/>
            <a:chExt cx="7943850" cy="2076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" y="1828799"/>
              <a:ext cx="7924800" cy="2057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9617" y="1823973"/>
              <a:ext cx="7934325" cy="2066925"/>
            </a:xfrm>
            <a:custGeom>
              <a:avLst/>
              <a:gdLst/>
              <a:ahLst/>
              <a:cxnLst/>
              <a:rect l="l" t="t" r="r" b="b"/>
              <a:pathLst>
                <a:path w="7934325" h="2066925">
                  <a:moveTo>
                    <a:pt x="0" y="2066925"/>
                  </a:moveTo>
                  <a:lnTo>
                    <a:pt x="7934325" y="2066925"/>
                  </a:lnTo>
                  <a:lnTo>
                    <a:pt x="7934325" y="0"/>
                  </a:lnTo>
                  <a:lnTo>
                    <a:pt x="0" y="0"/>
                  </a:lnTo>
                  <a:lnTo>
                    <a:pt x="0" y="206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2475" y="4333875"/>
            <a:ext cx="7956550" cy="2274570"/>
            <a:chOff x="752475" y="4333875"/>
            <a:chExt cx="7956550" cy="22745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343400"/>
              <a:ext cx="7936992" cy="2165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7237" y="4338637"/>
              <a:ext cx="7947025" cy="2265045"/>
            </a:xfrm>
            <a:custGeom>
              <a:avLst/>
              <a:gdLst/>
              <a:ahLst/>
              <a:cxnLst/>
              <a:rect l="l" t="t" r="r" b="b"/>
              <a:pathLst>
                <a:path w="7947025" h="2265045">
                  <a:moveTo>
                    <a:pt x="0" y="2265045"/>
                  </a:moveTo>
                  <a:lnTo>
                    <a:pt x="7946517" y="2265045"/>
                  </a:lnTo>
                  <a:lnTo>
                    <a:pt x="7946517" y="0"/>
                  </a:lnTo>
                  <a:lnTo>
                    <a:pt x="0" y="0"/>
                  </a:lnTo>
                  <a:lnTo>
                    <a:pt x="0" y="22650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8177" y="3913708"/>
            <a:ext cx="7640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htdocs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public_html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 quản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104" y="236220"/>
            <a:ext cx="683133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3157" y="315214"/>
            <a:ext cx="645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QUẢN</a:t>
            </a:r>
            <a:r>
              <a:rPr sz="2400" spc="-15" dirty="0"/>
              <a:t> </a:t>
            </a:r>
            <a:r>
              <a:rPr sz="2400" dirty="0"/>
              <a:t>TRỊ </a:t>
            </a:r>
            <a:r>
              <a:rPr sz="2400" spc="-5" dirty="0"/>
              <a:t>FILE</a:t>
            </a:r>
            <a:r>
              <a:rPr sz="2400" spc="-15" dirty="0"/>
              <a:t> </a:t>
            </a:r>
            <a:r>
              <a:rPr sz="2400" spc="-10" dirty="0"/>
              <a:t>TRONG</a:t>
            </a:r>
            <a:r>
              <a:rPr sz="2400" dirty="0"/>
              <a:t> </a:t>
            </a:r>
            <a:r>
              <a:rPr sz="2400" spc="-5" dirty="0"/>
              <a:t>HOSTING</a:t>
            </a:r>
            <a:r>
              <a:rPr sz="2400" spc="10" dirty="0"/>
              <a:t> </a:t>
            </a:r>
            <a:r>
              <a:rPr sz="2400" spc="-5" dirty="0"/>
              <a:t>BẰNG</a:t>
            </a:r>
            <a:r>
              <a:rPr sz="2400" dirty="0"/>
              <a:t> WEB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2567" y="1017778"/>
            <a:ext cx="83883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thực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upload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file,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xóa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file,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sao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chép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file…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như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nút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hình.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1743075"/>
            <a:ext cx="8096250" cy="4611370"/>
            <a:chOff x="600075" y="1743075"/>
            <a:chExt cx="8096250" cy="46113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752600"/>
              <a:ext cx="8077200" cy="45918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837" y="1747837"/>
              <a:ext cx="8086725" cy="4601845"/>
            </a:xfrm>
            <a:custGeom>
              <a:avLst/>
              <a:gdLst/>
              <a:ahLst/>
              <a:cxnLst/>
              <a:rect l="l" t="t" r="r" b="b"/>
              <a:pathLst>
                <a:path w="8086725" h="4601845">
                  <a:moveTo>
                    <a:pt x="0" y="4601337"/>
                  </a:moveTo>
                  <a:lnTo>
                    <a:pt x="8086725" y="4601337"/>
                  </a:lnTo>
                  <a:lnTo>
                    <a:pt x="8086725" y="0"/>
                  </a:lnTo>
                  <a:lnTo>
                    <a:pt x="0" y="0"/>
                  </a:lnTo>
                  <a:lnTo>
                    <a:pt x="0" y="46013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251" y="236220"/>
            <a:ext cx="602818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6686" y="315214"/>
            <a:ext cx="564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ĐỊA</a:t>
            </a:r>
            <a:r>
              <a:rPr sz="2400" spc="-5" dirty="0"/>
              <a:t> CHỈ TRANG </a:t>
            </a:r>
            <a:r>
              <a:rPr sz="2400" dirty="0"/>
              <a:t>WEB</a:t>
            </a:r>
            <a:r>
              <a:rPr sz="2400" spc="-10" dirty="0"/>
              <a:t> TRONG</a:t>
            </a:r>
            <a:r>
              <a:rPr sz="2400" spc="-5" dirty="0"/>
              <a:t> HOSTING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2567" y="1017778"/>
            <a:ext cx="8389620" cy="2567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7620" indent="-342900" algn="r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42900" algn="l"/>
              </a:tabLst>
            </a:pPr>
            <a:r>
              <a:rPr sz="2200" spc="-10" dirty="0">
                <a:latin typeface="Segoe UI"/>
                <a:cs typeface="Segoe UI"/>
              </a:rPr>
              <a:t>Một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.html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đã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lưu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hosting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thể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truy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xuất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endParaRPr sz="2200">
              <a:latin typeface="Segoe UI"/>
              <a:cs typeface="Segoe UI"/>
            </a:endParaRPr>
          </a:p>
          <a:p>
            <a:pPr marR="45720" algn="r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qua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trúc </a:t>
            </a:r>
            <a:r>
              <a:rPr sz="2200" spc="-5" dirty="0">
                <a:latin typeface="Segoe UI"/>
                <a:cs typeface="Segoe UI"/>
              </a:rPr>
              <a:t>địa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chỉ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http://DomainName/</a:t>
            </a:r>
            <a:r>
              <a:rPr sz="2000" b="1" u="heavy" spc="-15" dirty="0"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TênFolder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/</a:t>
            </a:r>
            <a:r>
              <a:rPr sz="2200" u="heavy" spc="-15" dirty="0">
                <a:solidFill>
                  <a:srgbClr val="00AF50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TênFile.html</a:t>
            </a:r>
            <a:endParaRPr sz="22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Nếu</a:t>
            </a:r>
            <a:r>
              <a:rPr sz="2200" spc="-5" dirty="0">
                <a:latin typeface="Segoe UI"/>
                <a:cs typeface="Segoe UI"/>
              </a:rPr>
              <a:t> file </a:t>
            </a:r>
            <a:r>
              <a:rPr sz="2200" spc="-10" dirty="0">
                <a:latin typeface="Segoe UI"/>
                <a:cs typeface="Segoe UI"/>
              </a:rPr>
              <a:t>lưu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5" dirty="0">
                <a:latin typeface="Segoe UI"/>
                <a:cs typeface="Segoe UI"/>
              </a:rPr>
              <a:t> htdocs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thì </a:t>
            </a:r>
            <a:r>
              <a:rPr sz="2000" b="1" spc="-20" dirty="0">
                <a:latin typeface="Segoe UI"/>
                <a:cs typeface="Segoe UI"/>
              </a:rPr>
              <a:t>TênFolder </a:t>
            </a:r>
            <a:r>
              <a:rPr sz="2200" dirty="0">
                <a:latin typeface="Segoe UI"/>
                <a:cs typeface="Segoe UI"/>
              </a:rPr>
              <a:t>bỏ qua.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Nếu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file </a:t>
            </a:r>
            <a:r>
              <a:rPr sz="2200" spc="-5" dirty="0">
                <a:latin typeface="Segoe UI"/>
                <a:cs typeface="Segoe UI"/>
              </a:rPr>
              <a:t>=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Segoe UI"/>
                <a:cs typeface="Segoe UI"/>
              </a:rPr>
              <a:t>index.html</a:t>
            </a:r>
            <a:r>
              <a:rPr sz="2200" spc="25" dirty="0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thì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bỏ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truy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xuất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Ví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dụ: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website: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tintuchay.byethost24.com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http://tintuchay.byethost24.com/</a:t>
            </a:r>
            <a:r>
              <a:rPr sz="2000" spc="-35" dirty="0">
                <a:solidFill>
                  <a:srgbClr val="2997E2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trang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index.html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hiện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ra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5"/>
              </a:rPr>
              <a:t>http://tintuchay.byethost24.com/booking.html</a:t>
            </a:r>
            <a:r>
              <a:rPr sz="2000" spc="-25" dirty="0">
                <a:solidFill>
                  <a:srgbClr val="2997E2"/>
                </a:solidFill>
                <a:latin typeface="Segoe UI"/>
                <a:cs typeface="Segoe UI"/>
                <a:hlinkClick r:id="rId5"/>
              </a:rPr>
              <a:t>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trang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booking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hiện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ra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751" y="4047235"/>
            <a:ext cx="3477260" cy="2616200"/>
            <a:chOff x="555751" y="4047235"/>
            <a:chExt cx="3477260" cy="2616200"/>
          </a:xfrm>
        </p:grpSpPr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451" y="4059935"/>
              <a:ext cx="3451860" cy="2590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2101" y="4053585"/>
              <a:ext cx="3464560" cy="2603500"/>
            </a:xfrm>
            <a:custGeom>
              <a:avLst/>
              <a:gdLst/>
              <a:ahLst/>
              <a:cxnLst/>
              <a:rect l="l" t="t" r="r" b="b"/>
              <a:pathLst>
                <a:path w="3464560" h="2603500">
                  <a:moveTo>
                    <a:pt x="0" y="2603500"/>
                  </a:moveTo>
                  <a:lnTo>
                    <a:pt x="3464560" y="2603500"/>
                  </a:lnTo>
                  <a:lnTo>
                    <a:pt x="3464560" y="0"/>
                  </a:lnTo>
                  <a:lnTo>
                    <a:pt x="0" y="0"/>
                  </a:lnTo>
                  <a:lnTo>
                    <a:pt x="0" y="2603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18050" y="4053585"/>
            <a:ext cx="3746500" cy="2605405"/>
            <a:chOff x="4718050" y="4053585"/>
            <a:chExt cx="3746500" cy="260540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4059935"/>
              <a:ext cx="3733800" cy="25923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21225" y="4056760"/>
              <a:ext cx="3740150" cy="2599055"/>
            </a:xfrm>
            <a:custGeom>
              <a:avLst/>
              <a:gdLst/>
              <a:ahLst/>
              <a:cxnLst/>
              <a:rect l="l" t="t" r="r" b="b"/>
              <a:pathLst>
                <a:path w="3740150" h="2599054">
                  <a:moveTo>
                    <a:pt x="0" y="2598674"/>
                  </a:moveTo>
                  <a:lnTo>
                    <a:pt x="3740150" y="2598674"/>
                  </a:lnTo>
                  <a:lnTo>
                    <a:pt x="3740150" y="0"/>
                  </a:lnTo>
                  <a:lnTo>
                    <a:pt x="0" y="0"/>
                  </a:lnTo>
                  <a:lnTo>
                    <a:pt x="0" y="25986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87" y="190500"/>
            <a:ext cx="676427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4222" y="283210"/>
            <a:ext cx="6320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QUẢN</a:t>
            </a:r>
            <a:r>
              <a:rPr spc="5" dirty="0"/>
              <a:t> </a:t>
            </a:r>
            <a:r>
              <a:rPr spc="-5" dirty="0"/>
              <a:t>TRỊ</a:t>
            </a:r>
            <a:r>
              <a:rPr spc="-15" dirty="0"/>
              <a:t> </a:t>
            </a:r>
            <a:r>
              <a:rPr spc="-60" dirty="0"/>
              <a:t>DATABASE</a:t>
            </a:r>
            <a:r>
              <a:rPr spc="20" dirty="0"/>
              <a:t> </a:t>
            </a:r>
            <a:r>
              <a:rPr spc="-5" dirty="0"/>
              <a:t>TRÊN HOSTING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762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7505" algn="l"/>
              </a:tabLst>
            </a:pPr>
            <a:r>
              <a:rPr spc="-15" dirty="0"/>
              <a:t>Website</a:t>
            </a:r>
            <a:r>
              <a:rPr spc="130" dirty="0"/>
              <a:t> </a:t>
            </a:r>
            <a:r>
              <a:rPr spc="-5" dirty="0"/>
              <a:t>động</a:t>
            </a:r>
            <a:r>
              <a:rPr spc="130" dirty="0"/>
              <a:t> </a:t>
            </a:r>
            <a:r>
              <a:rPr dirty="0"/>
              <a:t>thường</a:t>
            </a:r>
            <a:r>
              <a:rPr spc="145" dirty="0"/>
              <a:t> </a:t>
            </a:r>
            <a:r>
              <a:rPr spc="-5" dirty="0"/>
              <a:t>có</a:t>
            </a:r>
            <a:r>
              <a:rPr spc="125" dirty="0"/>
              <a:t> </a:t>
            </a:r>
            <a:r>
              <a:rPr spc="-5" dirty="0"/>
              <a:t>database,</a:t>
            </a:r>
            <a:r>
              <a:rPr spc="120" dirty="0"/>
              <a:t> </a:t>
            </a:r>
            <a:r>
              <a:rPr dirty="0"/>
              <a:t>đây</a:t>
            </a:r>
            <a:r>
              <a:rPr spc="130" dirty="0"/>
              <a:t> </a:t>
            </a:r>
            <a:r>
              <a:rPr spc="-5" dirty="0"/>
              <a:t>là</a:t>
            </a:r>
            <a:r>
              <a:rPr spc="130" dirty="0"/>
              <a:t> </a:t>
            </a:r>
            <a:r>
              <a:rPr dirty="0"/>
              <a:t>nơi</a:t>
            </a:r>
            <a:r>
              <a:rPr spc="130" dirty="0"/>
              <a:t> </a:t>
            </a:r>
            <a:r>
              <a:rPr dirty="0"/>
              <a:t>lưu</a:t>
            </a:r>
            <a:r>
              <a:rPr spc="130" dirty="0"/>
              <a:t> </a:t>
            </a:r>
            <a:r>
              <a:rPr dirty="0"/>
              <a:t>trữ</a:t>
            </a:r>
            <a:r>
              <a:rPr spc="140" dirty="0"/>
              <a:t> </a:t>
            </a:r>
            <a:r>
              <a:rPr spc="-10" dirty="0"/>
              <a:t>dữ </a:t>
            </a:r>
            <a:r>
              <a:rPr spc="-645" dirty="0"/>
              <a:t> </a:t>
            </a:r>
            <a:r>
              <a:rPr spc="-5" dirty="0"/>
              <a:t>liệu</a:t>
            </a:r>
            <a:r>
              <a:rPr spc="20" dirty="0"/>
              <a:t> </a:t>
            </a:r>
            <a:r>
              <a:rPr dirty="0"/>
              <a:t>để</a:t>
            </a:r>
            <a:r>
              <a:rPr spc="-10" dirty="0"/>
              <a:t> </a:t>
            </a:r>
            <a:r>
              <a:rPr spc="-5" dirty="0"/>
              <a:t>hiện</a:t>
            </a:r>
            <a:r>
              <a:rPr spc="15" dirty="0"/>
              <a:t> </a:t>
            </a:r>
            <a:r>
              <a:rPr dirty="0"/>
              <a:t>ra</a:t>
            </a:r>
            <a:r>
              <a:rPr spc="-5" dirty="0"/>
              <a:t> </a:t>
            </a:r>
            <a:r>
              <a:rPr spc="-10" dirty="0"/>
              <a:t>trong</a:t>
            </a:r>
            <a:r>
              <a:rPr spc="15" dirty="0"/>
              <a:t> </a:t>
            </a:r>
            <a:r>
              <a:rPr dirty="0"/>
              <a:t>trang</a:t>
            </a:r>
            <a:r>
              <a:rPr spc="20" dirty="0"/>
              <a:t> </a:t>
            </a:r>
            <a:r>
              <a:rPr dirty="0"/>
              <a:t>web.</a:t>
            </a:r>
          </a:p>
          <a:p>
            <a:pPr marL="35687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7505" algn="l"/>
                <a:tab pos="943610" algn="l"/>
                <a:tab pos="2406015" algn="l"/>
                <a:tab pos="3899535" algn="l"/>
                <a:tab pos="4586605" algn="l"/>
                <a:tab pos="5376545" algn="l"/>
                <a:tab pos="6605270" algn="l"/>
              </a:tabLst>
            </a:pPr>
            <a:r>
              <a:rPr spc="-5" dirty="0"/>
              <a:t>Để	</a:t>
            </a:r>
            <a:r>
              <a:rPr spc="-10" dirty="0"/>
              <a:t>tạo/xóa…	</a:t>
            </a:r>
            <a:r>
              <a:rPr spc="-5" dirty="0"/>
              <a:t>database,	</a:t>
            </a:r>
            <a:r>
              <a:rPr spc="-15" dirty="0"/>
              <a:t>vào	</a:t>
            </a:r>
            <a:r>
              <a:rPr spc="-5" dirty="0"/>
              <a:t>mục	</a:t>
            </a:r>
            <a:r>
              <a:rPr b="1" spc="-5" dirty="0">
                <a:latin typeface="Segoe UI"/>
                <a:cs typeface="Segoe UI"/>
              </a:rPr>
              <a:t>MySQL	</a:t>
            </a:r>
            <a:r>
              <a:rPr b="1" spc="-10" dirty="0">
                <a:latin typeface="Segoe UI"/>
                <a:cs typeface="Segoe UI"/>
              </a:rPr>
              <a:t>Databases</a:t>
            </a:r>
          </a:p>
          <a:p>
            <a:pPr marL="356235">
              <a:lnSpc>
                <a:spcPct val="100000"/>
              </a:lnSpc>
            </a:pPr>
            <a:r>
              <a:rPr spc="-10" dirty="0"/>
              <a:t>trong</a:t>
            </a:r>
            <a:r>
              <a:rPr dirty="0"/>
              <a:t> </a:t>
            </a:r>
            <a:r>
              <a:rPr spc="-5" dirty="0"/>
              <a:t>màn</a:t>
            </a:r>
            <a:r>
              <a:rPr spc="5" dirty="0"/>
              <a:t> </a:t>
            </a:r>
            <a:r>
              <a:rPr dirty="0"/>
              <a:t>hình</a:t>
            </a:r>
            <a:r>
              <a:rPr spc="15" dirty="0"/>
              <a:t> </a:t>
            </a:r>
            <a:r>
              <a:rPr dirty="0"/>
              <a:t>quản</a:t>
            </a:r>
            <a:r>
              <a:rPr spc="5" dirty="0"/>
              <a:t> </a:t>
            </a:r>
            <a:r>
              <a:rPr spc="-5" dirty="0"/>
              <a:t>lý</a:t>
            </a:r>
            <a:r>
              <a:rPr spc="5" dirty="0"/>
              <a:t> </a:t>
            </a:r>
            <a:r>
              <a:rPr spc="-5" dirty="0"/>
              <a:t>hosting.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768" y="4458461"/>
            <a:ext cx="8068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2277110" algn="l"/>
                <a:tab pos="3481070" algn="l"/>
                <a:tab pos="3917315" algn="l"/>
                <a:tab pos="4833620" algn="l"/>
                <a:tab pos="6173470" algn="l"/>
              </a:tabLst>
            </a:pPr>
            <a:r>
              <a:rPr sz="2400" spc="-50" dirty="0">
                <a:latin typeface="Segoe UI"/>
                <a:cs typeface="Segoe UI"/>
              </a:rPr>
              <a:t>Trong</a:t>
            </a:r>
            <a:r>
              <a:rPr sz="2400" spc="3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shared	</a:t>
            </a:r>
            <a:r>
              <a:rPr sz="2400" dirty="0">
                <a:latin typeface="Segoe UI"/>
                <a:cs typeface="Segoe UI"/>
              </a:rPr>
              <a:t>hosting,	số	</a:t>
            </a:r>
            <a:r>
              <a:rPr sz="2400" spc="-5" dirty="0">
                <a:latin typeface="Segoe UI"/>
                <a:cs typeface="Segoe UI"/>
              </a:rPr>
              <a:t>lượng	database	bạn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 giới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quy định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 đã đăng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ký.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3750" y="2881629"/>
            <a:ext cx="7556500" cy="1460500"/>
            <a:chOff x="793750" y="2881629"/>
            <a:chExt cx="7556500" cy="14605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887979"/>
              <a:ext cx="7543800" cy="144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6925" y="2884804"/>
              <a:ext cx="7550150" cy="1454150"/>
            </a:xfrm>
            <a:custGeom>
              <a:avLst/>
              <a:gdLst/>
              <a:ahLst/>
              <a:cxnLst/>
              <a:rect l="l" t="t" r="r" b="b"/>
              <a:pathLst>
                <a:path w="7550150" h="1454150">
                  <a:moveTo>
                    <a:pt x="0" y="1454150"/>
                  </a:moveTo>
                  <a:lnTo>
                    <a:pt x="7550150" y="1454150"/>
                  </a:lnTo>
                  <a:lnTo>
                    <a:pt x="7550150" y="0"/>
                  </a:lnTo>
                  <a:lnTo>
                    <a:pt x="0" y="0"/>
                  </a:lnTo>
                  <a:lnTo>
                    <a:pt x="0" y="1454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3271" y="190500"/>
            <a:ext cx="399668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2440" y="283210"/>
            <a:ext cx="3553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TẠO,</a:t>
            </a:r>
            <a:r>
              <a:rPr spc="-10" dirty="0"/>
              <a:t> </a:t>
            </a:r>
            <a:r>
              <a:rPr spc="-35" dirty="0"/>
              <a:t>XÓA</a:t>
            </a:r>
            <a:r>
              <a:rPr spc="-5" dirty="0"/>
              <a:t> </a:t>
            </a:r>
            <a:r>
              <a:rPr spc="-6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983" y="1063879"/>
            <a:ext cx="8067040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  <a:tab pos="5086350" algn="l"/>
              </a:tabLst>
            </a:pP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gồm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4:	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database,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username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tabLst>
                <a:tab pos="3569970" algn="l"/>
              </a:tabLst>
            </a:pPr>
            <a:r>
              <a:rPr sz="2200" spc="-5" dirty="0">
                <a:latin typeface="Segoe UI"/>
                <a:cs typeface="Segoe UI"/>
              </a:rPr>
              <a:t>kết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nối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db,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password	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chỉ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server.</a:t>
            </a:r>
            <a:endParaRPr sz="22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Các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thông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tin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này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sẽ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khai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trong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động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 </a:t>
            </a:r>
            <a:r>
              <a:rPr sz="2200" spc="-10" dirty="0">
                <a:latin typeface="Segoe UI"/>
                <a:cs typeface="Segoe UI"/>
              </a:rPr>
              <a:t>kết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nối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0575" y="2787014"/>
            <a:ext cx="7866380" cy="3630929"/>
            <a:chOff x="790575" y="2787014"/>
            <a:chExt cx="7866380" cy="36309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796539"/>
              <a:ext cx="7847076" cy="3611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5337" y="2791777"/>
              <a:ext cx="7856855" cy="3621404"/>
            </a:xfrm>
            <a:custGeom>
              <a:avLst/>
              <a:gdLst/>
              <a:ahLst/>
              <a:cxnLst/>
              <a:rect l="l" t="t" r="r" b="b"/>
              <a:pathLst>
                <a:path w="7856855" h="3621404">
                  <a:moveTo>
                    <a:pt x="0" y="3621404"/>
                  </a:moveTo>
                  <a:lnTo>
                    <a:pt x="7856601" y="3621404"/>
                  </a:lnTo>
                  <a:lnTo>
                    <a:pt x="7856601" y="0"/>
                  </a:lnTo>
                  <a:lnTo>
                    <a:pt x="0" y="0"/>
                  </a:lnTo>
                  <a:lnTo>
                    <a:pt x="0" y="36214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60" y="190500"/>
            <a:ext cx="603580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075" y="283210"/>
            <a:ext cx="5591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IMPORT</a:t>
            </a:r>
            <a:r>
              <a:rPr spc="5" dirty="0"/>
              <a:t> </a:t>
            </a:r>
            <a:r>
              <a:rPr spc="-10" dirty="0"/>
              <a:t>DỮ LIỆU</a:t>
            </a:r>
            <a:r>
              <a:rPr spc="10" dirty="0"/>
              <a:t> </a:t>
            </a:r>
            <a:r>
              <a:rPr spc="-55" dirty="0"/>
              <a:t>VÀO</a:t>
            </a:r>
            <a:r>
              <a:rPr dirty="0"/>
              <a:t> </a:t>
            </a:r>
            <a:r>
              <a:rPr spc="-6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917" y="983742"/>
            <a:ext cx="8176259" cy="183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Database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mới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0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rỗng,</a:t>
            </a:r>
            <a:r>
              <a:rPr sz="2200" spc="1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chưa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liệu.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Vậy</a:t>
            </a:r>
            <a:r>
              <a:rPr sz="2200" spc="-10" dirty="0">
                <a:latin typeface="Segoe UI"/>
                <a:cs typeface="Segoe UI"/>
              </a:rPr>
              <a:t> làm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sao để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có?</a:t>
            </a:r>
            <a:endParaRPr sz="22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Dữ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thường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người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lập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xuất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5" dirty="0">
                <a:latin typeface="Segoe UI"/>
                <a:cs typeface="Segoe UI"/>
              </a:rPr>
              <a:t> 1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.sql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sử</a:t>
            </a:r>
            <a:r>
              <a:rPr sz="2200" dirty="0">
                <a:latin typeface="Segoe UI"/>
                <a:cs typeface="Segoe UI"/>
              </a:rPr>
              <a:t> dụng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.sql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này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 </a:t>
            </a:r>
            <a:r>
              <a:rPr sz="2200" spc="5" dirty="0">
                <a:latin typeface="Segoe UI"/>
                <a:cs typeface="Segoe UI"/>
              </a:rPr>
              <a:t>import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spc="-5" dirty="0">
                <a:latin typeface="Segoe UI"/>
                <a:cs typeface="Segoe UI"/>
              </a:rPr>
              <a:t> database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trện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228" y="3881628"/>
            <a:ext cx="4227576" cy="17297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2475" y="3382898"/>
            <a:ext cx="3448050" cy="2727325"/>
            <a:chOff x="752475" y="3382898"/>
            <a:chExt cx="3448050" cy="27273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092" y="3392423"/>
              <a:ext cx="3305907" cy="26698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7237" y="3387661"/>
              <a:ext cx="3438525" cy="2717800"/>
            </a:xfrm>
            <a:custGeom>
              <a:avLst/>
              <a:gdLst/>
              <a:ahLst/>
              <a:cxnLst/>
              <a:rect l="l" t="t" r="r" b="b"/>
              <a:pathLst>
                <a:path w="3438525" h="2717800">
                  <a:moveTo>
                    <a:pt x="0" y="2717673"/>
                  </a:moveTo>
                  <a:lnTo>
                    <a:pt x="3438525" y="2717673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27176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60" y="190500"/>
            <a:ext cx="603580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075" y="283210"/>
            <a:ext cx="5591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IMPORT</a:t>
            </a:r>
            <a:r>
              <a:rPr spc="5" dirty="0"/>
              <a:t> </a:t>
            </a:r>
            <a:r>
              <a:rPr spc="-10" dirty="0"/>
              <a:t>DỮ LIỆU</a:t>
            </a:r>
            <a:r>
              <a:rPr spc="10" dirty="0"/>
              <a:t> </a:t>
            </a:r>
            <a:r>
              <a:rPr spc="-55" dirty="0"/>
              <a:t>VÀO</a:t>
            </a:r>
            <a:r>
              <a:rPr dirty="0"/>
              <a:t> </a:t>
            </a:r>
            <a:r>
              <a:rPr spc="-65" dirty="0"/>
              <a:t>DATABASE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3100" y="2959100"/>
            <a:ext cx="7874000" cy="3606800"/>
            <a:chOff x="673100" y="2959100"/>
            <a:chExt cx="7874000" cy="3606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2971800"/>
              <a:ext cx="7848600" cy="3504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9450" y="2965450"/>
              <a:ext cx="7861300" cy="3594100"/>
            </a:xfrm>
            <a:custGeom>
              <a:avLst/>
              <a:gdLst/>
              <a:ahLst/>
              <a:cxnLst/>
              <a:rect l="l" t="t" r="r" b="b"/>
              <a:pathLst>
                <a:path w="7861300" h="3594100">
                  <a:moveTo>
                    <a:pt x="0" y="3594100"/>
                  </a:moveTo>
                  <a:lnTo>
                    <a:pt x="7861300" y="3594100"/>
                  </a:lnTo>
                  <a:lnTo>
                    <a:pt x="7861300" y="0"/>
                  </a:lnTo>
                  <a:lnTo>
                    <a:pt x="0" y="0"/>
                  </a:lnTo>
                  <a:lnTo>
                    <a:pt x="0" y="3594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6275" y="1272095"/>
            <a:ext cx="7941309" cy="1137920"/>
            <a:chOff x="676275" y="1272095"/>
            <a:chExt cx="7941309" cy="1137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1281684"/>
              <a:ext cx="7921752" cy="11186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1037" y="1276858"/>
              <a:ext cx="7931784" cy="1128395"/>
            </a:xfrm>
            <a:custGeom>
              <a:avLst/>
              <a:gdLst/>
              <a:ahLst/>
              <a:cxnLst/>
              <a:rect l="l" t="t" r="r" b="b"/>
              <a:pathLst>
                <a:path w="7931784" h="1128395">
                  <a:moveTo>
                    <a:pt x="0" y="1128140"/>
                  </a:moveTo>
                  <a:lnTo>
                    <a:pt x="7931277" y="1128140"/>
                  </a:lnTo>
                  <a:lnTo>
                    <a:pt x="7931277" y="0"/>
                  </a:lnTo>
                  <a:lnTo>
                    <a:pt x="0" y="0"/>
                  </a:lnTo>
                  <a:lnTo>
                    <a:pt x="0" y="11281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855" y="861441"/>
            <a:ext cx="2439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Nhắp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Admin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851" y="2608833"/>
            <a:ext cx="5951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Nhắp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lệnh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b="1" spc="5" dirty="0">
                <a:latin typeface="Segoe UI"/>
                <a:cs typeface="Segoe UI"/>
              </a:rPr>
              <a:t>Import</a:t>
            </a:r>
            <a:r>
              <a:rPr sz="2200" b="1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Chọn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.sql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Go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395" y="190500"/>
            <a:ext cx="643356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4929" y="283210"/>
            <a:ext cx="5989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CẤU</a:t>
            </a:r>
            <a:r>
              <a:rPr spc="15" dirty="0"/>
              <a:t> </a:t>
            </a:r>
            <a:r>
              <a:rPr spc="-10" dirty="0"/>
              <a:t>HÌNH</a:t>
            </a:r>
            <a:r>
              <a:rPr spc="10" dirty="0"/>
              <a:t> </a:t>
            </a:r>
            <a:r>
              <a:rPr spc="-5" dirty="0"/>
              <a:t>KẾT</a:t>
            </a:r>
            <a:r>
              <a:rPr spc="5" dirty="0"/>
              <a:t> </a:t>
            </a:r>
            <a:r>
              <a:rPr spc="-10" dirty="0"/>
              <a:t>NỐI</a:t>
            </a:r>
            <a:r>
              <a:rPr spc="5" dirty="0"/>
              <a:t> </a:t>
            </a:r>
            <a:r>
              <a:rPr spc="-10" dirty="0"/>
              <a:t>ĐẾN</a:t>
            </a:r>
            <a:r>
              <a:rPr spc="5" dirty="0"/>
              <a:t> </a:t>
            </a:r>
            <a:r>
              <a:rPr spc="-65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704" y="989837"/>
            <a:ext cx="82016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0" dirty="0">
                <a:latin typeface="Segoe UI"/>
                <a:cs typeface="Segoe UI"/>
              </a:rPr>
              <a:t>Trong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động,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kết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nối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đến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khai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5" dirty="0">
                <a:latin typeface="Segoe UI"/>
                <a:cs typeface="Segoe UI"/>
              </a:rPr>
              <a:t> 1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704" y="2788107"/>
            <a:ext cx="8202930" cy="377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70" dirty="0">
                <a:latin typeface="Segoe UI"/>
                <a:cs typeface="Segoe UI"/>
              </a:rPr>
              <a:t>Tùy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người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lập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trình,</a:t>
            </a:r>
            <a:r>
              <a:rPr sz="2200" spc="3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3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này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3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đặt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3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vị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trí</a:t>
            </a:r>
            <a:r>
              <a:rPr sz="2200" spc="3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lưu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3154045" algn="l"/>
              </a:tabLst>
            </a:pPr>
            <a:r>
              <a:rPr sz="2200" spc="-10" dirty="0">
                <a:latin typeface="Segoe UI"/>
                <a:cs typeface="Segoe UI"/>
              </a:rPr>
              <a:t>khác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nhau.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	</a:t>
            </a:r>
            <a:r>
              <a:rPr sz="2200" b="1" spc="-10" dirty="0">
                <a:latin typeface="Segoe UI"/>
                <a:cs typeface="Segoe UI"/>
              </a:rPr>
              <a:t>config.php</a:t>
            </a:r>
            <a:r>
              <a:rPr sz="2200" spc="-10" dirty="0">
                <a:latin typeface="Segoe UI"/>
                <a:cs typeface="Segoe UI"/>
              </a:rPr>
              <a:t>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db.php</a:t>
            </a:r>
            <a:r>
              <a:rPr sz="2200" spc="-10" dirty="0">
                <a:latin typeface="Segoe UI"/>
                <a:cs typeface="Segoe UI"/>
              </a:rPr>
              <a:t>,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connectdb.php</a:t>
            </a:r>
            <a:r>
              <a:rPr sz="2200" spc="-10" dirty="0">
                <a:latin typeface="Segoe UI"/>
                <a:cs typeface="Segoe UI"/>
              </a:rPr>
              <a:t>…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tìm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cấu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db,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đọc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tài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liệu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triển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khai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website,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tìm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 thực </a:t>
            </a:r>
            <a:r>
              <a:rPr sz="2200" dirty="0">
                <a:latin typeface="Segoe UI"/>
                <a:cs typeface="Segoe UI"/>
              </a:rPr>
              <a:t>hiện.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80" dirty="0">
                <a:latin typeface="Segoe UI"/>
                <a:cs typeface="Segoe UI"/>
              </a:rPr>
              <a:t>Và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khai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4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tham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số:</a:t>
            </a:r>
            <a:endParaRPr sz="2200">
              <a:latin typeface="Segoe UI"/>
              <a:cs typeface="Segoe UI"/>
            </a:endParaRPr>
          </a:p>
          <a:p>
            <a:pPr marL="481965" indent="-457834">
              <a:lnSpc>
                <a:spcPct val="100000"/>
              </a:lnSpc>
              <a:spcBef>
                <a:spcPts val="2575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1800" b="1" spc="-5" dirty="0">
                <a:latin typeface="Segoe UI"/>
                <a:cs typeface="Segoe UI"/>
              </a:rPr>
              <a:t>DB_HOST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Địa </a:t>
            </a:r>
            <a:r>
              <a:rPr sz="2000" dirty="0">
                <a:latin typeface="Segoe UI"/>
                <a:cs typeface="Segoe UI"/>
              </a:rPr>
              <a:t>chỉ của</a:t>
            </a:r>
            <a:r>
              <a:rPr sz="2000" spc="-5" dirty="0">
                <a:latin typeface="Segoe UI"/>
                <a:cs typeface="Segoe UI"/>
              </a:rPr>
              <a:t> database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server.</a:t>
            </a:r>
            <a:endParaRPr sz="2000">
              <a:latin typeface="Segoe UI"/>
              <a:cs typeface="Segoe UI"/>
            </a:endParaRPr>
          </a:p>
          <a:p>
            <a:pPr marL="48196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1800" b="1" spc="-5" dirty="0">
                <a:latin typeface="Segoe UI"/>
                <a:cs typeface="Segoe UI"/>
              </a:rPr>
              <a:t>DB_NAME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70" dirty="0">
                <a:latin typeface="Segoe UI"/>
                <a:cs typeface="Segoe UI"/>
              </a:rPr>
              <a:t>Tên</a:t>
            </a:r>
            <a:r>
              <a:rPr sz="2000" spc="-5" dirty="0">
                <a:latin typeface="Segoe UI"/>
                <a:cs typeface="Segoe UI"/>
              </a:rPr>
              <a:t> database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bạn</a:t>
            </a:r>
            <a:r>
              <a:rPr sz="2000" spc="-5" dirty="0">
                <a:latin typeface="Segoe UI"/>
                <a:cs typeface="Segoe UI"/>
              </a:rPr>
              <a:t> muốn</a:t>
            </a:r>
            <a:endParaRPr sz="2000">
              <a:latin typeface="Segoe UI"/>
              <a:cs typeface="Segoe UI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đến.</a:t>
            </a:r>
            <a:endParaRPr sz="2000">
              <a:latin typeface="Segoe UI"/>
              <a:cs typeface="Segoe UI"/>
            </a:endParaRPr>
          </a:p>
          <a:p>
            <a:pPr marL="481965" marR="3886200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1800" b="1" spc="-5" dirty="0">
                <a:latin typeface="Segoe UI"/>
                <a:cs typeface="Segoe UI"/>
              </a:rPr>
              <a:t>DB_USERNAME</a:t>
            </a:r>
            <a:r>
              <a:rPr sz="1800" spc="-5" dirty="0">
                <a:latin typeface="Segoe UI"/>
                <a:cs typeface="Segoe UI"/>
              </a:rPr>
              <a:t>:</a:t>
            </a:r>
            <a:r>
              <a:rPr sz="18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khoản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để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kết </a:t>
            </a:r>
            <a:r>
              <a:rPr sz="2000" dirty="0">
                <a:latin typeface="Segoe UI"/>
                <a:cs typeface="Segoe UI"/>
              </a:rPr>
              <a:t>nối </a:t>
            </a:r>
            <a:r>
              <a:rPr sz="2000" spc="-5" dirty="0">
                <a:latin typeface="Segoe UI"/>
                <a:cs typeface="Segoe UI"/>
              </a:rPr>
              <a:t>đến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database.</a:t>
            </a:r>
            <a:endParaRPr sz="2000">
              <a:latin typeface="Segoe UI"/>
              <a:cs typeface="Segoe UI"/>
            </a:endParaRPr>
          </a:p>
          <a:p>
            <a:pPr marL="481965" indent="-45783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1800" b="1" spc="-15" dirty="0">
                <a:latin typeface="Segoe UI"/>
                <a:cs typeface="Segoe UI"/>
              </a:rPr>
              <a:t>DB_PASSWORD</a:t>
            </a:r>
            <a:r>
              <a:rPr sz="2000" spc="-15" dirty="0">
                <a:latin typeface="Segoe UI"/>
                <a:cs typeface="Segoe UI"/>
              </a:rPr>
              <a:t>: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mật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khẩu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đến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3748" y="1460619"/>
            <a:ext cx="3282029" cy="125206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93867" y="4448047"/>
            <a:ext cx="3406140" cy="1813560"/>
            <a:chOff x="5293867" y="4448047"/>
            <a:chExt cx="3406140" cy="18135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6567" y="4460747"/>
              <a:ext cx="3380232" cy="17876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00217" y="4454397"/>
              <a:ext cx="3393440" cy="1800860"/>
            </a:xfrm>
            <a:custGeom>
              <a:avLst/>
              <a:gdLst/>
              <a:ahLst/>
              <a:cxnLst/>
              <a:rect l="l" t="t" r="r" b="b"/>
              <a:pathLst>
                <a:path w="3393440" h="1800860">
                  <a:moveTo>
                    <a:pt x="0" y="1800352"/>
                  </a:moveTo>
                  <a:lnTo>
                    <a:pt x="3392932" y="1800352"/>
                  </a:lnTo>
                  <a:lnTo>
                    <a:pt x="3392932" y="0"/>
                  </a:lnTo>
                  <a:lnTo>
                    <a:pt x="0" y="0"/>
                  </a:lnTo>
                  <a:lnTo>
                    <a:pt x="0" y="1800352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912" y="228600"/>
            <a:ext cx="8358505" cy="787400"/>
            <a:chOff x="438912" y="228600"/>
            <a:chExt cx="835850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3" y="228600"/>
              <a:ext cx="729233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3" y="318515"/>
              <a:ext cx="1023366" cy="6377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78673" y="321310"/>
            <a:ext cx="9283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sz="2250" spc="-10" dirty="0"/>
              <a:t>EMO</a:t>
            </a:r>
            <a:endParaRPr sz="2250"/>
          </a:p>
        </p:txBody>
      </p:sp>
      <p:grpSp>
        <p:nvGrpSpPr>
          <p:cNvPr id="6" name="object 6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7" name="object 7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Tạo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10" dirty="0"/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9302"/>
            <a:ext cx="5859780" cy="533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Các loại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Website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gì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loại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(tĩnh,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động)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Website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tĩnh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(html.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Css, js,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images)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Website </a:t>
            </a:r>
            <a:r>
              <a:rPr sz="2000" dirty="0">
                <a:latin typeface="Segoe UI"/>
                <a:cs typeface="Segoe UI"/>
              </a:rPr>
              <a:t>động </a:t>
            </a:r>
            <a:r>
              <a:rPr sz="2000" spc="-2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 </a:t>
            </a:r>
            <a:r>
              <a:rPr sz="2000" spc="-5" dirty="0">
                <a:latin typeface="Segoe UI"/>
                <a:cs typeface="Segoe UI"/>
              </a:rPr>
              <a:t>kỹ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thuật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 </a:t>
            </a:r>
            <a:r>
              <a:rPr sz="2000" dirty="0">
                <a:latin typeface="Segoe UI"/>
                <a:cs typeface="Segoe UI"/>
              </a:rPr>
              <a:t>động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Hai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thành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chức năng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một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loại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một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ts val="24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cách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phát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triển</a:t>
            </a:r>
            <a:r>
              <a:rPr sz="2000" spc="-5" dirty="0">
                <a:latin typeface="Segoe UI"/>
                <a:cs typeface="Segoe UI"/>
              </a:rPr>
              <a:t> website </a:t>
            </a:r>
            <a:r>
              <a:rPr sz="2000" dirty="0">
                <a:latin typeface="Segoe UI"/>
                <a:cs typeface="Segoe UI"/>
              </a:rPr>
              <a:t>động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Upload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Giới thiệu giao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FileZilla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Client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số </a:t>
            </a:r>
            <a:r>
              <a:rPr sz="2000" dirty="0">
                <a:latin typeface="Segoe UI"/>
                <a:cs typeface="Segoe UI"/>
              </a:rPr>
              <a:t>FTP cần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biết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 </a:t>
            </a:r>
            <a:r>
              <a:rPr sz="2000" spc="-5" dirty="0">
                <a:latin typeface="Segoe UI"/>
                <a:cs typeface="Segoe UI"/>
              </a:rPr>
              <a:t>đến </a:t>
            </a:r>
            <a:r>
              <a:rPr sz="2000" spc="10" dirty="0">
                <a:latin typeface="Segoe UI"/>
                <a:cs typeface="Segoe UI"/>
              </a:rPr>
              <a:t>server</a:t>
            </a:r>
            <a:r>
              <a:rPr sz="2000" dirty="0">
                <a:latin typeface="Segoe UI"/>
                <a:cs typeface="Segoe UI"/>
              </a:rPr>
              <a:t> dùng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FileZilla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Client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Upload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lên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trị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 </a:t>
            </a:r>
            <a:r>
              <a:rPr sz="2000" spc="-5" dirty="0">
                <a:latin typeface="Segoe UI"/>
                <a:cs typeface="Segoe UI"/>
              </a:rPr>
              <a:t>web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Địa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chỉ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trị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Cấu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hình </a:t>
            </a:r>
            <a:r>
              <a:rPr sz="2000" spc="-5" dirty="0">
                <a:latin typeface="Segoe UI"/>
                <a:cs typeface="Segoe UI"/>
              </a:rPr>
              <a:t>kết </a:t>
            </a:r>
            <a:r>
              <a:rPr sz="2000" dirty="0">
                <a:latin typeface="Segoe UI"/>
                <a:cs typeface="Segoe UI"/>
              </a:rPr>
              <a:t>nối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5045" y="283210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TỔNG</a:t>
            </a:r>
            <a:r>
              <a:rPr spc="-90" dirty="0"/>
              <a:t> </a:t>
            </a:r>
            <a:r>
              <a:rPr spc="-5" dirty="0"/>
              <a:t>KẾT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9302"/>
            <a:ext cx="5859780" cy="533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Các loại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Website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là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gì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loại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(tĩnh,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động)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Website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tĩnh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(html.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Css, js,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images)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15" dirty="0">
                <a:latin typeface="Segoe UI"/>
                <a:cs typeface="Segoe UI"/>
              </a:rPr>
              <a:t>Website </a:t>
            </a:r>
            <a:r>
              <a:rPr sz="2000" dirty="0">
                <a:latin typeface="Segoe UI"/>
                <a:cs typeface="Segoe UI"/>
              </a:rPr>
              <a:t>động </a:t>
            </a:r>
            <a:r>
              <a:rPr sz="2000" spc="-2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 </a:t>
            </a:r>
            <a:r>
              <a:rPr sz="2000" spc="-5" dirty="0">
                <a:latin typeface="Segoe UI"/>
                <a:cs typeface="Segoe UI"/>
              </a:rPr>
              <a:t>kỹ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thuật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 </a:t>
            </a:r>
            <a:r>
              <a:rPr sz="2000" dirty="0">
                <a:latin typeface="Segoe UI"/>
                <a:cs typeface="Segoe UI"/>
              </a:rPr>
              <a:t>động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Hai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thành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chức năng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một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loại </a:t>
            </a:r>
            <a:r>
              <a:rPr sz="2000" dirty="0">
                <a:latin typeface="Segoe UI"/>
                <a:cs typeface="Segoe UI"/>
              </a:rPr>
              <a:t>tài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nguyên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một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ts val="24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Các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cách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phát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triển</a:t>
            </a:r>
            <a:r>
              <a:rPr sz="2000" spc="-5" dirty="0">
                <a:latin typeface="Segoe UI"/>
                <a:cs typeface="Segoe UI"/>
              </a:rPr>
              <a:t> website </a:t>
            </a:r>
            <a:r>
              <a:rPr sz="2000" dirty="0">
                <a:latin typeface="Segoe UI"/>
                <a:cs typeface="Segoe UI"/>
              </a:rPr>
              <a:t>động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55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Upload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mạng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Giới thiệu giao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FileZilla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Client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và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số </a:t>
            </a:r>
            <a:r>
              <a:rPr sz="2000" dirty="0">
                <a:latin typeface="Segoe UI"/>
                <a:cs typeface="Segoe UI"/>
              </a:rPr>
              <a:t>FTP cần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biết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 </a:t>
            </a:r>
            <a:r>
              <a:rPr sz="2000" spc="-5" dirty="0">
                <a:latin typeface="Segoe UI"/>
                <a:cs typeface="Segoe UI"/>
              </a:rPr>
              <a:t>đến </a:t>
            </a:r>
            <a:r>
              <a:rPr sz="2000" spc="10" dirty="0">
                <a:latin typeface="Segoe UI"/>
                <a:cs typeface="Segoe UI"/>
              </a:rPr>
              <a:t>server</a:t>
            </a:r>
            <a:r>
              <a:rPr sz="2000" dirty="0">
                <a:latin typeface="Segoe UI"/>
                <a:cs typeface="Segoe UI"/>
              </a:rPr>
              <a:t> dùng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FileZilla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Client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Upload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 lên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FTP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trị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 </a:t>
            </a:r>
            <a:r>
              <a:rPr sz="2000" spc="-5" dirty="0">
                <a:latin typeface="Segoe UI"/>
                <a:cs typeface="Segoe UI"/>
              </a:rPr>
              <a:t>web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Địa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chỉ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Quản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trị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000" spc="-5" dirty="0">
                <a:latin typeface="Segoe UI"/>
                <a:cs typeface="Segoe UI"/>
              </a:rPr>
              <a:t>Cấu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hình </a:t>
            </a:r>
            <a:r>
              <a:rPr sz="2000" spc="-5" dirty="0">
                <a:latin typeface="Segoe UI"/>
                <a:cs typeface="Segoe UI"/>
              </a:rPr>
              <a:t>kết </a:t>
            </a:r>
            <a:r>
              <a:rPr sz="2000" dirty="0">
                <a:latin typeface="Segoe UI"/>
                <a:cs typeface="Segoe UI"/>
              </a:rPr>
              <a:t>nối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191000" y="3962400"/>
            <a:ext cx="4778375" cy="226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marR="5080" indent="-365125">
              <a:lnSpc>
                <a:spcPct val="130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 3: CÁC LOẠI WEBSITE, </a:t>
            </a:r>
            <a:r>
              <a:rPr sz="2800" b="1" spc="-7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UPLOAD</a:t>
            </a:r>
            <a:r>
              <a:rPr sz="28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VÀ</a:t>
            </a:r>
            <a:r>
              <a:rPr sz="2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CẤU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HÌNH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sz="28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FF5A33"/>
                </a:solidFill>
                <a:latin typeface="Segoe UI"/>
                <a:cs typeface="Segoe UI"/>
              </a:rPr>
              <a:t>LOẠI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971" y="2458211"/>
            <a:ext cx="4523232" cy="4247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1784" y="190500"/>
            <a:ext cx="2948177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0953" y="283210"/>
            <a:ext cx="2505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WEBSITE</a:t>
            </a:r>
            <a:r>
              <a:rPr spc="-20" dirty="0"/>
              <a:t> </a:t>
            </a:r>
            <a:r>
              <a:rPr spc="-5" dirty="0"/>
              <a:t>LÀ</a:t>
            </a:r>
            <a:r>
              <a:rPr spc="-25" dirty="0"/>
              <a:t> </a:t>
            </a:r>
            <a:r>
              <a:rPr spc="-5" dirty="0"/>
              <a:t>GÌ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130" y="1027937"/>
            <a:ext cx="8067675" cy="462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5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là 1 tập hợp </a:t>
            </a:r>
            <a:r>
              <a:rPr sz="2200" dirty="0">
                <a:latin typeface="Segoe UI"/>
                <a:cs typeface="Segoe UI"/>
              </a:rPr>
              <a:t>nhiều trang </a:t>
            </a:r>
            <a:r>
              <a:rPr sz="2200" spc="-5" dirty="0">
                <a:latin typeface="Segoe UI"/>
                <a:cs typeface="Segoe UI"/>
              </a:rPr>
              <a:t>web, </a:t>
            </a:r>
            <a:r>
              <a:rPr sz="2200" dirty="0">
                <a:latin typeface="Segoe UI"/>
                <a:cs typeface="Segoe UI"/>
              </a:rPr>
              <a:t>cùng </a:t>
            </a:r>
            <a:r>
              <a:rPr sz="2200" spc="-5" dirty="0">
                <a:latin typeface="Segoe UI"/>
                <a:cs typeface="Segoe UI"/>
              </a:rPr>
              <a:t>thể hiện </a:t>
            </a:r>
            <a:r>
              <a:rPr sz="2200" spc="-10" dirty="0">
                <a:latin typeface="Segoe UI"/>
                <a:cs typeface="Segoe UI"/>
              </a:rPr>
              <a:t>một </a:t>
            </a:r>
            <a:r>
              <a:rPr sz="2200" dirty="0">
                <a:latin typeface="Segoe UI"/>
                <a:cs typeface="Segoe UI"/>
              </a:rPr>
              <a:t>chủ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đề thông </a:t>
            </a:r>
            <a:r>
              <a:rPr sz="2200" dirty="0">
                <a:latin typeface="Segoe UI"/>
                <a:cs typeface="Segoe UI"/>
              </a:rPr>
              <a:t>tin nào đó </a:t>
            </a:r>
            <a:r>
              <a:rPr sz="2200" spc="-5" dirty="0">
                <a:latin typeface="Segoe UI"/>
                <a:cs typeface="Segoe UI"/>
              </a:rPr>
              <a:t>Ví dụ website tin tức, </a:t>
            </a:r>
            <a:r>
              <a:rPr sz="2200" spc="-10" dirty="0">
                <a:latin typeface="Segoe UI"/>
                <a:cs typeface="Segoe UI"/>
              </a:rPr>
              <a:t>bán </a:t>
            </a:r>
            <a:r>
              <a:rPr sz="2200" spc="-5" dirty="0">
                <a:latin typeface="Segoe UI"/>
                <a:cs typeface="Segoe UI"/>
              </a:rPr>
              <a:t>hàng, website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âm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nhạc,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một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tổ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chức…</a:t>
            </a:r>
            <a:endParaRPr sz="22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Mỗi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đặc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biệt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gọi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chủ</a:t>
            </a:r>
          </a:p>
          <a:p>
            <a:pPr marL="387350" marR="4194810" indent="-342900">
              <a:lnSpc>
                <a:spcPct val="100000"/>
              </a:lnSpc>
              <a:spcBef>
                <a:spcPts val="835"/>
              </a:spcBef>
              <a:buFont typeface="Wingdings"/>
              <a:buChar char=""/>
              <a:tabLst>
                <a:tab pos="387985" algn="l"/>
              </a:tabLst>
            </a:pPr>
            <a:r>
              <a:rPr sz="2200" spc="-40" dirty="0">
                <a:latin typeface="Segoe UI"/>
                <a:cs typeface="Segoe UI"/>
              </a:rPr>
              <a:t>Trang</a:t>
            </a:r>
            <a:r>
              <a:rPr sz="2200" dirty="0">
                <a:latin typeface="Segoe UI"/>
                <a:cs typeface="Segoe UI"/>
              </a:rPr>
              <a:t> chủ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tên </a:t>
            </a:r>
            <a:r>
              <a:rPr sz="2200" spc="-5" dirty="0">
                <a:latin typeface="Segoe UI"/>
                <a:cs typeface="Segoe UI"/>
              </a:rPr>
              <a:t>file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index.html,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index.php,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default.htm,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default.aspx…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tùy công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nghệ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dùng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website.</a:t>
            </a:r>
            <a:endParaRPr sz="2200" dirty="0">
              <a:latin typeface="Segoe UI"/>
              <a:cs typeface="Segoe UI"/>
            </a:endParaRPr>
          </a:p>
          <a:p>
            <a:pPr marL="387350" marR="410146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87985" algn="l"/>
              </a:tabLst>
            </a:pPr>
            <a:r>
              <a:rPr sz="2200" spc="-50" dirty="0">
                <a:latin typeface="Segoe UI"/>
                <a:cs typeface="Segoe UI"/>
              </a:rPr>
              <a:t>Trong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mỗi </a:t>
            </a:r>
            <a:r>
              <a:rPr sz="2200" spc="-10" dirty="0">
                <a:latin typeface="Segoe UI"/>
                <a:cs typeface="Segoe UI"/>
              </a:rPr>
              <a:t>website,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ngoài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.html,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còn có các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 </a:t>
            </a:r>
            <a:r>
              <a:rPr sz="2200" spc="-5" dirty="0">
                <a:latin typeface="Segoe UI"/>
                <a:cs typeface="Segoe UI"/>
              </a:rPr>
              <a:t> hình,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.css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(định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dạng),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.js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(javascript)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…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0744" y="190500"/>
            <a:ext cx="364921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42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-15" dirty="0"/>
              <a:t> </a:t>
            </a:r>
            <a:r>
              <a:rPr spc="-25" dirty="0"/>
              <a:t>LOẠI</a:t>
            </a:r>
            <a:r>
              <a:rPr spc="-10" dirty="0"/>
              <a:t> </a:t>
            </a:r>
            <a:r>
              <a:rPr spc="-5"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166" y="1092453"/>
            <a:ext cx="841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Về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website: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website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tĩnh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website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động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2662" y="1713230"/>
            <a:ext cx="7811770" cy="2706370"/>
            <a:chOff x="732662" y="1630235"/>
            <a:chExt cx="7811770" cy="27063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7" y="1639824"/>
              <a:ext cx="7792211" cy="26868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7425" y="1634998"/>
              <a:ext cx="7802245" cy="2696845"/>
            </a:xfrm>
            <a:custGeom>
              <a:avLst/>
              <a:gdLst/>
              <a:ahLst/>
              <a:cxnLst/>
              <a:rect l="l" t="t" r="r" b="b"/>
              <a:pathLst>
                <a:path w="7802245" h="2696845">
                  <a:moveTo>
                    <a:pt x="0" y="2696337"/>
                  </a:moveTo>
                  <a:lnTo>
                    <a:pt x="7801736" y="2696337"/>
                  </a:lnTo>
                  <a:lnTo>
                    <a:pt x="7801736" y="0"/>
                  </a:lnTo>
                  <a:lnTo>
                    <a:pt x="0" y="0"/>
                  </a:lnTo>
                  <a:lnTo>
                    <a:pt x="0" y="2696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166" y="4446270"/>
            <a:ext cx="824420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latin typeface="Segoe UI"/>
                <a:cs typeface="Segoe UI"/>
              </a:rPr>
              <a:t>Website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tĩnh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gồm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.html,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.css,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.js,</a:t>
            </a:r>
            <a:r>
              <a:rPr sz="2400" spc="1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ảnh,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video,</a:t>
            </a: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nhạc…Không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 hơn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dirty="0">
                <a:latin typeface="Segoe UI"/>
                <a:cs typeface="Segoe UI"/>
              </a:rPr>
              <a:t> động.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latin typeface="Segoe UI"/>
                <a:cs typeface="Segoe UI"/>
              </a:rPr>
              <a:t>Website </a:t>
            </a:r>
            <a:r>
              <a:rPr sz="2400" b="1" spc="-5" dirty="0">
                <a:latin typeface="Segoe UI"/>
                <a:cs typeface="Segoe UI"/>
              </a:rPr>
              <a:t>động</a:t>
            </a:r>
            <a:r>
              <a:rPr sz="2400" spc="-5" dirty="0">
                <a:latin typeface="Segoe UI"/>
                <a:cs typeface="Segoe UI"/>
              </a:rPr>
              <a:t>: </a:t>
            </a:r>
            <a:r>
              <a:rPr sz="2400" dirty="0">
                <a:latin typeface="Segoe UI"/>
                <a:cs typeface="Segoe UI"/>
              </a:rPr>
              <a:t>gồm các file như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tĩnh nhưng </a:t>
            </a:r>
            <a:r>
              <a:rPr sz="2400" spc="5" dirty="0">
                <a:latin typeface="Segoe UI"/>
                <a:cs typeface="Segoe UI"/>
              </a:rPr>
              <a:t>có 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 các trang </a:t>
            </a:r>
            <a:r>
              <a:rPr sz="2400" spc="-5" dirty="0">
                <a:latin typeface="Segoe UI"/>
                <a:cs typeface="Segoe UI"/>
              </a:rPr>
              <a:t>web </a:t>
            </a:r>
            <a:r>
              <a:rPr sz="2400" dirty="0">
                <a:latin typeface="Segoe UI"/>
                <a:cs typeface="Segoe UI"/>
              </a:rPr>
              <a:t>động Cấu trúc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phức tạp </a:t>
            </a:r>
            <a:r>
              <a:rPr sz="2400" spc="-5" dirty="0">
                <a:latin typeface="Segoe UI"/>
                <a:cs typeface="Segoe UI"/>
              </a:rPr>
              <a:t>hơn,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 nối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database…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4644" y="190500"/>
            <a:ext cx="292531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98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WEBSITE</a:t>
            </a:r>
            <a:r>
              <a:rPr spc="-55" dirty="0"/>
              <a:t> </a:t>
            </a:r>
            <a:r>
              <a:rPr spc="-5" dirty="0"/>
              <a:t>TĨNH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363" y="987297"/>
            <a:ext cx="7839709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15" dirty="0">
                <a:latin typeface="Segoe UI"/>
                <a:cs typeface="Segoe UI"/>
              </a:rPr>
              <a:t>Website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tĩnh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chứa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.html,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.css,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.js,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ảnh,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video,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nhạc…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-5" dirty="0">
                <a:latin typeface="Segoe UI"/>
                <a:cs typeface="Segoe UI"/>
              </a:rPr>
              <a:t> chủ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index.html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  <a:tab pos="892175" algn="l"/>
                <a:tab pos="1513840" algn="l"/>
                <a:tab pos="2393315" algn="l"/>
                <a:tab pos="2974340" algn="l"/>
                <a:tab pos="3833495" algn="l"/>
                <a:tab pos="4535170" algn="l"/>
                <a:tab pos="5199380" algn="l"/>
                <a:tab pos="5701030" algn="l"/>
                <a:tab pos="6633845" algn="l"/>
                <a:tab pos="7267575" algn="l"/>
              </a:tabLst>
            </a:pPr>
            <a:r>
              <a:rPr sz="2400" spc="-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	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	t</a:t>
            </a:r>
            <a:r>
              <a:rPr sz="2400" spc="-30" dirty="0">
                <a:latin typeface="Segoe UI"/>
                <a:cs typeface="Segoe UI"/>
              </a:rPr>
              <a:t>r</a:t>
            </a:r>
            <a:r>
              <a:rPr sz="2400" spc="5" dirty="0">
                <a:latin typeface="Segoe UI"/>
                <a:cs typeface="Segoe UI"/>
              </a:rPr>
              <a:t>o</a:t>
            </a:r>
            <a:r>
              <a:rPr sz="2400" dirty="0">
                <a:latin typeface="Segoe UI"/>
                <a:cs typeface="Segoe UI"/>
              </a:rPr>
              <a:t>ng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ang	web	tĩ</a:t>
            </a:r>
            <a:r>
              <a:rPr sz="2400" spc="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	do	ng</a:t>
            </a:r>
            <a:r>
              <a:rPr sz="2400" spc="10" dirty="0">
                <a:latin typeface="Segoe UI"/>
                <a:cs typeface="Segoe UI"/>
              </a:rPr>
              <a:t>ư</a:t>
            </a:r>
            <a:r>
              <a:rPr sz="2400" dirty="0">
                <a:latin typeface="Segoe UI"/>
                <a:cs typeface="Segoe UI"/>
              </a:rPr>
              <a:t>ời	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m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nhập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mở</a:t>
            </a:r>
            <a:r>
              <a:rPr sz="2400" dirty="0">
                <a:latin typeface="Segoe UI"/>
                <a:cs typeface="Segoe UI"/>
              </a:rPr>
              <a:t> trang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html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sửa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lại.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Do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tĩnh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tin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cứng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nhắc,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ít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uyển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-5" dirty="0">
                <a:latin typeface="Segoe UI"/>
                <a:cs typeface="Segoe UI"/>
              </a:rPr>
              <a:t> web </a:t>
            </a:r>
            <a:r>
              <a:rPr sz="2400" dirty="0">
                <a:latin typeface="Segoe UI"/>
                <a:cs typeface="Segoe UI"/>
              </a:rPr>
              <a:t>động.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4250" y="3890517"/>
            <a:ext cx="7190740" cy="2540000"/>
            <a:chOff x="984250" y="3890517"/>
            <a:chExt cx="7190740" cy="2540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680" y="4127382"/>
              <a:ext cx="5554110" cy="22164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425" y="3893692"/>
              <a:ext cx="7184390" cy="2533650"/>
            </a:xfrm>
            <a:custGeom>
              <a:avLst/>
              <a:gdLst/>
              <a:ahLst/>
              <a:cxnLst/>
              <a:rect l="l" t="t" r="r" b="b"/>
              <a:pathLst>
                <a:path w="7184390" h="2533650">
                  <a:moveTo>
                    <a:pt x="0" y="2533142"/>
                  </a:moveTo>
                  <a:lnTo>
                    <a:pt x="7184390" y="2533142"/>
                  </a:lnTo>
                  <a:lnTo>
                    <a:pt x="7184390" y="0"/>
                  </a:lnTo>
                  <a:lnTo>
                    <a:pt x="0" y="0"/>
                  </a:lnTo>
                  <a:lnTo>
                    <a:pt x="0" y="253314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190500"/>
            <a:ext cx="311581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076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WEBSITE</a:t>
            </a:r>
            <a:r>
              <a:rPr spc="-55" dirty="0"/>
              <a:t> </a:t>
            </a:r>
            <a:r>
              <a:rPr spc="-10" dirty="0"/>
              <a:t>ĐỘNG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937640"/>
            <a:ext cx="8221980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ra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cách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và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chạy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spc="-20" dirty="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728470" algn="l"/>
                <a:tab pos="2528570" algn="l"/>
                <a:tab pos="6351905" algn="l"/>
                <a:tab pos="6817995" algn="l"/>
                <a:tab pos="7770495" algn="l"/>
              </a:tabLst>
            </a:pPr>
            <a:r>
              <a:rPr sz="2400" dirty="0">
                <a:latin typeface="Segoe UI"/>
                <a:cs typeface="Segoe UI"/>
              </a:rPr>
              <a:t>Có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nh</a:t>
            </a:r>
            <a:r>
              <a:rPr sz="2400" spc="-5" dirty="0">
                <a:latin typeface="Segoe UI"/>
                <a:cs typeface="Segoe UI"/>
              </a:rPr>
              <a:t>iề</a:t>
            </a:r>
            <a:r>
              <a:rPr sz="2400" dirty="0">
                <a:latin typeface="Segoe UI"/>
                <a:cs typeface="Segoe UI"/>
              </a:rPr>
              <a:t>u	công	nghệ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phổ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iế</a:t>
            </a:r>
            <a:r>
              <a:rPr sz="2400" dirty="0">
                <a:latin typeface="Segoe UI"/>
                <a:cs typeface="Segoe UI"/>
              </a:rPr>
              <a:t>n </a:t>
            </a:r>
            <a:r>
              <a:rPr sz="2400" spc="-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 </a:t>
            </a:r>
            <a:r>
              <a:rPr sz="2400" spc="-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10" dirty="0">
                <a:latin typeface="Segoe UI"/>
                <a:cs typeface="Segoe UI"/>
              </a:rPr>
              <a:t>ù</a:t>
            </a:r>
            <a:r>
              <a:rPr sz="2400" dirty="0">
                <a:latin typeface="Segoe UI"/>
                <a:cs typeface="Segoe UI"/>
              </a:rPr>
              <a:t>ng	để	tạo </a:t>
            </a:r>
            <a:r>
              <a:rPr sz="2400" spc="-32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a	các  trang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dirty="0">
                <a:latin typeface="Segoe UI"/>
                <a:cs typeface="Segoe UI"/>
              </a:rPr>
              <a:t> động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0" dirty="0">
                <a:latin typeface="Segoe UI"/>
                <a:cs typeface="Segoe UI"/>
              </a:rPr>
              <a:t>PHP,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35" dirty="0">
                <a:latin typeface="Segoe UI"/>
                <a:cs typeface="Segoe UI"/>
              </a:rPr>
              <a:t>.NET,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Java,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NodeJS…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905510" algn="l"/>
                <a:tab pos="1542415" algn="l"/>
                <a:tab pos="2437130" algn="l"/>
                <a:tab pos="3313429" algn="l"/>
                <a:tab pos="4030345" algn="l"/>
                <a:tab pos="4897120" algn="l"/>
                <a:tab pos="5735955" algn="l"/>
                <a:tab pos="6466205" algn="l"/>
                <a:tab pos="6886575" algn="l"/>
                <a:tab pos="7472045" algn="l"/>
              </a:tabLst>
            </a:pPr>
            <a:r>
              <a:rPr sz="2400" spc="-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ữ	</a:t>
            </a:r>
            <a:r>
              <a:rPr sz="2400" spc="-5" dirty="0">
                <a:latin typeface="Segoe UI"/>
                <a:cs typeface="Segoe UI"/>
              </a:rPr>
              <a:t>li</a:t>
            </a:r>
            <a:r>
              <a:rPr sz="2400" dirty="0">
                <a:latin typeface="Segoe UI"/>
                <a:cs typeface="Segoe UI"/>
              </a:rPr>
              <a:t>ệu	t</a:t>
            </a:r>
            <a:r>
              <a:rPr sz="2400" spc="-20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ong	t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ang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	động	đ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	t</a:t>
            </a:r>
            <a:r>
              <a:rPr sz="2400" spc="10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ch	</a:t>
            </a:r>
            <a:r>
              <a:rPr sz="2400" spc="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a	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5" dirty="0">
                <a:latin typeface="Segoe UI"/>
                <a:cs typeface="Segoe UI"/>
              </a:rPr>
              <a:t>ư</a:t>
            </a:r>
            <a:r>
              <a:rPr sz="2400" dirty="0">
                <a:latin typeface="Segoe UI"/>
                <a:cs typeface="Segoe UI"/>
              </a:rPr>
              <a:t>u	t</a:t>
            </a:r>
            <a:r>
              <a:rPr sz="2400" spc="-2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ong  </a:t>
            </a:r>
            <a:r>
              <a:rPr sz="2400" spc="-5" dirty="0">
                <a:latin typeface="Segoe UI"/>
                <a:cs typeface="Segoe UI"/>
              </a:rPr>
              <a:t>database.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Segoe UI"/>
                <a:cs typeface="Segoe UI"/>
              </a:rPr>
              <a:t>Database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 </a:t>
            </a:r>
            <a:r>
              <a:rPr sz="2400" dirty="0">
                <a:latin typeface="Segoe UI"/>
                <a:cs typeface="Segoe UI"/>
              </a:rPr>
              <a:t>động.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4190746"/>
            <a:ext cx="8076565" cy="2463800"/>
            <a:chOff x="603250" y="4190746"/>
            <a:chExt cx="8076565" cy="2463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096" y="4343271"/>
              <a:ext cx="7570575" cy="2227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425" y="4193921"/>
              <a:ext cx="8070215" cy="2457450"/>
            </a:xfrm>
            <a:custGeom>
              <a:avLst/>
              <a:gdLst/>
              <a:ahLst/>
              <a:cxnLst/>
              <a:rect l="l" t="t" r="r" b="b"/>
              <a:pathLst>
                <a:path w="8070215" h="2457450">
                  <a:moveTo>
                    <a:pt x="0" y="2456941"/>
                  </a:moveTo>
                  <a:lnTo>
                    <a:pt x="8069833" y="2456941"/>
                  </a:lnTo>
                  <a:lnTo>
                    <a:pt x="8069833" y="0"/>
                  </a:lnTo>
                  <a:lnTo>
                    <a:pt x="0" y="0"/>
                  </a:lnTo>
                  <a:lnTo>
                    <a:pt x="0" y="245694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40" y="190500"/>
            <a:ext cx="631012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354" y="283210"/>
            <a:ext cx="586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HAI</a:t>
            </a:r>
            <a:r>
              <a:rPr spc="-10" dirty="0"/>
              <a:t> PHẦN</a:t>
            </a:r>
            <a:r>
              <a:rPr spc="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WEBSITE</a:t>
            </a:r>
            <a:r>
              <a:rPr spc="-10" dirty="0"/>
              <a:t> ĐỘNG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65378"/>
            <a:ext cx="8145145" cy="290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Nếu dữ liệu </a:t>
            </a:r>
            <a:r>
              <a:rPr sz="2200" spc="-10" dirty="0">
                <a:latin typeface="Segoe UI"/>
                <a:cs typeface="Segoe UI"/>
              </a:rPr>
              <a:t>trong </a:t>
            </a:r>
            <a:r>
              <a:rPr sz="2200" spc="-5" dirty="0">
                <a:latin typeface="Segoe UI"/>
                <a:cs typeface="Segoe UI"/>
              </a:rPr>
              <a:t>database thay </a:t>
            </a:r>
            <a:r>
              <a:rPr sz="2200" dirty="0">
                <a:latin typeface="Segoe UI"/>
                <a:cs typeface="Segoe UI"/>
              </a:rPr>
              <a:t>đổi thì nội dung trang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 động sẽ </a:t>
            </a:r>
            <a:r>
              <a:rPr sz="2200" dirty="0">
                <a:latin typeface="Segoe UI"/>
                <a:cs typeface="Segoe UI"/>
              </a:rPr>
              <a:t>đổi </a:t>
            </a:r>
            <a:r>
              <a:rPr sz="2200" spc="-5" dirty="0">
                <a:latin typeface="Segoe UI"/>
                <a:cs typeface="Segoe UI"/>
              </a:rPr>
              <a:t>theo. Do </a:t>
            </a:r>
            <a:r>
              <a:rPr sz="2200" dirty="0">
                <a:latin typeface="Segoe UI"/>
                <a:cs typeface="Segoe UI"/>
              </a:rPr>
              <a:t>đó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động </a:t>
            </a:r>
            <a:r>
              <a:rPr sz="2200" dirty="0">
                <a:latin typeface="Segoe UI"/>
                <a:cs typeface="Segoe UI"/>
              </a:rPr>
              <a:t>thì </a:t>
            </a:r>
            <a:r>
              <a:rPr sz="2200" spc="-5" dirty="0">
                <a:latin typeface="Segoe UI"/>
                <a:cs typeface="Segoe UI"/>
              </a:rPr>
              <a:t>linh </a:t>
            </a:r>
            <a:r>
              <a:rPr sz="2200" dirty="0">
                <a:latin typeface="Segoe UI"/>
                <a:cs typeface="Segoe UI"/>
              </a:rPr>
              <a:t>động, </a:t>
            </a:r>
            <a:r>
              <a:rPr sz="2200" spc="-5" dirty="0">
                <a:latin typeface="Segoe UI"/>
                <a:cs typeface="Segoe UI"/>
              </a:rPr>
              <a:t>uyển chuyển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hơn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tĩnh.</a:t>
            </a:r>
            <a:endParaRPr sz="22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Về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năng,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2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phần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:</a:t>
            </a:r>
            <a:endParaRPr sz="2200" dirty="0">
              <a:latin typeface="Segoe UI"/>
              <a:cs typeface="Segoe UI"/>
            </a:endParaRPr>
          </a:p>
          <a:p>
            <a:pPr marL="413384" lvl="1" indent="-343535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414020" algn="l"/>
              </a:tabLst>
            </a:pPr>
            <a:r>
              <a:rPr sz="2200" b="1" spc="-5" dirty="0">
                <a:latin typeface="Segoe UI"/>
                <a:cs typeface="Segoe UI"/>
              </a:rPr>
              <a:t>Phần</a:t>
            </a:r>
            <a:r>
              <a:rPr sz="2200" b="1" spc="229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admin</a:t>
            </a:r>
            <a:r>
              <a:rPr sz="2200" spc="-5" dirty="0">
                <a:latin typeface="Segoe UI"/>
                <a:cs typeface="Segoe UI"/>
              </a:rPr>
              <a:t>: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đặc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biệt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database.</a:t>
            </a:r>
            <a:endParaRPr sz="2200" dirty="0">
              <a:latin typeface="Segoe UI"/>
              <a:cs typeface="Segoe UI"/>
            </a:endParaRPr>
          </a:p>
          <a:p>
            <a:pPr marL="413384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khoản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mới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truy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cập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được.</a:t>
            </a:r>
            <a:endParaRPr sz="2200" dirty="0">
              <a:latin typeface="Segoe UI"/>
              <a:cs typeface="Segoe UI"/>
            </a:endParaRPr>
          </a:p>
          <a:p>
            <a:pPr marL="413384" lvl="1" indent="-343535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414020" algn="l"/>
              </a:tabLst>
            </a:pPr>
            <a:r>
              <a:rPr sz="2200" b="1" spc="-5" dirty="0">
                <a:latin typeface="Segoe UI"/>
                <a:cs typeface="Segoe UI"/>
              </a:rPr>
              <a:t>Phần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public: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tập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hợp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mọi</a:t>
            </a:r>
            <a:endParaRPr sz="2200" dirty="0">
              <a:latin typeface="Segoe UI"/>
              <a:cs typeface="Segoe UI"/>
            </a:endParaRPr>
          </a:p>
          <a:p>
            <a:pPr marL="413384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khách hàng,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hạn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chế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quyền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truy</a:t>
            </a:r>
            <a:r>
              <a:rPr sz="2200" dirty="0">
                <a:latin typeface="Segoe UI"/>
                <a:cs typeface="Segoe UI"/>
              </a:rPr>
              <a:t> cập.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24000" y="4178808"/>
            <a:ext cx="5867400" cy="2603500"/>
            <a:chOff x="1524000" y="4178808"/>
            <a:chExt cx="5867400" cy="2603500"/>
          </a:xfrm>
        </p:grpSpPr>
        <p:sp>
          <p:nvSpPr>
            <p:cNvPr id="6" name="object 6"/>
            <p:cNvSpPr/>
            <p:nvPr/>
          </p:nvSpPr>
          <p:spPr>
            <a:xfrm>
              <a:off x="1524000" y="4178808"/>
              <a:ext cx="5867400" cy="2603500"/>
            </a:xfrm>
            <a:custGeom>
              <a:avLst/>
              <a:gdLst/>
              <a:ahLst/>
              <a:cxnLst/>
              <a:rect l="l" t="t" r="r" b="b"/>
              <a:pathLst>
                <a:path w="5867400" h="2603500">
                  <a:moveTo>
                    <a:pt x="2933700" y="0"/>
                  </a:moveTo>
                  <a:lnTo>
                    <a:pt x="2868184" y="318"/>
                  </a:lnTo>
                  <a:lnTo>
                    <a:pt x="2803019" y="1268"/>
                  </a:lnTo>
                  <a:lnTo>
                    <a:pt x="2738220" y="2843"/>
                  </a:lnTo>
                  <a:lnTo>
                    <a:pt x="2673802" y="5036"/>
                  </a:lnTo>
                  <a:lnTo>
                    <a:pt x="2609780" y="7842"/>
                  </a:lnTo>
                  <a:lnTo>
                    <a:pt x="2546169" y="11253"/>
                  </a:lnTo>
                  <a:lnTo>
                    <a:pt x="2482983" y="15263"/>
                  </a:lnTo>
                  <a:lnTo>
                    <a:pt x="2420238" y="19865"/>
                  </a:lnTo>
                  <a:lnTo>
                    <a:pt x="2357948" y="25053"/>
                  </a:lnTo>
                  <a:lnTo>
                    <a:pt x="2296129" y="30819"/>
                  </a:lnTo>
                  <a:lnTo>
                    <a:pt x="2234794" y="37158"/>
                  </a:lnTo>
                  <a:lnTo>
                    <a:pt x="2173960" y="44062"/>
                  </a:lnTo>
                  <a:lnTo>
                    <a:pt x="2113641" y="51526"/>
                  </a:lnTo>
                  <a:lnTo>
                    <a:pt x="2053852" y="59542"/>
                  </a:lnTo>
                  <a:lnTo>
                    <a:pt x="1994608" y="68104"/>
                  </a:lnTo>
                  <a:lnTo>
                    <a:pt x="1935924" y="77205"/>
                  </a:lnTo>
                  <a:lnTo>
                    <a:pt x="1877814" y="86839"/>
                  </a:lnTo>
                  <a:lnTo>
                    <a:pt x="1820294" y="96999"/>
                  </a:lnTo>
                  <a:lnTo>
                    <a:pt x="1763378" y="107678"/>
                  </a:lnTo>
                  <a:lnTo>
                    <a:pt x="1707081" y="118870"/>
                  </a:lnTo>
                  <a:lnTo>
                    <a:pt x="1651419" y="130569"/>
                  </a:lnTo>
                  <a:lnTo>
                    <a:pt x="1596406" y="142767"/>
                  </a:lnTo>
                  <a:lnTo>
                    <a:pt x="1542058" y="155458"/>
                  </a:lnTo>
                  <a:lnTo>
                    <a:pt x="1488388" y="168635"/>
                  </a:lnTo>
                  <a:lnTo>
                    <a:pt x="1435412" y="182292"/>
                  </a:lnTo>
                  <a:lnTo>
                    <a:pt x="1383145" y="196422"/>
                  </a:lnTo>
                  <a:lnTo>
                    <a:pt x="1331601" y="211019"/>
                  </a:lnTo>
                  <a:lnTo>
                    <a:pt x="1280796" y="226075"/>
                  </a:lnTo>
                  <a:lnTo>
                    <a:pt x="1230745" y="241585"/>
                  </a:lnTo>
                  <a:lnTo>
                    <a:pt x="1181462" y="257542"/>
                  </a:lnTo>
                  <a:lnTo>
                    <a:pt x="1132963" y="273938"/>
                  </a:lnTo>
                  <a:lnTo>
                    <a:pt x="1085261" y="290769"/>
                  </a:lnTo>
                  <a:lnTo>
                    <a:pt x="1038373" y="308026"/>
                  </a:lnTo>
                  <a:lnTo>
                    <a:pt x="992313" y="325703"/>
                  </a:lnTo>
                  <a:lnTo>
                    <a:pt x="947096" y="343794"/>
                  </a:lnTo>
                  <a:lnTo>
                    <a:pt x="902736" y="362292"/>
                  </a:lnTo>
                  <a:lnTo>
                    <a:pt x="859250" y="381190"/>
                  </a:lnTo>
                  <a:lnTo>
                    <a:pt x="816651" y="400482"/>
                  </a:lnTo>
                  <a:lnTo>
                    <a:pt x="774954" y="420161"/>
                  </a:lnTo>
                  <a:lnTo>
                    <a:pt x="734175" y="440221"/>
                  </a:lnTo>
                  <a:lnTo>
                    <a:pt x="694329" y="460655"/>
                  </a:lnTo>
                  <a:lnTo>
                    <a:pt x="655430" y="481456"/>
                  </a:lnTo>
                  <a:lnTo>
                    <a:pt x="617492" y="502618"/>
                  </a:lnTo>
                  <a:lnTo>
                    <a:pt x="580532" y="524135"/>
                  </a:lnTo>
                  <a:lnTo>
                    <a:pt x="544564" y="545998"/>
                  </a:lnTo>
                  <a:lnTo>
                    <a:pt x="509603" y="568203"/>
                  </a:lnTo>
                  <a:lnTo>
                    <a:pt x="475664" y="590742"/>
                  </a:lnTo>
                  <a:lnTo>
                    <a:pt x="442761" y="613608"/>
                  </a:lnTo>
                  <a:lnTo>
                    <a:pt x="410910" y="636796"/>
                  </a:lnTo>
                  <a:lnTo>
                    <a:pt x="380125" y="660298"/>
                  </a:lnTo>
                  <a:lnTo>
                    <a:pt x="321815" y="708219"/>
                  </a:lnTo>
                  <a:lnTo>
                    <a:pt x="267950" y="757318"/>
                  </a:lnTo>
                  <a:lnTo>
                    <a:pt x="218649" y="807543"/>
                  </a:lnTo>
                  <a:lnTo>
                    <a:pt x="174032" y="858841"/>
                  </a:lnTo>
                  <a:lnTo>
                    <a:pt x="134217" y="911159"/>
                  </a:lnTo>
                  <a:lnTo>
                    <a:pt x="99323" y="964444"/>
                  </a:lnTo>
                  <a:lnTo>
                    <a:pt x="69471" y="1018643"/>
                  </a:lnTo>
                  <a:lnTo>
                    <a:pt x="44779" y="1073702"/>
                  </a:lnTo>
                  <a:lnTo>
                    <a:pt x="25367" y="1129571"/>
                  </a:lnTo>
                  <a:lnTo>
                    <a:pt x="11353" y="1186194"/>
                  </a:lnTo>
                  <a:lnTo>
                    <a:pt x="2858" y="1243520"/>
                  </a:lnTo>
                  <a:lnTo>
                    <a:pt x="0" y="1301496"/>
                  </a:lnTo>
                  <a:lnTo>
                    <a:pt x="717" y="1330560"/>
                  </a:lnTo>
                  <a:lnTo>
                    <a:pt x="6408" y="1388216"/>
                  </a:lnTo>
                  <a:lnTo>
                    <a:pt x="17678" y="1445195"/>
                  </a:lnTo>
                  <a:lnTo>
                    <a:pt x="34406" y="1501446"/>
                  </a:lnTo>
                  <a:lnTo>
                    <a:pt x="56473" y="1556916"/>
                  </a:lnTo>
                  <a:lnTo>
                    <a:pt x="83760" y="1611551"/>
                  </a:lnTo>
                  <a:lnTo>
                    <a:pt x="116147" y="1665298"/>
                  </a:lnTo>
                  <a:lnTo>
                    <a:pt x="153516" y="1718105"/>
                  </a:lnTo>
                  <a:lnTo>
                    <a:pt x="195748" y="1769919"/>
                  </a:lnTo>
                  <a:lnTo>
                    <a:pt x="242722" y="1820687"/>
                  </a:lnTo>
                  <a:lnTo>
                    <a:pt x="294320" y="1870355"/>
                  </a:lnTo>
                  <a:lnTo>
                    <a:pt x="350422" y="1918872"/>
                  </a:lnTo>
                  <a:lnTo>
                    <a:pt x="410910" y="1966184"/>
                  </a:lnTo>
                  <a:lnTo>
                    <a:pt x="442761" y="1989372"/>
                  </a:lnTo>
                  <a:lnTo>
                    <a:pt x="475664" y="2012238"/>
                  </a:lnTo>
                  <a:lnTo>
                    <a:pt x="509603" y="2034777"/>
                  </a:lnTo>
                  <a:lnTo>
                    <a:pt x="544564" y="2056982"/>
                  </a:lnTo>
                  <a:lnTo>
                    <a:pt x="580532" y="2078846"/>
                  </a:lnTo>
                  <a:lnTo>
                    <a:pt x="617492" y="2100362"/>
                  </a:lnTo>
                  <a:lnTo>
                    <a:pt x="655430" y="2121524"/>
                  </a:lnTo>
                  <a:lnTo>
                    <a:pt x="694329" y="2142325"/>
                  </a:lnTo>
                  <a:lnTo>
                    <a:pt x="734175" y="2162759"/>
                  </a:lnTo>
                  <a:lnTo>
                    <a:pt x="774954" y="2182820"/>
                  </a:lnTo>
                  <a:lnTo>
                    <a:pt x="816651" y="2202499"/>
                  </a:lnTo>
                  <a:lnTo>
                    <a:pt x="859250" y="2221791"/>
                  </a:lnTo>
                  <a:lnTo>
                    <a:pt x="902736" y="2240690"/>
                  </a:lnTo>
                  <a:lnTo>
                    <a:pt x="947096" y="2259188"/>
                  </a:lnTo>
                  <a:lnTo>
                    <a:pt x="992313" y="2277279"/>
                  </a:lnTo>
                  <a:lnTo>
                    <a:pt x="1038373" y="2294957"/>
                  </a:lnTo>
                  <a:lnTo>
                    <a:pt x="1085261" y="2312214"/>
                  </a:lnTo>
                  <a:lnTo>
                    <a:pt x="1132963" y="2329045"/>
                  </a:lnTo>
                  <a:lnTo>
                    <a:pt x="1181462" y="2345442"/>
                  </a:lnTo>
                  <a:lnTo>
                    <a:pt x="1230745" y="2361399"/>
                  </a:lnTo>
                  <a:lnTo>
                    <a:pt x="1280796" y="2376909"/>
                  </a:lnTo>
                  <a:lnTo>
                    <a:pt x="1331601" y="2391966"/>
                  </a:lnTo>
                  <a:lnTo>
                    <a:pt x="1383145" y="2406563"/>
                  </a:lnTo>
                  <a:lnTo>
                    <a:pt x="1435412" y="2420693"/>
                  </a:lnTo>
                  <a:lnTo>
                    <a:pt x="1488388" y="2434351"/>
                  </a:lnTo>
                  <a:lnTo>
                    <a:pt x="1542058" y="2447528"/>
                  </a:lnTo>
                  <a:lnTo>
                    <a:pt x="1596406" y="2460220"/>
                  </a:lnTo>
                  <a:lnTo>
                    <a:pt x="1651419" y="2472418"/>
                  </a:lnTo>
                  <a:lnTo>
                    <a:pt x="1707081" y="2484116"/>
                  </a:lnTo>
                  <a:lnTo>
                    <a:pt x="1763378" y="2495309"/>
                  </a:lnTo>
                  <a:lnTo>
                    <a:pt x="1820294" y="2505989"/>
                  </a:lnTo>
                  <a:lnTo>
                    <a:pt x="1877814" y="2516149"/>
                  </a:lnTo>
                  <a:lnTo>
                    <a:pt x="1935924" y="2525783"/>
                  </a:lnTo>
                  <a:lnTo>
                    <a:pt x="1994608" y="2534884"/>
                  </a:lnTo>
                  <a:lnTo>
                    <a:pt x="2053852" y="2543447"/>
                  </a:lnTo>
                  <a:lnTo>
                    <a:pt x="2113641" y="2551463"/>
                  </a:lnTo>
                  <a:lnTo>
                    <a:pt x="2173960" y="2558927"/>
                  </a:lnTo>
                  <a:lnTo>
                    <a:pt x="2234794" y="2565832"/>
                  </a:lnTo>
                  <a:lnTo>
                    <a:pt x="2296129" y="2572171"/>
                  </a:lnTo>
                  <a:lnTo>
                    <a:pt x="2357948" y="2577937"/>
                  </a:lnTo>
                  <a:lnTo>
                    <a:pt x="2420238" y="2583125"/>
                  </a:lnTo>
                  <a:lnTo>
                    <a:pt x="2482983" y="2587727"/>
                  </a:lnTo>
                  <a:lnTo>
                    <a:pt x="2546169" y="2591737"/>
                  </a:lnTo>
                  <a:lnTo>
                    <a:pt x="2609780" y="2595149"/>
                  </a:lnTo>
                  <a:lnTo>
                    <a:pt x="2673802" y="2597954"/>
                  </a:lnTo>
                  <a:lnTo>
                    <a:pt x="2738220" y="2600148"/>
                  </a:lnTo>
                  <a:lnTo>
                    <a:pt x="2803019" y="2601723"/>
                  </a:lnTo>
                  <a:lnTo>
                    <a:pt x="2868184" y="2602673"/>
                  </a:lnTo>
                  <a:lnTo>
                    <a:pt x="2933700" y="2602992"/>
                  </a:lnTo>
                  <a:lnTo>
                    <a:pt x="2999215" y="2602673"/>
                  </a:lnTo>
                  <a:lnTo>
                    <a:pt x="3064380" y="2601723"/>
                  </a:lnTo>
                  <a:lnTo>
                    <a:pt x="3129179" y="2600148"/>
                  </a:lnTo>
                  <a:lnTo>
                    <a:pt x="3193597" y="2597954"/>
                  </a:lnTo>
                  <a:lnTo>
                    <a:pt x="3257619" y="2595149"/>
                  </a:lnTo>
                  <a:lnTo>
                    <a:pt x="3321230" y="2591737"/>
                  </a:lnTo>
                  <a:lnTo>
                    <a:pt x="3384416" y="2587727"/>
                  </a:lnTo>
                  <a:lnTo>
                    <a:pt x="3447161" y="2583125"/>
                  </a:lnTo>
                  <a:lnTo>
                    <a:pt x="3509451" y="2577937"/>
                  </a:lnTo>
                  <a:lnTo>
                    <a:pt x="3571270" y="2572171"/>
                  </a:lnTo>
                  <a:lnTo>
                    <a:pt x="3632605" y="2565832"/>
                  </a:lnTo>
                  <a:lnTo>
                    <a:pt x="3693439" y="2558927"/>
                  </a:lnTo>
                  <a:lnTo>
                    <a:pt x="3753758" y="2551463"/>
                  </a:lnTo>
                  <a:lnTo>
                    <a:pt x="3813547" y="2543447"/>
                  </a:lnTo>
                  <a:lnTo>
                    <a:pt x="3872791" y="2534884"/>
                  </a:lnTo>
                  <a:lnTo>
                    <a:pt x="3931475" y="2525783"/>
                  </a:lnTo>
                  <a:lnTo>
                    <a:pt x="3989585" y="2516149"/>
                  </a:lnTo>
                  <a:lnTo>
                    <a:pt x="4047105" y="2505989"/>
                  </a:lnTo>
                  <a:lnTo>
                    <a:pt x="4104021" y="2495309"/>
                  </a:lnTo>
                  <a:lnTo>
                    <a:pt x="4160318" y="2484116"/>
                  </a:lnTo>
                  <a:lnTo>
                    <a:pt x="4215980" y="2472418"/>
                  </a:lnTo>
                  <a:lnTo>
                    <a:pt x="4270993" y="2460220"/>
                  </a:lnTo>
                  <a:lnTo>
                    <a:pt x="4325341" y="2447528"/>
                  </a:lnTo>
                  <a:lnTo>
                    <a:pt x="4379011" y="2434351"/>
                  </a:lnTo>
                  <a:lnTo>
                    <a:pt x="4431987" y="2420693"/>
                  </a:lnTo>
                  <a:lnTo>
                    <a:pt x="4484254" y="2406563"/>
                  </a:lnTo>
                  <a:lnTo>
                    <a:pt x="4535798" y="2391966"/>
                  </a:lnTo>
                  <a:lnTo>
                    <a:pt x="4586603" y="2376909"/>
                  </a:lnTo>
                  <a:lnTo>
                    <a:pt x="4636654" y="2361399"/>
                  </a:lnTo>
                  <a:lnTo>
                    <a:pt x="4685937" y="2345442"/>
                  </a:lnTo>
                  <a:lnTo>
                    <a:pt x="4734436" y="2329045"/>
                  </a:lnTo>
                  <a:lnTo>
                    <a:pt x="4782138" y="2312214"/>
                  </a:lnTo>
                  <a:lnTo>
                    <a:pt x="4829026" y="2294957"/>
                  </a:lnTo>
                  <a:lnTo>
                    <a:pt x="4875086" y="2277279"/>
                  </a:lnTo>
                  <a:lnTo>
                    <a:pt x="4920303" y="2259188"/>
                  </a:lnTo>
                  <a:lnTo>
                    <a:pt x="4964663" y="2240690"/>
                  </a:lnTo>
                  <a:lnTo>
                    <a:pt x="5008149" y="2221791"/>
                  </a:lnTo>
                  <a:lnTo>
                    <a:pt x="5050748" y="2202499"/>
                  </a:lnTo>
                  <a:lnTo>
                    <a:pt x="5092445" y="2182820"/>
                  </a:lnTo>
                  <a:lnTo>
                    <a:pt x="5133224" y="2162759"/>
                  </a:lnTo>
                  <a:lnTo>
                    <a:pt x="5173070" y="2142325"/>
                  </a:lnTo>
                  <a:lnTo>
                    <a:pt x="5211969" y="2121524"/>
                  </a:lnTo>
                  <a:lnTo>
                    <a:pt x="5249907" y="2100362"/>
                  </a:lnTo>
                  <a:lnTo>
                    <a:pt x="5286867" y="2078846"/>
                  </a:lnTo>
                  <a:lnTo>
                    <a:pt x="5322835" y="2056982"/>
                  </a:lnTo>
                  <a:lnTo>
                    <a:pt x="5357796" y="2034777"/>
                  </a:lnTo>
                  <a:lnTo>
                    <a:pt x="5391735" y="2012238"/>
                  </a:lnTo>
                  <a:lnTo>
                    <a:pt x="5424638" y="1989372"/>
                  </a:lnTo>
                  <a:lnTo>
                    <a:pt x="5456489" y="1966184"/>
                  </a:lnTo>
                  <a:lnTo>
                    <a:pt x="5487274" y="1942682"/>
                  </a:lnTo>
                  <a:lnTo>
                    <a:pt x="5545584" y="1894761"/>
                  </a:lnTo>
                  <a:lnTo>
                    <a:pt x="5599449" y="1845662"/>
                  </a:lnTo>
                  <a:lnTo>
                    <a:pt x="5648750" y="1795437"/>
                  </a:lnTo>
                  <a:lnTo>
                    <a:pt x="5693367" y="1744139"/>
                  </a:lnTo>
                  <a:lnTo>
                    <a:pt x="5733182" y="1691822"/>
                  </a:lnTo>
                  <a:lnTo>
                    <a:pt x="5768076" y="1638539"/>
                  </a:lnTo>
                  <a:lnTo>
                    <a:pt x="5797928" y="1584341"/>
                  </a:lnTo>
                  <a:lnTo>
                    <a:pt x="5822620" y="1529282"/>
                  </a:lnTo>
                  <a:lnTo>
                    <a:pt x="5842032" y="1473415"/>
                  </a:lnTo>
                  <a:lnTo>
                    <a:pt x="5856046" y="1416793"/>
                  </a:lnTo>
                  <a:lnTo>
                    <a:pt x="5864541" y="1359469"/>
                  </a:lnTo>
                  <a:lnTo>
                    <a:pt x="5867400" y="1301496"/>
                  </a:lnTo>
                  <a:lnTo>
                    <a:pt x="5866682" y="1272430"/>
                  </a:lnTo>
                  <a:lnTo>
                    <a:pt x="5860991" y="1214772"/>
                  </a:lnTo>
                  <a:lnTo>
                    <a:pt x="5849721" y="1157791"/>
                  </a:lnTo>
                  <a:lnTo>
                    <a:pt x="5832993" y="1101539"/>
                  </a:lnTo>
                  <a:lnTo>
                    <a:pt x="5810926" y="1046068"/>
                  </a:lnTo>
                  <a:lnTo>
                    <a:pt x="5783639" y="991432"/>
                  </a:lnTo>
                  <a:lnTo>
                    <a:pt x="5751252" y="937684"/>
                  </a:lnTo>
                  <a:lnTo>
                    <a:pt x="5713883" y="884876"/>
                  </a:lnTo>
                  <a:lnTo>
                    <a:pt x="5671651" y="833062"/>
                  </a:lnTo>
                  <a:lnTo>
                    <a:pt x="5624677" y="782294"/>
                  </a:lnTo>
                  <a:lnTo>
                    <a:pt x="5573079" y="732625"/>
                  </a:lnTo>
                  <a:lnTo>
                    <a:pt x="5516977" y="684108"/>
                  </a:lnTo>
                  <a:lnTo>
                    <a:pt x="5456489" y="636796"/>
                  </a:lnTo>
                  <a:lnTo>
                    <a:pt x="5424638" y="613608"/>
                  </a:lnTo>
                  <a:lnTo>
                    <a:pt x="5391735" y="590742"/>
                  </a:lnTo>
                  <a:lnTo>
                    <a:pt x="5357796" y="568203"/>
                  </a:lnTo>
                  <a:lnTo>
                    <a:pt x="5322835" y="545998"/>
                  </a:lnTo>
                  <a:lnTo>
                    <a:pt x="5286867" y="524135"/>
                  </a:lnTo>
                  <a:lnTo>
                    <a:pt x="5249907" y="502618"/>
                  </a:lnTo>
                  <a:lnTo>
                    <a:pt x="5211969" y="481456"/>
                  </a:lnTo>
                  <a:lnTo>
                    <a:pt x="5173070" y="460655"/>
                  </a:lnTo>
                  <a:lnTo>
                    <a:pt x="5133224" y="440221"/>
                  </a:lnTo>
                  <a:lnTo>
                    <a:pt x="5092445" y="420161"/>
                  </a:lnTo>
                  <a:lnTo>
                    <a:pt x="5050748" y="400482"/>
                  </a:lnTo>
                  <a:lnTo>
                    <a:pt x="5008149" y="381190"/>
                  </a:lnTo>
                  <a:lnTo>
                    <a:pt x="4964663" y="362292"/>
                  </a:lnTo>
                  <a:lnTo>
                    <a:pt x="4920303" y="343794"/>
                  </a:lnTo>
                  <a:lnTo>
                    <a:pt x="4875086" y="325703"/>
                  </a:lnTo>
                  <a:lnTo>
                    <a:pt x="4829026" y="308026"/>
                  </a:lnTo>
                  <a:lnTo>
                    <a:pt x="4782138" y="290769"/>
                  </a:lnTo>
                  <a:lnTo>
                    <a:pt x="4734436" y="273938"/>
                  </a:lnTo>
                  <a:lnTo>
                    <a:pt x="4685937" y="257542"/>
                  </a:lnTo>
                  <a:lnTo>
                    <a:pt x="4636654" y="241585"/>
                  </a:lnTo>
                  <a:lnTo>
                    <a:pt x="4586603" y="226075"/>
                  </a:lnTo>
                  <a:lnTo>
                    <a:pt x="4535798" y="211019"/>
                  </a:lnTo>
                  <a:lnTo>
                    <a:pt x="4484254" y="196422"/>
                  </a:lnTo>
                  <a:lnTo>
                    <a:pt x="4431987" y="182292"/>
                  </a:lnTo>
                  <a:lnTo>
                    <a:pt x="4379011" y="168635"/>
                  </a:lnTo>
                  <a:lnTo>
                    <a:pt x="4325341" y="155458"/>
                  </a:lnTo>
                  <a:lnTo>
                    <a:pt x="4270993" y="142767"/>
                  </a:lnTo>
                  <a:lnTo>
                    <a:pt x="4215980" y="130569"/>
                  </a:lnTo>
                  <a:lnTo>
                    <a:pt x="4160318" y="118870"/>
                  </a:lnTo>
                  <a:lnTo>
                    <a:pt x="4104021" y="107678"/>
                  </a:lnTo>
                  <a:lnTo>
                    <a:pt x="4047105" y="96999"/>
                  </a:lnTo>
                  <a:lnTo>
                    <a:pt x="3989585" y="86839"/>
                  </a:lnTo>
                  <a:lnTo>
                    <a:pt x="3931475" y="77205"/>
                  </a:lnTo>
                  <a:lnTo>
                    <a:pt x="3872791" y="68104"/>
                  </a:lnTo>
                  <a:lnTo>
                    <a:pt x="3813547" y="59542"/>
                  </a:lnTo>
                  <a:lnTo>
                    <a:pt x="3753758" y="51526"/>
                  </a:lnTo>
                  <a:lnTo>
                    <a:pt x="3693439" y="44062"/>
                  </a:lnTo>
                  <a:lnTo>
                    <a:pt x="3632605" y="37158"/>
                  </a:lnTo>
                  <a:lnTo>
                    <a:pt x="3571270" y="30819"/>
                  </a:lnTo>
                  <a:lnTo>
                    <a:pt x="3509451" y="25053"/>
                  </a:lnTo>
                  <a:lnTo>
                    <a:pt x="3447161" y="19865"/>
                  </a:lnTo>
                  <a:lnTo>
                    <a:pt x="3384416" y="15263"/>
                  </a:lnTo>
                  <a:lnTo>
                    <a:pt x="3321230" y="11253"/>
                  </a:lnTo>
                  <a:lnTo>
                    <a:pt x="3257619" y="7842"/>
                  </a:lnTo>
                  <a:lnTo>
                    <a:pt x="3193597" y="5036"/>
                  </a:lnTo>
                  <a:lnTo>
                    <a:pt x="3129179" y="2843"/>
                  </a:lnTo>
                  <a:lnTo>
                    <a:pt x="3064380" y="1268"/>
                  </a:lnTo>
                  <a:lnTo>
                    <a:pt x="2999215" y="318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4710684"/>
              <a:ext cx="2295525" cy="914400"/>
            </a:xfrm>
            <a:custGeom>
              <a:avLst/>
              <a:gdLst/>
              <a:ahLst/>
              <a:cxnLst/>
              <a:rect l="l" t="t" r="r" b="b"/>
              <a:pathLst>
                <a:path w="2295525" h="914400">
                  <a:moveTo>
                    <a:pt x="214274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2142744" y="914400"/>
                  </a:lnTo>
                  <a:lnTo>
                    <a:pt x="2190926" y="906633"/>
                  </a:lnTo>
                  <a:lnTo>
                    <a:pt x="2232763" y="885005"/>
                  </a:lnTo>
                  <a:lnTo>
                    <a:pt x="2265749" y="852019"/>
                  </a:lnTo>
                  <a:lnTo>
                    <a:pt x="2287377" y="810182"/>
                  </a:lnTo>
                  <a:lnTo>
                    <a:pt x="2295144" y="762000"/>
                  </a:lnTo>
                  <a:lnTo>
                    <a:pt x="2295144" y="152400"/>
                  </a:lnTo>
                  <a:lnTo>
                    <a:pt x="2287377" y="104217"/>
                  </a:lnTo>
                  <a:lnTo>
                    <a:pt x="2265749" y="62380"/>
                  </a:lnTo>
                  <a:lnTo>
                    <a:pt x="2232763" y="29394"/>
                  </a:lnTo>
                  <a:lnTo>
                    <a:pt x="2190926" y="7766"/>
                  </a:lnTo>
                  <a:lnTo>
                    <a:pt x="214274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98370" y="4773548"/>
            <a:ext cx="2165350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00"/>
                </a:solidFill>
                <a:latin typeface="Calibri"/>
                <a:cs typeface="Calibri"/>
              </a:rPr>
              <a:t>PUBLIC</a:t>
            </a:r>
            <a:endParaRPr sz="20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40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Trang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chủ,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sản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phẩm,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hệ,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giới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thiệu,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ký,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2855" y="4710684"/>
            <a:ext cx="2295525" cy="914400"/>
          </a:xfrm>
          <a:custGeom>
            <a:avLst/>
            <a:gdLst/>
            <a:ahLst/>
            <a:cxnLst/>
            <a:rect l="l" t="t" r="r" b="b"/>
            <a:pathLst>
              <a:path w="2295525" h="914400">
                <a:moveTo>
                  <a:pt x="2044065" y="0"/>
                </a:moveTo>
                <a:lnTo>
                  <a:pt x="251079" y="0"/>
                </a:lnTo>
                <a:lnTo>
                  <a:pt x="205942" y="4044"/>
                </a:lnTo>
                <a:lnTo>
                  <a:pt x="163462" y="15706"/>
                </a:lnTo>
                <a:lnTo>
                  <a:pt x="124347" y="34275"/>
                </a:lnTo>
                <a:lnTo>
                  <a:pt x="89305" y="59045"/>
                </a:lnTo>
                <a:lnTo>
                  <a:pt x="59045" y="89305"/>
                </a:lnTo>
                <a:lnTo>
                  <a:pt x="34275" y="124347"/>
                </a:lnTo>
                <a:lnTo>
                  <a:pt x="15706" y="163462"/>
                </a:lnTo>
                <a:lnTo>
                  <a:pt x="4044" y="205942"/>
                </a:lnTo>
                <a:lnTo>
                  <a:pt x="0" y="251079"/>
                </a:lnTo>
                <a:lnTo>
                  <a:pt x="0" y="663321"/>
                </a:lnTo>
                <a:lnTo>
                  <a:pt x="4044" y="708457"/>
                </a:lnTo>
                <a:lnTo>
                  <a:pt x="15706" y="750937"/>
                </a:lnTo>
                <a:lnTo>
                  <a:pt x="34275" y="790052"/>
                </a:lnTo>
                <a:lnTo>
                  <a:pt x="59045" y="825094"/>
                </a:lnTo>
                <a:lnTo>
                  <a:pt x="89305" y="855354"/>
                </a:lnTo>
                <a:lnTo>
                  <a:pt x="124347" y="880124"/>
                </a:lnTo>
                <a:lnTo>
                  <a:pt x="163462" y="898693"/>
                </a:lnTo>
                <a:lnTo>
                  <a:pt x="205942" y="910355"/>
                </a:lnTo>
                <a:lnTo>
                  <a:pt x="251079" y="914400"/>
                </a:lnTo>
                <a:lnTo>
                  <a:pt x="2044065" y="914400"/>
                </a:lnTo>
                <a:lnTo>
                  <a:pt x="2089201" y="910355"/>
                </a:lnTo>
                <a:lnTo>
                  <a:pt x="2131681" y="898693"/>
                </a:lnTo>
                <a:lnTo>
                  <a:pt x="2170796" y="880124"/>
                </a:lnTo>
                <a:lnTo>
                  <a:pt x="2205838" y="855354"/>
                </a:lnTo>
                <a:lnTo>
                  <a:pt x="2236098" y="825094"/>
                </a:lnTo>
                <a:lnTo>
                  <a:pt x="2260868" y="790052"/>
                </a:lnTo>
                <a:lnTo>
                  <a:pt x="2279437" y="750937"/>
                </a:lnTo>
                <a:lnTo>
                  <a:pt x="2291099" y="708457"/>
                </a:lnTo>
                <a:lnTo>
                  <a:pt x="2295144" y="663321"/>
                </a:lnTo>
                <a:lnTo>
                  <a:pt x="2295144" y="251079"/>
                </a:lnTo>
                <a:lnTo>
                  <a:pt x="2291099" y="205942"/>
                </a:lnTo>
                <a:lnTo>
                  <a:pt x="2279437" y="163462"/>
                </a:lnTo>
                <a:lnTo>
                  <a:pt x="2260868" y="124347"/>
                </a:lnTo>
                <a:lnTo>
                  <a:pt x="2236098" y="89305"/>
                </a:lnTo>
                <a:lnTo>
                  <a:pt x="2205838" y="59045"/>
                </a:lnTo>
                <a:lnTo>
                  <a:pt x="2170796" y="34275"/>
                </a:lnTo>
                <a:lnTo>
                  <a:pt x="2131681" y="15706"/>
                </a:lnTo>
                <a:lnTo>
                  <a:pt x="2089201" y="4044"/>
                </a:lnTo>
                <a:lnTo>
                  <a:pt x="204406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5934" y="4773548"/>
            <a:ext cx="1809114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00"/>
                </a:solidFill>
                <a:latin typeface="Calibri"/>
                <a:cs typeface="Calibri"/>
              </a:rPr>
              <a:t>ADMIN</a:t>
            </a:r>
            <a:endParaRPr sz="20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Thêm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sản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phẩm,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sửa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sp,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thêm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tin,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sửa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tin…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119" y="4181855"/>
            <a:ext cx="2533650" cy="548640"/>
          </a:xfrm>
          <a:custGeom>
            <a:avLst/>
            <a:gdLst/>
            <a:ahLst/>
            <a:cxnLst/>
            <a:rect l="l" t="t" r="r" b="b"/>
            <a:pathLst>
              <a:path w="2533650" h="548639">
                <a:moveTo>
                  <a:pt x="171450" y="377190"/>
                </a:moveTo>
                <a:lnTo>
                  <a:pt x="114300" y="377190"/>
                </a:lnTo>
                <a:lnTo>
                  <a:pt x="114300" y="0"/>
                </a:lnTo>
                <a:lnTo>
                  <a:pt x="57150" y="0"/>
                </a:lnTo>
                <a:lnTo>
                  <a:pt x="57150" y="377190"/>
                </a:lnTo>
                <a:lnTo>
                  <a:pt x="0" y="377190"/>
                </a:lnTo>
                <a:lnTo>
                  <a:pt x="85725" y="548640"/>
                </a:lnTo>
                <a:lnTo>
                  <a:pt x="157162" y="405765"/>
                </a:lnTo>
                <a:lnTo>
                  <a:pt x="171450" y="377190"/>
                </a:lnTo>
                <a:close/>
              </a:path>
              <a:path w="2533650" h="548639">
                <a:moveTo>
                  <a:pt x="2533650" y="377190"/>
                </a:moveTo>
                <a:lnTo>
                  <a:pt x="2476500" y="377190"/>
                </a:lnTo>
                <a:lnTo>
                  <a:pt x="2476500" y="0"/>
                </a:lnTo>
                <a:lnTo>
                  <a:pt x="2419350" y="0"/>
                </a:lnTo>
                <a:lnTo>
                  <a:pt x="2419350" y="377190"/>
                </a:lnTo>
                <a:lnTo>
                  <a:pt x="2362200" y="377190"/>
                </a:lnTo>
                <a:lnTo>
                  <a:pt x="2447925" y="548640"/>
                </a:lnTo>
                <a:lnTo>
                  <a:pt x="2519362" y="405765"/>
                </a:lnTo>
                <a:lnTo>
                  <a:pt x="2533650" y="377190"/>
                </a:lnTo>
                <a:close/>
              </a:path>
            </a:pathLst>
          </a:custGeom>
          <a:solidFill>
            <a:srgbClr val="E38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11957" y="3874389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9023" y="388721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78250" y="5917946"/>
            <a:ext cx="1493520" cy="752475"/>
            <a:chOff x="3778250" y="5917946"/>
            <a:chExt cx="1493520" cy="752475"/>
          </a:xfrm>
        </p:grpSpPr>
        <p:sp>
          <p:nvSpPr>
            <p:cNvPr id="15" name="object 15"/>
            <p:cNvSpPr/>
            <p:nvPr/>
          </p:nvSpPr>
          <p:spPr>
            <a:xfrm>
              <a:off x="3790950" y="5930646"/>
              <a:ext cx="1468120" cy="727075"/>
            </a:xfrm>
            <a:custGeom>
              <a:avLst/>
              <a:gdLst/>
              <a:ahLst/>
              <a:cxnLst/>
              <a:rect l="l" t="t" r="r" b="b"/>
              <a:pathLst>
                <a:path w="1468120" h="727075">
                  <a:moveTo>
                    <a:pt x="733805" y="0"/>
                  </a:moveTo>
                  <a:lnTo>
                    <a:pt x="658780" y="625"/>
                  </a:lnTo>
                  <a:lnTo>
                    <a:pt x="585922" y="2461"/>
                  </a:lnTo>
                  <a:lnTo>
                    <a:pt x="515599" y="5446"/>
                  </a:lnTo>
                  <a:lnTo>
                    <a:pt x="448181" y="9520"/>
                  </a:lnTo>
                  <a:lnTo>
                    <a:pt x="384036" y="14622"/>
                  </a:lnTo>
                  <a:lnTo>
                    <a:pt x="323533" y="20691"/>
                  </a:lnTo>
                  <a:lnTo>
                    <a:pt x="267042" y="27665"/>
                  </a:lnTo>
                  <a:lnTo>
                    <a:pt x="214931" y="35485"/>
                  </a:lnTo>
                  <a:lnTo>
                    <a:pt x="167569" y="44089"/>
                  </a:lnTo>
                  <a:lnTo>
                    <a:pt x="125325" y="53416"/>
                  </a:lnTo>
                  <a:lnTo>
                    <a:pt x="57667" y="73996"/>
                  </a:lnTo>
                  <a:lnTo>
                    <a:pt x="14908" y="96739"/>
                  </a:lnTo>
                  <a:lnTo>
                    <a:pt x="0" y="121157"/>
                  </a:lnTo>
                  <a:lnTo>
                    <a:pt x="0" y="605789"/>
                  </a:lnTo>
                  <a:lnTo>
                    <a:pt x="32991" y="641819"/>
                  </a:lnTo>
                  <a:lnTo>
                    <a:pt x="88569" y="663542"/>
                  </a:lnTo>
                  <a:lnTo>
                    <a:pt x="167569" y="682858"/>
                  </a:lnTo>
                  <a:lnTo>
                    <a:pt x="214931" y="691462"/>
                  </a:lnTo>
                  <a:lnTo>
                    <a:pt x="267042" y="699282"/>
                  </a:lnTo>
                  <a:lnTo>
                    <a:pt x="323533" y="706256"/>
                  </a:lnTo>
                  <a:lnTo>
                    <a:pt x="384036" y="712325"/>
                  </a:lnTo>
                  <a:lnTo>
                    <a:pt x="448181" y="717427"/>
                  </a:lnTo>
                  <a:lnTo>
                    <a:pt x="515599" y="721501"/>
                  </a:lnTo>
                  <a:lnTo>
                    <a:pt x="585922" y="724486"/>
                  </a:lnTo>
                  <a:lnTo>
                    <a:pt x="658780" y="726322"/>
                  </a:lnTo>
                  <a:lnTo>
                    <a:pt x="733805" y="726947"/>
                  </a:lnTo>
                  <a:lnTo>
                    <a:pt x="808831" y="726322"/>
                  </a:lnTo>
                  <a:lnTo>
                    <a:pt x="881689" y="724486"/>
                  </a:lnTo>
                  <a:lnTo>
                    <a:pt x="952012" y="721501"/>
                  </a:lnTo>
                  <a:lnTo>
                    <a:pt x="1019430" y="717427"/>
                  </a:lnTo>
                  <a:lnTo>
                    <a:pt x="1083575" y="712325"/>
                  </a:lnTo>
                  <a:lnTo>
                    <a:pt x="1144078" y="706256"/>
                  </a:lnTo>
                  <a:lnTo>
                    <a:pt x="1200569" y="699282"/>
                  </a:lnTo>
                  <a:lnTo>
                    <a:pt x="1252680" y="691462"/>
                  </a:lnTo>
                  <a:lnTo>
                    <a:pt x="1300042" y="682858"/>
                  </a:lnTo>
                  <a:lnTo>
                    <a:pt x="1342286" y="673531"/>
                  </a:lnTo>
                  <a:lnTo>
                    <a:pt x="1409944" y="652951"/>
                  </a:lnTo>
                  <a:lnTo>
                    <a:pt x="1452703" y="630208"/>
                  </a:lnTo>
                  <a:lnTo>
                    <a:pt x="1467612" y="605789"/>
                  </a:lnTo>
                  <a:lnTo>
                    <a:pt x="1467612" y="121157"/>
                  </a:lnTo>
                  <a:lnTo>
                    <a:pt x="1434620" y="85128"/>
                  </a:lnTo>
                  <a:lnTo>
                    <a:pt x="1379042" y="63405"/>
                  </a:lnTo>
                  <a:lnTo>
                    <a:pt x="1300042" y="44089"/>
                  </a:lnTo>
                  <a:lnTo>
                    <a:pt x="1252680" y="35485"/>
                  </a:lnTo>
                  <a:lnTo>
                    <a:pt x="1200569" y="27665"/>
                  </a:lnTo>
                  <a:lnTo>
                    <a:pt x="1144078" y="20691"/>
                  </a:lnTo>
                  <a:lnTo>
                    <a:pt x="1083575" y="14622"/>
                  </a:lnTo>
                  <a:lnTo>
                    <a:pt x="1019430" y="9520"/>
                  </a:lnTo>
                  <a:lnTo>
                    <a:pt x="952012" y="5446"/>
                  </a:lnTo>
                  <a:lnTo>
                    <a:pt x="881689" y="2461"/>
                  </a:lnTo>
                  <a:lnTo>
                    <a:pt x="808831" y="625"/>
                  </a:lnTo>
                  <a:lnTo>
                    <a:pt x="7338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0950" y="5930646"/>
              <a:ext cx="1468120" cy="727075"/>
            </a:xfrm>
            <a:custGeom>
              <a:avLst/>
              <a:gdLst/>
              <a:ahLst/>
              <a:cxnLst/>
              <a:rect l="l" t="t" r="r" b="b"/>
              <a:pathLst>
                <a:path w="1468120" h="727075">
                  <a:moveTo>
                    <a:pt x="1467612" y="121157"/>
                  </a:moveTo>
                  <a:lnTo>
                    <a:pt x="1434620" y="157187"/>
                  </a:lnTo>
                  <a:lnTo>
                    <a:pt x="1379042" y="178910"/>
                  </a:lnTo>
                  <a:lnTo>
                    <a:pt x="1300042" y="198226"/>
                  </a:lnTo>
                  <a:lnTo>
                    <a:pt x="1252680" y="206830"/>
                  </a:lnTo>
                  <a:lnTo>
                    <a:pt x="1200569" y="214650"/>
                  </a:lnTo>
                  <a:lnTo>
                    <a:pt x="1144078" y="221624"/>
                  </a:lnTo>
                  <a:lnTo>
                    <a:pt x="1083575" y="227693"/>
                  </a:lnTo>
                  <a:lnTo>
                    <a:pt x="1019430" y="232795"/>
                  </a:lnTo>
                  <a:lnTo>
                    <a:pt x="952012" y="236869"/>
                  </a:lnTo>
                  <a:lnTo>
                    <a:pt x="881689" y="239854"/>
                  </a:lnTo>
                  <a:lnTo>
                    <a:pt x="808831" y="241690"/>
                  </a:lnTo>
                  <a:lnTo>
                    <a:pt x="733805" y="242315"/>
                  </a:lnTo>
                  <a:lnTo>
                    <a:pt x="658780" y="241690"/>
                  </a:lnTo>
                  <a:lnTo>
                    <a:pt x="585922" y="239854"/>
                  </a:lnTo>
                  <a:lnTo>
                    <a:pt x="515599" y="236869"/>
                  </a:lnTo>
                  <a:lnTo>
                    <a:pt x="448181" y="232795"/>
                  </a:lnTo>
                  <a:lnTo>
                    <a:pt x="384036" y="227693"/>
                  </a:lnTo>
                  <a:lnTo>
                    <a:pt x="323533" y="221624"/>
                  </a:lnTo>
                  <a:lnTo>
                    <a:pt x="267042" y="214650"/>
                  </a:lnTo>
                  <a:lnTo>
                    <a:pt x="214931" y="206830"/>
                  </a:lnTo>
                  <a:lnTo>
                    <a:pt x="167569" y="198226"/>
                  </a:lnTo>
                  <a:lnTo>
                    <a:pt x="125325" y="188899"/>
                  </a:lnTo>
                  <a:lnTo>
                    <a:pt x="57667" y="168319"/>
                  </a:lnTo>
                  <a:lnTo>
                    <a:pt x="14908" y="145576"/>
                  </a:lnTo>
                  <a:lnTo>
                    <a:pt x="3788" y="133546"/>
                  </a:lnTo>
                  <a:lnTo>
                    <a:pt x="0" y="121157"/>
                  </a:lnTo>
                </a:path>
                <a:path w="1468120" h="727075">
                  <a:moveTo>
                    <a:pt x="0" y="121157"/>
                  </a:moveTo>
                  <a:lnTo>
                    <a:pt x="32991" y="85128"/>
                  </a:lnTo>
                  <a:lnTo>
                    <a:pt x="88569" y="63405"/>
                  </a:lnTo>
                  <a:lnTo>
                    <a:pt x="167569" y="44089"/>
                  </a:lnTo>
                  <a:lnTo>
                    <a:pt x="214931" y="35485"/>
                  </a:lnTo>
                  <a:lnTo>
                    <a:pt x="267042" y="27665"/>
                  </a:lnTo>
                  <a:lnTo>
                    <a:pt x="323533" y="20691"/>
                  </a:lnTo>
                  <a:lnTo>
                    <a:pt x="384036" y="14622"/>
                  </a:lnTo>
                  <a:lnTo>
                    <a:pt x="448181" y="9520"/>
                  </a:lnTo>
                  <a:lnTo>
                    <a:pt x="515599" y="5446"/>
                  </a:lnTo>
                  <a:lnTo>
                    <a:pt x="585922" y="2461"/>
                  </a:lnTo>
                  <a:lnTo>
                    <a:pt x="658780" y="625"/>
                  </a:lnTo>
                  <a:lnTo>
                    <a:pt x="733805" y="0"/>
                  </a:lnTo>
                  <a:lnTo>
                    <a:pt x="808831" y="625"/>
                  </a:lnTo>
                  <a:lnTo>
                    <a:pt x="881689" y="2461"/>
                  </a:lnTo>
                  <a:lnTo>
                    <a:pt x="952012" y="5446"/>
                  </a:lnTo>
                  <a:lnTo>
                    <a:pt x="1019430" y="9520"/>
                  </a:lnTo>
                  <a:lnTo>
                    <a:pt x="1083575" y="14622"/>
                  </a:lnTo>
                  <a:lnTo>
                    <a:pt x="1144078" y="20691"/>
                  </a:lnTo>
                  <a:lnTo>
                    <a:pt x="1200569" y="27665"/>
                  </a:lnTo>
                  <a:lnTo>
                    <a:pt x="1252680" y="35485"/>
                  </a:lnTo>
                  <a:lnTo>
                    <a:pt x="1300042" y="44089"/>
                  </a:lnTo>
                  <a:lnTo>
                    <a:pt x="1342286" y="53416"/>
                  </a:lnTo>
                  <a:lnTo>
                    <a:pt x="1409944" y="73996"/>
                  </a:lnTo>
                  <a:lnTo>
                    <a:pt x="1452703" y="96739"/>
                  </a:lnTo>
                  <a:lnTo>
                    <a:pt x="1467612" y="121157"/>
                  </a:lnTo>
                  <a:lnTo>
                    <a:pt x="1467612" y="605789"/>
                  </a:lnTo>
                  <a:lnTo>
                    <a:pt x="1434620" y="641819"/>
                  </a:lnTo>
                  <a:lnTo>
                    <a:pt x="1379042" y="663542"/>
                  </a:lnTo>
                  <a:lnTo>
                    <a:pt x="1300042" y="682858"/>
                  </a:lnTo>
                  <a:lnTo>
                    <a:pt x="1252680" y="691462"/>
                  </a:lnTo>
                  <a:lnTo>
                    <a:pt x="1200569" y="699282"/>
                  </a:lnTo>
                  <a:lnTo>
                    <a:pt x="1144078" y="706256"/>
                  </a:lnTo>
                  <a:lnTo>
                    <a:pt x="1083575" y="712325"/>
                  </a:lnTo>
                  <a:lnTo>
                    <a:pt x="1019430" y="717427"/>
                  </a:lnTo>
                  <a:lnTo>
                    <a:pt x="952012" y="721501"/>
                  </a:lnTo>
                  <a:lnTo>
                    <a:pt x="881689" y="724486"/>
                  </a:lnTo>
                  <a:lnTo>
                    <a:pt x="808831" y="726322"/>
                  </a:lnTo>
                  <a:lnTo>
                    <a:pt x="733805" y="726947"/>
                  </a:lnTo>
                  <a:lnTo>
                    <a:pt x="658780" y="726322"/>
                  </a:lnTo>
                  <a:lnTo>
                    <a:pt x="585922" y="724486"/>
                  </a:lnTo>
                  <a:lnTo>
                    <a:pt x="515599" y="721501"/>
                  </a:lnTo>
                  <a:lnTo>
                    <a:pt x="448181" y="717427"/>
                  </a:lnTo>
                  <a:lnTo>
                    <a:pt x="384036" y="712325"/>
                  </a:lnTo>
                  <a:lnTo>
                    <a:pt x="323533" y="706256"/>
                  </a:lnTo>
                  <a:lnTo>
                    <a:pt x="267042" y="699282"/>
                  </a:lnTo>
                  <a:lnTo>
                    <a:pt x="214931" y="691462"/>
                  </a:lnTo>
                  <a:lnTo>
                    <a:pt x="167569" y="682858"/>
                  </a:lnTo>
                  <a:lnTo>
                    <a:pt x="125325" y="673531"/>
                  </a:lnTo>
                  <a:lnTo>
                    <a:pt x="57667" y="652951"/>
                  </a:lnTo>
                  <a:lnTo>
                    <a:pt x="14908" y="630208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67683" y="6190284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67710" y="5610262"/>
            <a:ext cx="2539365" cy="742315"/>
          </a:xfrm>
          <a:custGeom>
            <a:avLst/>
            <a:gdLst/>
            <a:ahLst/>
            <a:cxnLst/>
            <a:rect l="l" t="t" r="r" b="b"/>
            <a:pathLst>
              <a:path w="2539365" h="742314">
                <a:moveTo>
                  <a:pt x="524002" y="683285"/>
                </a:moveTo>
                <a:lnTo>
                  <a:pt x="445389" y="628396"/>
                </a:lnTo>
                <a:lnTo>
                  <a:pt x="441350" y="655891"/>
                </a:lnTo>
                <a:lnTo>
                  <a:pt x="434492" y="654494"/>
                </a:lnTo>
                <a:lnTo>
                  <a:pt x="432663" y="654126"/>
                </a:lnTo>
                <a:lnTo>
                  <a:pt x="432168" y="653948"/>
                </a:lnTo>
                <a:lnTo>
                  <a:pt x="411226" y="646468"/>
                </a:lnTo>
                <a:lnTo>
                  <a:pt x="366649" y="625525"/>
                </a:lnTo>
                <a:lnTo>
                  <a:pt x="323215" y="598373"/>
                </a:lnTo>
                <a:lnTo>
                  <a:pt x="281051" y="565556"/>
                </a:lnTo>
                <a:lnTo>
                  <a:pt x="240919" y="527380"/>
                </a:lnTo>
                <a:lnTo>
                  <a:pt x="203073" y="484581"/>
                </a:lnTo>
                <a:lnTo>
                  <a:pt x="167894" y="437515"/>
                </a:lnTo>
                <a:lnTo>
                  <a:pt x="135890" y="386702"/>
                </a:lnTo>
                <a:lnTo>
                  <a:pt x="107188" y="332587"/>
                </a:lnTo>
                <a:lnTo>
                  <a:pt x="82423" y="275907"/>
                </a:lnTo>
                <a:lnTo>
                  <a:pt x="61849" y="216966"/>
                </a:lnTo>
                <a:lnTo>
                  <a:pt x="45974" y="156324"/>
                </a:lnTo>
                <a:lnTo>
                  <a:pt x="34925" y="94500"/>
                </a:lnTo>
                <a:lnTo>
                  <a:pt x="29210" y="32004"/>
                </a:lnTo>
                <a:lnTo>
                  <a:pt x="28448" y="0"/>
                </a:lnTo>
                <a:lnTo>
                  <a:pt x="0" y="685"/>
                </a:lnTo>
                <a:lnTo>
                  <a:pt x="2908" y="65227"/>
                </a:lnTo>
                <a:lnTo>
                  <a:pt x="11544" y="129908"/>
                </a:lnTo>
                <a:lnTo>
                  <a:pt x="25527" y="193535"/>
                </a:lnTo>
                <a:lnTo>
                  <a:pt x="44450" y="255574"/>
                </a:lnTo>
                <a:lnTo>
                  <a:pt x="67945" y="315556"/>
                </a:lnTo>
                <a:lnTo>
                  <a:pt x="95631" y="372922"/>
                </a:lnTo>
                <a:lnTo>
                  <a:pt x="127000" y="427329"/>
                </a:lnTo>
                <a:lnTo>
                  <a:pt x="161925" y="478142"/>
                </a:lnTo>
                <a:lnTo>
                  <a:pt x="199898" y="525068"/>
                </a:lnTo>
                <a:lnTo>
                  <a:pt x="240665" y="567397"/>
                </a:lnTo>
                <a:lnTo>
                  <a:pt x="283718" y="604697"/>
                </a:lnTo>
                <a:lnTo>
                  <a:pt x="328930" y="636511"/>
                </a:lnTo>
                <a:lnTo>
                  <a:pt x="375793" y="662203"/>
                </a:lnTo>
                <a:lnTo>
                  <a:pt x="424815" y="681634"/>
                </a:lnTo>
                <a:lnTo>
                  <a:pt x="437197" y="684199"/>
                </a:lnTo>
                <a:lnTo>
                  <a:pt x="432943" y="713206"/>
                </a:lnTo>
                <a:lnTo>
                  <a:pt x="513054" y="686879"/>
                </a:lnTo>
                <a:lnTo>
                  <a:pt x="524002" y="683285"/>
                </a:lnTo>
                <a:close/>
              </a:path>
              <a:path w="2539365" h="742314">
                <a:moveTo>
                  <a:pt x="2539238" y="29641"/>
                </a:moveTo>
                <a:lnTo>
                  <a:pt x="2510790" y="28956"/>
                </a:lnTo>
                <a:lnTo>
                  <a:pt x="2510028" y="60960"/>
                </a:lnTo>
                <a:lnTo>
                  <a:pt x="2507869" y="92227"/>
                </a:lnTo>
                <a:lnTo>
                  <a:pt x="2499487" y="154432"/>
                </a:lnTo>
                <a:lnTo>
                  <a:pt x="2485898" y="215760"/>
                </a:lnTo>
                <a:lnTo>
                  <a:pt x="2467610" y="275653"/>
                </a:lnTo>
                <a:lnTo>
                  <a:pt x="2445004" y="333590"/>
                </a:lnTo>
                <a:lnTo>
                  <a:pt x="2418207" y="389001"/>
                </a:lnTo>
                <a:lnTo>
                  <a:pt x="2387727" y="441477"/>
                </a:lnTo>
                <a:lnTo>
                  <a:pt x="2354199" y="490461"/>
                </a:lnTo>
                <a:lnTo>
                  <a:pt x="2317496" y="535559"/>
                </a:lnTo>
                <a:lnTo>
                  <a:pt x="2278380" y="576097"/>
                </a:lnTo>
                <a:lnTo>
                  <a:pt x="2237359" y="611568"/>
                </a:lnTo>
                <a:lnTo>
                  <a:pt x="2194433" y="641667"/>
                </a:lnTo>
                <a:lnTo>
                  <a:pt x="2150491" y="665695"/>
                </a:lnTo>
                <a:lnTo>
                  <a:pt x="2106561" y="683082"/>
                </a:lnTo>
                <a:lnTo>
                  <a:pt x="2097874" y="684847"/>
                </a:lnTo>
                <a:lnTo>
                  <a:pt x="2093849" y="657352"/>
                </a:lnTo>
                <a:lnTo>
                  <a:pt x="2015236" y="712241"/>
                </a:lnTo>
                <a:lnTo>
                  <a:pt x="2106295" y="742162"/>
                </a:lnTo>
                <a:lnTo>
                  <a:pt x="2102421" y="715835"/>
                </a:lnTo>
                <a:lnTo>
                  <a:pt x="2102027" y="713155"/>
                </a:lnTo>
                <a:lnTo>
                  <a:pt x="2139442" y="701624"/>
                </a:lnTo>
                <a:lnTo>
                  <a:pt x="2178583" y="683450"/>
                </a:lnTo>
                <a:lnTo>
                  <a:pt x="2179650" y="682904"/>
                </a:lnTo>
                <a:lnTo>
                  <a:pt x="2187067" y="679132"/>
                </a:lnTo>
                <a:lnTo>
                  <a:pt x="2233168" y="650278"/>
                </a:lnTo>
                <a:lnTo>
                  <a:pt x="2277364" y="615657"/>
                </a:lnTo>
                <a:lnTo>
                  <a:pt x="2319274" y="575729"/>
                </a:lnTo>
                <a:lnTo>
                  <a:pt x="2358771" y="531075"/>
                </a:lnTo>
                <a:lnTo>
                  <a:pt x="2395220" y="482142"/>
                </a:lnTo>
                <a:lnTo>
                  <a:pt x="2428367" y="429514"/>
                </a:lnTo>
                <a:lnTo>
                  <a:pt x="2457958" y="373519"/>
                </a:lnTo>
                <a:lnTo>
                  <a:pt x="2483612" y="314744"/>
                </a:lnTo>
                <a:lnTo>
                  <a:pt x="2504821" y="253682"/>
                </a:lnTo>
                <a:lnTo>
                  <a:pt x="2521331" y="190881"/>
                </a:lnTo>
                <a:lnTo>
                  <a:pt x="2532761" y="126593"/>
                </a:lnTo>
                <a:lnTo>
                  <a:pt x="2538476" y="61645"/>
                </a:lnTo>
                <a:lnTo>
                  <a:pt x="2539238" y="2964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97248" y="4124071"/>
            <a:ext cx="1138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động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1555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WEBSITE LÀ GÌ</vt:lpstr>
      <vt:lpstr>CÁC LOẠI WEBSITE</vt:lpstr>
      <vt:lpstr>WEBSITE TĨNH</vt:lpstr>
      <vt:lpstr>WEBSITE ĐỘNG</vt:lpstr>
      <vt:lpstr>HAI PHẦN TRONG WEBSITE ĐỘNG</vt:lpstr>
      <vt:lpstr>CÁC LOẠI TÀI NGUYÊN TRONG MỘT WEBSITE</vt:lpstr>
      <vt:lpstr>CÁC CÁCH THỨC PHÁT TRIỂN WEBSITE ĐỘNG</vt:lpstr>
      <vt:lpstr>GIỚI THIỆU GIAO THỨC FTP</vt:lpstr>
      <vt:lpstr>PowerPoint Presentation</vt:lpstr>
      <vt:lpstr>CÁC THÔNG SỐ FTP CẦN BIẾT</vt:lpstr>
      <vt:lpstr>PowerPoint Presentation</vt:lpstr>
      <vt:lpstr>DEMO</vt:lpstr>
      <vt:lpstr>PowerPoint Presentation</vt:lpstr>
      <vt:lpstr>MÀN HÌNH FILEZILLA CLIENT</vt:lpstr>
      <vt:lpstr>UPLOAD FILE LÊN HOSTING DÙNG FTP</vt:lpstr>
      <vt:lpstr>UPLOAD FILE LÊN HOSTING DÙNG FTP</vt:lpstr>
      <vt:lpstr>QUẢN TRỊ FILE TRONG HOSTING BẰNG WEB</vt:lpstr>
      <vt:lpstr>QUẢN TRỊ FILE TRONG HOSTING BẰNG WEB</vt:lpstr>
      <vt:lpstr>ĐỊA CHỈ TRANG WEB TRONG HOSTING</vt:lpstr>
      <vt:lpstr>QUẢN TRỊ DATABASE TRÊN HOSTING</vt:lpstr>
      <vt:lpstr>TẠO, XÓA DATABASE</vt:lpstr>
      <vt:lpstr>IMPORT DỮ LIỆU VÀO DATABASE</vt:lpstr>
      <vt:lpstr>IMPORT DỮ LIỆU VÀO DATABASE</vt:lpstr>
      <vt:lpstr>CẤU HÌNH KẾT NỐI ĐẾN DATABASE</vt:lpstr>
      <vt:lpstr>DEMO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BENH VIEN CONG NGHE</cp:lastModifiedBy>
  <cp:revision>3</cp:revision>
  <dcterms:created xsi:type="dcterms:W3CDTF">2023-09-10T01:32:48Z</dcterms:created>
  <dcterms:modified xsi:type="dcterms:W3CDTF">2023-09-15T01:09:49Z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