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 id="2147483654"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73" r:id="rId13"/>
    <p:sldId id="266" r:id="rId14"/>
    <p:sldId id="267" r:id="rId15"/>
    <p:sldId id="268" r:id="rId16"/>
    <p:sldId id="269" r:id="rId17"/>
    <p:sldId id="270" r:id="rId18"/>
    <p:sldId id="271" r:id="rId19"/>
    <p:sldId id="272" r:id="rId20"/>
  </p:sldIdLst>
  <p:sldSz cx="9144000" cy="6858000" type="screen4x3"/>
  <p:notesSz cx="6858000" cy="9144000"/>
  <p:embeddedFontLst>
    <p:embeddedFont>
      <p:font typeface="Calibri" panose="020F0502020204030204" pitchFamily="34" charset="0"/>
      <p:regular r:id="rId22"/>
      <p:bold r:id="rId23"/>
      <p:italic r:id="rId24"/>
      <p:boldItalic r:id="rId25"/>
    </p:embeddedFont>
    <p:embeddedFont>
      <p:font typeface="Noto Sans Symbols" pitchFamily="2" charset="0"/>
      <p:regular r:id="rId26"/>
      <p:bold r:id="rId27"/>
    </p:embeddedFont>
    <p:embeddedFont>
      <p:font typeface="Quattrocento Sans" panose="020B0802050000020003" pitchFamily="34"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2880">
          <p15:clr>
            <a:srgbClr val="000000"/>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j4/xZSgv0bIHyn0Xc8QLUS101J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0"/>
    <p:restoredTop sz="94512"/>
  </p:normalViewPr>
  <p:slideViewPr>
    <p:cSldViewPr snapToGrid="0">
      <p:cViewPr varScale="1">
        <p:scale>
          <a:sx n="74" d="100"/>
          <a:sy n="74" d="100"/>
        </p:scale>
        <p:origin x="1104" y="168"/>
      </p:cViewPr>
      <p:guideLst>
        <p:guide orient="horz" pos="2160"/>
        <p:guide pos="384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theme" Target="theme/theme1.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endParaRPr/>
          </a:p>
        </p:txBody>
      </p:sp>
      <p:sp>
        <p:nvSpPr>
          <p:cNvPr id="86" name="Google Shape;8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7" name="Google Shape;17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0" name="Google Shape;15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1366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4" name="Google Shape;18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2" name="Google Shape;192;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1200"/>
              <a:buFont typeface="Calibri"/>
              <a:buNone/>
            </a:pPr>
            <a:r>
              <a:rPr lang="en-US"/>
              <a:t>Tối đa 5 thành viên</a:t>
            </a:r>
            <a:endParaRPr/>
          </a:p>
        </p:txBody>
      </p:sp>
      <p:sp>
        <p:nvSpPr>
          <p:cNvPr id="202" name="Google Shape;202;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19" name="Google Shape;219;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7" name="Google Shape;22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5" name="Google Shape;235;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36" name="Google Shape;236;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rgbClr val="000000"/>
                </a:solidFill>
                <a:latin typeface="Calibri"/>
                <a:ea typeface="Calibri"/>
                <a:cs typeface="Calibri"/>
                <a:sym typeface="Calibri"/>
              </a:rPr>
              <a:t>17</a:t>
            </a:fld>
            <a:endParaRPr sz="1200">
              <a:solidFill>
                <a:srgbClr val="000000"/>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46" name="Google Shape;246;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4" name="Google Shape;94;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3" name="Google Shape;10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132" name="Google Shape;13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0" name="Google Shape;15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162" name="Google Shape;16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69" name="Google Shape;169;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grpSp>
        <p:nvGrpSpPr>
          <p:cNvPr id="16" name="Google Shape;16;p19"/>
          <p:cNvGrpSpPr/>
          <p:nvPr/>
        </p:nvGrpSpPr>
        <p:grpSpPr>
          <a:xfrm>
            <a:off x="2" y="5946991"/>
            <a:ext cx="9153525" cy="911013"/>
            <a:chOff x="0" y="5994401"/>
            <a:chExt cx="9153525" cy="863385"/>
          </a:xfrm>
        </p:grpSpPr>
        <p:sp>
          <p:nvSpPr>
            <p:cNvPr id="17" name="Google Shape;17;p19"/>
            <p:cNvSpPr/>
            <p:nvPr/>
          </p:nvSpPr>
          <p:spPr>
            <a:xfrm>
              <a:off x="0" y="5994862"/>
              <a:ext cx="9153525" cy="862924"/>
            </a:xfrm>
            <a:prstGeom prst="rect">
              <a:avLst/>
            </a:prstGeom>
            <a:solidFill>
              <a:srgbClr val="D7D7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 name="Google Shape;18;p19"/>
            <p:cNvSpPr/>
            <p:nvPr/>
          </p:nvSpPr>
          <p:spPr>
            <a:xfrm>
              <a:off x="4931227" y="5994401"/>
              <a:ext cx="3805097" cy="863384"/>
            </a:xfrm>
            <a:prstGeom prst="parallelogram">
              <a:avLst>
                <a:gd name="adj" fmla="val 53837"/>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19" name="Google Shape;19;p19" descr="D:\Poly\THCS tren lop\LOGO FPT POLYTECHNIC.png"/>
          <p:cNvPicPr preferRelativeResize="0"/>
          <p:nvPr/>
        </p:nvPicPr>
        <p:blipFill rotWithShape="1">
          <a:blip r:embed="rId2">
            <a:alphaModFix/>
          </a:blip>
          <a:srcRect/>
          <a:stretch/>
        </p:blipFill>
        <p:spPr>
          <a:xfrm>
            <a:off x="154397" y="6115482"/>
            <a:ext cx="1770198" cy="532875"/>
          </a:xfrm>
          <a:prstGeom prst="rect">
            <a:avLst/>
          </a:prstGeom>
          <a:noFill/>
          <a:ln>
            <a:noFill/>
          </a:ln>
        </p:spPr>
      </p:pic>
      <p:sp>
        <p:nvSpPr>
          <p:cNvPr id="20" name="Google Shape;20;p19"/>
          <p:cNvSpPr txBox="1">
            <a:spLocks noGrp="1"/>
          </p:cNvSpPr>
          <p:nvPr>
            <p:ph type="subTitle" idx="1"/>
          </p:nvPr>
        </p:nvSpPr>
        <p:spPr>
          <a:xfrm>
            <a:off x="5257800" y="6222960"/>
            <a:ext cx="3257550" cy="359073"/>
          </a:xfrm>
          <a:prstGeom prst="rect">
            <a:avLst/>
          </a:prstGeom>
          <a:noFill/>
          <a:ln>
            <a:noFill/>
          </a:ln>
        </p:spPr>
        <p:txBody>
          <a:bodyPr spcFirstLastPara="1" wrap="square" lIns="0" tIns="0" rIns="0" bIns="0" anchor="t" anchorCtr="0">
            <a:spAutoFit/>
          </a:bodyPr>
          <a:lstStyle>
            <a:lvl1pPr lvl="0" algn="l">
              <a:spcBef>
                <a:spcPts val="400"/>
              </a:spcBef>
              <a:spcAft>
                <a:spcPts val="0"/>
              </a:spcAft>
              <a:buSzPts val="2000"/>
              <a:buNone/>
              <a:defRPr sz="2000" i="0" cap="none" baseline="0">
                <a:solidFill>
                  <a:srgbClr val="888888"/>
                </a:solidFill>
                <a:latin typeface="Quattrocento Sans"/>
                <a:ea typeface="Quattrocento Sans"/>
                <a:cs typeface="Quattrocento Sans"/>
                <a:sym typeface="Quattrocento Sans"/>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dirty="0"/>
          </a:p>
        </p:txBody>
      </p:sp>
      <p:sp>
        <p:nvSpPr>
          <p:cNvPr id="21" name="Google Shape;21;p19"/>
          <p:cNvSpPr txBox="1">
            <a:spLocks noGrp="1"/>
          </p:cNvSpPr>
          <p:nvPr>
            <p:ph type="sldNum" idx="12"/>
          </p:nvPr>
        </p:nvSpPr>
        <p:spPr>
          <a:xfrm>
            <a:off x="8564880" y="6356355"/>
            <a:ext cx="522514" cy="366183"/>
          </a:xfrm>
          <a:prstGeom prst="rect">
            <a:avLst/>
          </a:prstGeom>
          <a:noFill/>
          <a:ln>
            <a:noFill/>
          </a:ln>
        </p:spPr>
        <p:txBody>
          <a:bodyPr spcFirstLastPara="1" wrap="square" lIns="121875" tIns="60925" rIns="121875" bIns="60925" anchor="ctr" anchorCtr="0">
            <a:noAutofit/>
          </a:bodyPr>
          <a:lstStyle>
            <a:lvl1pPr marL="0" lvl="0" indent="0" algn="ctr">
              <a:spcBef>
                <a:spcPts val="0"/>
              </a:spcBef>
              <a:spcAft>
                <a:spcPts val="0"/>
              </a:spcAft>
              <a:buNone/>
              <a:defRPr sz="1600" b="0" i="0" u="none" strike="noStrike" cap="none">
                <a:solidFill>
                  <a:srgbClr val="888888"/>
                </a:solidFill>
                <a:latin typeface="Arial"/>
                <a:ea typeface="Arial"/>
                <a:cs typeface="Arial"/>
                <a:sym typeface="Arial"/>
              </a:defRPr>
            </a:lvl1pPr>
            <a:lvl2pPr marL="0" lvl="1" indent="0" algn="ctr">
              <a:spcBef>
                <a:spcPts val="0"/>
              </a:spcBef>
              <a:spcAft>
                <a:spcPts val="0"/>
              </a:spcAft>
              <a:buNone/>
              <a:defRPr sz="1600" b="0" i="0" u="none" strike="noStrike" cap="none">
                <a:solidFill>
                  <a:srgbClr val="888888"/>
                </a:solidFill>
                <a:latin typeface="Arial"/>
                <a:ea typeface="Arial"/>
                <a:cs typeface="Arial"/>
                <a:sym typeface="Arial"/>
              </a:defRPr>
            </a:lvl2pPr>
            <a:lvl3pPr marL="0" lvl="2" indent="0" algn="ctr">
              <a:spcBef>
                <a:spcPts val="0"/>
              </a:spcBef>
              <a:spcAft>
                <a:spcPts val="0"/>
              </a:spcAft>
              <a:buNone/>
              <a:defRPr sz="1600" b="0" i="0" u="none" strike="noStrike" cap="none">
                <a:solidFill>
                  <a:srgbClr val="888888"/>
                </a:solidFill>
                <a:latin typeface="Arial"/>
                <a:ea typeface="Arial"/>
                <a:cs typeface="Arial"/>
                <a:sym typeface="Arial"/>
              </a:defRPr>
            </a:lvl3pPr>
            <a:lvl4pPr marL="0" lvl="3" indent="0" algn="ctr">
              <a:spcBef>
                <a:spcPts val="0"/>
              </a:spcBef>
              <a:spcAft>
                <a:spcPts val="0"/>
              </a:spcAft>
              <a:buNone/>
              <a:defRPr sz="1600" b="0" i="0" u="none" strike="noStrike" cap="none">
                <a:solidFill>
                  <a:srgbClr val="888888"/>
                </a:solidFill>
                <a:latin typeface="Arial"/>
                <a:ea typeface="Arial"/>
                <a:cs typeface="Arial"/>
                <a:sym typeface="Arial"/>
              </a:defRPr>
            </a:lvl4pPr>
            <a:lvl5pPr marL="0" lvl="4" indent="0" algn="ctr">
              <a:spcBef>
                <a:spcPts val="0"/>
              </a:spcBef>
              <a:spcAft>
                <a:spcPts val="0"/>
              </a:spcAft>
              <a:buNone/>
              <a:defRPr sz="1600" b="0" i="0" u="none" strike="noStrike" cap="none">
                <a:solidFill>
                  <a:srgbClr val="888888"/>
                </a:solidFill>
                <a:latin typeface="Arial"/>
                <a:ea typeface="Arial"/>
                <a:cs typeface="Arial"/>
                <a:sym typeface="Arial"/>
              </a:defRPr>
            </a:lvl5pPr>
            <a:lvl6pPr marL="0" lvl="5" indent="0" algn="ctr">
              <a:spcBef>
                <a:spcPts val="0"/>
              </a:spcBef>
              <a:spcAft>
                <a:spcPts val="0"/>
              </a:spcAft>
              <a:buNone/>
              <a:defRPr sz="1600" b="0" i="0" u="none" strike="noStrike" cap="none">
                <a:solidFill>
                  <a:srgbClr val="888888"/>
                </a:solidFill>
                <a:latin typeface="Arial"/>
                <a:ea typeface="Arial"/>
                <a:cs typeface="Arial"/>
                <a:sym typeface="Arial"/>
              </a:defRPr>
            </a:lvl6pPr>
            <a:lvl7pPr marL="0" lvl="6" indent="0" algn="ctr">
              <a:spcBef>
                <a:spcPts val="0"/>
              </a:spcBef>
              <a:spcAft>
                <a:spcPts val="0"/>
              </a:spcAft>
              <a:buNone/>
              <a:defRPr sz="1600" b="0" i="0" u="none" strike="noStrike" cap="none">
                <a:solidFill>
                  <a:srgbClr val="888888"/>
                </a:solidFill>
                <a:latin typeface="Arial"/>
                <a:ea typeface="Arial"/>
                <a:cs typeface="Arial"/>
                <a:sym typeface="Arial"/>
              </a:defRPr>
            </a:lvl7pPr>
            <a:lvl8pPr marL="0" lvl="7" indent="0" algn="ctr">
              <a:spcBef>
                <a:spcPts val="0"/>
              </a:spcBef>
              <a:spcAft>
                <a:spcPts val="0"/>
              </a:spcAft>
              <a:buNone/>
              <a:defRPr sz="1600" b="0" i="0" u="none" strike="noStrike" cap="none">
                <a:solidFill>
                  <a:srgbClr val="888888"/>
                </a:solidFill>
                <a:latin typeface="Arial"/>
                <a:ea typeface="Arial"/>
                <a:cs typeface="Arial"/>
                <a:sym typeface="Arial"/>
              </a:defRPr>
            </a:lvl8pPr>
            <a:lvl9pPr marL="0" lvl="8" indent="0" algn="ctr">
              <a:spcBef>
                <a:spcPts val="0"/>
              </a:spcBef>
              <a:spcAft>
                <a:spcPts val="0"/>
              </a:spcAft>
              <a:buNone/>
              <a:defRPr sz="16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22" name="Google Shape;22;p19"/>
          <p:cNvSpPr/>
          <p:nvPr/>
        </p:nvSpPr>
        <p:spPr>
          <a:xfrm>
            <a:off x="0" y="3188606"/>
            <a:ext cx="6215743" cy="2743200"/>
          </a:xfrm>
          <a:prstGeom prst="homePlate">
            <a:avLst>
              <a:gd name="adj" fmla="val 3467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3" name="Google Shape;23;p19"/>
          <p:cNvGrpSpPr/>
          <p:nvPr/>
        </p:nvGrpSpPr>
        <p:grpSpPr>
          <a:xfrm>
            <a:off x="5434149" y="3508545"/>
            <a:ext cx="3592285" cy="2423262"/>
            <a:chOff x="6243393" y="1895020"/>
            <a:chExt cx="6313040" cy="4206240"/>
          </a:xfrm>
        </p:grpSpPr>
        <p:pic>
          <p:nvPicPr>
            <p:cNvPr id="24" name="Google Shape;24;p19"/>
            <p:cNvPicPr preferRelativeResize="0"/>
            <p:nvPr/>
          </p:nvPicPr>
          <p:blipFill rotWithShape="1">
            <a:blip r:embed="rId3">
              <a:alphaModFix/>
            </a:blip>
            <a:srcRect/>
            <a:stretch/>
          </p:blipFill>
          <p:spPr>
            <a:xfrm>
              <a:off x="7725353" y="1895020"/>
              <a:ext cx="4831080" cy="4206240"/>
            </a:xfrm>
            <a:prstGeom prst="rect">
              <a:avLst/>
            </a:prstGeom>
            <a:noFill/>
            <a:ln>
              <a:noFill/>
            </a:ln>
          </p:spPr>
        </p:pic>
        <p:pic>
          <p:nvPicPr>
            <p:cNvPr id="25" name="Google Shape;25;p19"/>
            <p:cNvPicPr preferRelativeResize="0"/>
            <p:nvPr/>
          </p:nvPicPr>
          <p:blipFill rotWithShape="1">
            <a:blip r:embed="rId3">
              <a:alphaModFix/>
            </a:blip>
            <a:srcRect/>
            <a:stretch/>
          </p:blipFill>
          <p:spPr>
            <a:xfrm>
              <a:off x="6243393" y="1895020"/>
              <a:ext cx="4831080" cy="4206240"/>
            </a:xfrm>
            <a:prstGeom prst="rect">
              <a:avLst/>
            </a:prstGeom>
            <a:noFill/>
            <a:ln>
              <a:noFill/>
            </a:ln>
          </p:spPr>
        </p:pic>
      </p:grpSp>
      <p:sp>
        <p:nvSpPr>
          <p:cNvPr id="26" name="Google Shape;26;p19"/>
          <p:cNvSpPr txBox="1">
            <a:spLocks noGrp="1"/>
          </p:cNvSpPr>
          <p:nvPr>
            <p:ph type="ctrTitle"/>
          </p:nvPr>
        </p:nvSpPr>
        <p:spPr>
          <a:xfrm>
            <a:off x="182971" y="3905157"/>
            <a:ext cx="5074829" cy="1468967"/>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lt1"/>
              </a:buClr>
              <a:buSzPts val="4800"/>
              <a:buFont typeface="Quattrocento Sans"/>
              <a:buNone/>
              <a:defRPr sz="4400" b="1" cap="none" baseline="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pic>
        <p:nvPicPr>
          <p:cNvPr id="27" name="Google Shape;27;p19" descr="http://cache3.asset-cache.net/gc/171451371-earth-globe-orange-gettyimages.jpg?v=1&amp;c=IWSAsset&amp;k=2&amp;d=rMZ8%2BJ%2FVuqgJjvzREuBMq6U3ja1JPxwJRCAst3%2Fgjno%3D"/>
          <p:cNvPicPr preferRelativeResize="0"/>
          <p:nvPr/>
        </p:nvPicPr>
        <p:blipFill rotWithShape="1">
          <a:blip r:embed="rId4">
            <a:alphaModFix/>
          </a:blip>
          <a:srcRect/>
          <a:stretch/>
        </p:blipFill>
        <p:spPr>
          <a:xfrm>
            <a:off x="1066800" y="64405"/>
            <a:ext cx="3124200" cy="3076576"/>
          </a:xfrm>
          <a:prstGeom prst="rect">
            <a:avLst/>
          </a:prstGeom>
          <a:noFill/>
          <a:ln>
            <a:noFill/>
          </a:ln>
        </p:spPr>
      </p:pic>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22"/>
          <p:cNvSpPr txBox="1">
            <a:spLocks noGrp="1"/>
          </p:cNvSpPr>
          <p:nvPr>
            <p:ph type="title"/>
          </p:nvPr>
        </p:nvSpPr>
        <p:spPr>
          <a:xfrm>
            <a:off x="246524" y="177803"/>
            <a:ext cx="8611726" cy="613833"/>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Clr>
                <a:schemeClr val="dk2"/>
              </a:buClr>
              <a:buSzPts val="3200"/>
              <a:buFont typeface="Quattrocento Sans"/>
              <a:buNone/>
              <a:defRPr sz="3200" cap="none" baseline="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0" name="Google Shape;30;p22"/>
          <p:cNvSpPr txBox="1">
            <a:spLocks noGrp="1"/>
          </p:cNvSpPr>
          <p:nvPr>
            <p:ph type="body" idx="1"/>
          </p:nvPr>
        </p:nvSpPr>
        <p:spPr>
          <a:xfrm>
            <a:off x="246524" y="889000"/>
            <a:ext cx="8611726" cy="5080000"/>
          </a:xfrm>
          <a:prstGeom prst="rect">
            <a:avLst/>
          </a:prstGeom>
          <a:noFill/>
          <a:ln>
            <a:noFill/>
          </a:ln>
        </p:spPr>
        <p:txBody>
          <a:bodyPr spcFirstLastPara="1" wrap="square" lIns="121875" tIns="60925" rIns="121875" bIns="60925" anchor="t" anchorCtr="0">
            <a:normAutofit/>
          </a:bodyPr>
          <a:lstStyle>
            <a:lvl1pPr marL="457200" lvl="0" indent="-406400" algn="l">
              <a:spcBef>
                <a:spcPts val="560"/>
              </a:spcBef>
              <a:spcAft>
                <a:spcPts val="0"/>
              </a:spcAft>
              <a:buClr>
                <a:schemeClr val="dk2"/>
              </a:buClr>
              <a:buSzPts val="2800"/>
              <a:buChar char="▪"/>
              <a:defRPr sz="2800">
                <a:solidFill>
                  <a:schemeClr val="tx1">
                    <a:lumMod val="75000"/>
                    <a:lumOff val="25000"/>
                  </a:schemeClr>
                </a:solidFill>
              </a:defRPr>
            </a:lvl1pPr>
            <a:lvl2pPr marL="914400" lvl="1" indent="-381000" algn="l">
              <a:spcBef>
                <a:spcPts val="480"/>
              </a:spcBef>
              <a:spcAft>
                <a:spcPts val="0"/>
              </a:spcAft>
              <a:buClr>
                <a:schemeClr val="dk2"/>
              </a:buClr>
              <a:buSzPts val="2400"/>
              <a:buChar char="•"/>
              <a:defRPr sz="2400"/>
            </a:lvl2pPr>
            <a:lvl3pPr marL="1371600" lvl="2" indent="-355600" algn="l">
              <a:spcBef>
                <a:spcPts val="400"/>
              </a:spcBef>
              <a:spcAft>
                <a:spcPts val="0"/>
              </a:spcAft>
              <a:buClr>
                <a:schemeClr val="dk2"/>
              </a:buClr>
              <a:buSzPts val="2000"/>
              <a:buChar char="•"/>
              <a:defRPr sz="20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
        <p:nvSpPr>
          <p:cNvPr id="31" name="Google Shape;31;p22"/>
          <p:cNvSpPr txBox="1">
            <a:spLocks noGrp="1"/>
          </p:cNvSpPr>
          <p:nvPr>
            <p:ph type="dt" idx="10"/>
          </p:nvPr>
        </p:nvSpPr>
        <p:spPr>
          <a:xfrm>
            <a:off x="457200" y="6356355"/>
            <a:ext cx="2133600" cy="366183"/>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2"/>
          <p:cNvSpPr txBox="1">
            <a:spLocks noGrp="1"/>
          </p:cNvSpPr>
          <p:nvPr>
            <p:ph type="ftr" idx="11"/>
          </p:nvPr>
        </p:nvSpPr>
        <p:spPr>
          <a:xfrm>
            <a:off x="3124201" y="6356355"/>
            <a:ext cx="2895600" cy="366183"/>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2"/>
          <p:cNvSpPr txBox="1">
            <a:spLocks noGrp="1"/>
          </p:cNvSpPr>
          <p:nvPr>
            <p:ph type="sldNum" idx="12"/>
          </p:nvPr>
        </p:nvSpPr>
        <p:spPr>
          <a:xfrm>
            <a:off x="6553202" y="6356355"/>
            <a:ext cx="2133600" cy="366183"/>
          </a:xfrm>
          <a:prstGeom prst="rect">
            <a:avLst/>
          </a:prstGeom>
          <a:noFill/>
          <a:ln>
            <a:noFill/>
          </a:ln>
        </p:spPr>
        <p:txBody>
          <a:bodyPr spcFirstLastPara="1" wrap="square" lIns="121875" tIns="60925" rIns="121875" bIns="60925"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cxnSp>
        <p:nvCxnSpPr>
          <p:cNvPr id="34" name="Google Shape;34;p22"/>
          <p:cNvCxnSpPr/>
          <p:nvPr/>
        </p:nvCxnSpPr>
        <p:spPr>
          <a:xfrm>
            <a:off x="246524" y="838200"/>
            <a:ext cx="8611726" cy="0"/>
          </a:xfrm>
          <a:prstGeom prst="straightConnector1">
            <a:avLst/>
          </a:prstGeom>
          <a:noFill/>
          <a:ln w="38100" cap="flat" cmpd="sng">
            <a:solidFill>
              <a:schemeClr val="dk2"/>
            </a:solidFill>
            <a:prstDash val="solid"/>
            <a:round/>
            <a:headEnd type="none" w="sm" len="sm"/>
            <a:tailEnd type="none" w="sm" len="sm"/>
          </a:ln>
        </p:spPr>
      </p:cxnSp>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1752600" y="198438"/>
            <a:ext cx="7086600" cy="487362"/>
          </a:xfrm>
          <a:prstGeom prst="rect">
            <a:avLst/>
          </a:prstGeom>
          <a:noFill/>
          <a:ln>
            <a:noFill/>
          </a:ln>
        </p:spPr>
        <p:txBody>
          <a:bodyPr spcFirstLastPara="1" wrap="square" lIns="121875" tIns="60925" rIns="121875" bIns="60925"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1295400" y="1066800"/>
            <a:ext cx="7772400" cy="457200"/>
          </a:xfrm>
          <a:prstGeom prst="rect">
            <a:avLst/>
          </a:prstGeom>
          <a:noFill/>
          <a:ln>
            <a:noFill/>
          </a:ln>
        </p:spPr>
        <p:txBody>
          <a:bodyPr spcFirstLastPara="1" wrap="square" lIns="121875" tIns="60925" rIns="121875" bIns="60925" anchor="t" anchorCtr="0">
            <a:normAutofit/>
          </a:bodyPr>
          <a:lstStyle>
            <a:lvl1pPr marL="457200" lvl="0" indent="-228600" algn="l">
              <a:spcBef>
                <a:spcPts val="480"/>
              </a:spcBef>
              <a:spcAft>
                <a:spcPts val="0"/>
              </a:spcAft>
              <a:buSzPts val="2400"/>
              <a:buFont typeface="Quattrocento Sans"/>
              <a:buNone/>
              <a:defRPr sz="2400" b="1">
                <a:solidFill>
                  <a:schemeClr val="tx1">
                    <a:lumMod val="75000"/>
                    <a:lumOff val="25000"/>
                  </a:schemeClr>
                </a:solidFill>
                <a:latin typeface="Quattrocento Sans"/>
                <a:ea typeface="Quattrocento Sans"/>
                <a:cs typeface="Quattrocento Sans"/>
                <a:sym typeface="Quattrocento Sans"/>
              </a:defRPr>
            </a:lvl1pPr>
            <a:lvl2pPr marL="914400" lvl="1" indent="-228600" algn="just">
              <a:spcBef>
                <a:spcPts val="320"/>
              </a:spcBef>
              <a:spcAft>
                <a:spcPts val="0"/>
              </a:spcAft>
              <a:buSzPts val="1600"/>
              <a:buFont typeface="Roboto"/>
              <a:buNone/>
              <a:defRPr sz="1600">
                <a:latin typeface="Roboto"/>
                <a:ea typeface="Roboto"/>
                <a:cs typeface="Roboto"/>
                <a:sym typeface="Roboto"/>
              </a:defRPr>
            </a:lvl2pPr>
            <a:lvl3pPr marL="1371600" lvl="2" indent="-330200" algn="just">
              <a:spcBef>
                <a:spcPts val="320"/>
              </a:spcBef>
              <a:spcAft>
                <a:spcPts val="0"/>
              </a:spcAft>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38"/>
        <p:cNvGrpSpPr/>
        <p:nvPr/>
      </p:nvGrpSpPr>
      <p:grpSpPr>
        <a:xfrm>
          <a:off x="0" y="0"/>
          <a:ext cx="0" cy="0"/>
          <a:chOff x="0" y="0"/>
          <a:chExt cx="0" cy="0"/>
        </a:xfrm>
      </p:grpSpPr>
      <p:sp>
        <p:nvSpPr>
          <p:cNvPr id="39" name="Google Shape;39;p24"/>
          <p:cNvSpPr txBox="1">
            <a:spLocks noGrp="1"/>
          </p:cNvSpPr>
          <p:nvPr>
            <p:ph type="title"/>
          </p:nvPr>
        </p:nvSpPr>
        <p:spPr>
          <a:xfrm>
            <a:off x="1752600" y="198438"/>
            <a:ext cx="7086600" cy="487362"/>
          </a:xfrm>
          <a:prstGeom prst="rect">
            <a:avLst/>
          </a:prstGeom>
          <a:noFill/>
          <a:ln>
            <a:noFill/>
          </a:ln>
        </p:spPr>
        <p:txBody>
          <a:bodyPr spcFirstLastPara="1" wrap="square" lIns="121875" tIns="60925" rIns="121875" bIns="60925"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4"/>
          <p:cNvSpPr txBox="1">
            <a:spLocks noGrp="1"/>
          </p:cNvSpPr>
          <p:nvPr>
            <p:ph type="body" idx="1"/>
          </p:nvPr>
        </p:nvSpPr>
        <p:spPr>
          <a:xfrm>
            <a:off x="1295400" y="1066800"/>
            <a:ext cx="7772400" cy="457200"/>
          </a:xfrm>
          <a:prstGeom prst="rect">
            <a:avLst/>
          </a:prstGeom>
          <a:noFill/>
          <a:ln>
            <a:noFill/>
          </a:ln>
        </p:spPr>
        <p:txBody>
          <a:bodyPr spcFirstLastPara="1" wrap="square" lIns="121875" tIns="60925" rIns="121875" bIns="60925" anchor="t" anchorCtr="0">
            <a:normAutofit/>
          </a:bodyPr>
          <a:lstStyle>
            <a:lvl1pPr marL="457200" lvl="0" indent="-228600" algn="l">
              <a:spcBef>
                <a:spcPts val="480"/>
              </a:spcBef>
              <a:spcAft>
                <a:spcPts val="0"/>
              </a:spcAft>
              <a:buSzPts val="2400"/>
              <a:buFont typeface="Quattrocento Sans"/>
              <a:buNone/>
              <a:defRPr sz="2400" b="1">
                <a:solidFill>
                  <a:schemeClr val="tx1">
                    <a:lumMod val="75000"/>
                    <a:lumOff val="25000"/>
                  </a:schemeClr>
                </a:solidFill>
                <a:latin typeface="Quattrocento Sans"/>
                <a:ea typeface="Quattrocento Sans"/>
                <a:cs typeface="Quattrocento Sans"/>
                <a:sym typeface="Quattrocento Sans"/>
              </a:defRPr>
            </a:lvl1pPr>
            <a:lvl2pPr marL="914400" lvl="1" indent="-228600" algn="just">
              <a:spcBef>
                <a:spcPts val="320"/>
              </a:spcBef>
              <a:spcAft>
                <a:spcPts val="0"/>
              </a:spcAft>
              <a:buSzPts val="1600"/>
              <a:buFont typeface="Roboto"/>
              <a:buNone/>
              <a:defRPr sz="1600">
                <a:latin typeface="Roboto"/>
                <a:ea typeface="Roboto"/>
                <a:cs typeface="Roboto"/>
                <a:sym typeface="Roboto"/>
              </a:defRPr>
            </a:lvl2pPr>
            <a:lvl3pPr marL="1371600" lvl="2" indent="-330200" algn="just">
              <a:spcBef>
                <a:spcPts val="320"/>
              </a:spcBef>
              <a:spcAft>
                <a:spcPts val="0"/>
              </a:spcAft>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
        <p:nvSpPr>
          <p:cNvPr id="41" name="Google Shape;41;p24"/>
          <p:cNvSpPr txBox="1">
            <a:spLocks noGrp="1"/>
          </p:cNvSpPr>
          <p:nvPr>
            <p:ph type="body" idx="2"/>
          </p:nvPr>
        </p:nvSpPr>
        <p:spPr>
          <a:xfrm>
            <a:off x="4953000" y="1828800"/>
            <a:ext cx="4038600" cy="2743200"/>
          </a:xfrm>
          <a:prstGeom prst="rect">
            <a:avLst/>
          </a:prstGeom>
          <a:noFill/>
          <a:ln>
            <a:noFill/>
          </a:ln>
        </p:spPr>
        <p:txBody>
          <a:bodyPr spcFirstLastPara="1" wrap="square" lIns="121875" tIns="60925" rIns="121875" bIns="60925" anchor="t" anchorCtr="0">
            <a:normAutofit/>
          </a:bodyPr>
          <a:lstStyle>
            <a:lvl1pPr marL="457200" lvl="0" indent="-228600" algn="l">
              <a:spcBef>
                <a:spcPts val="480"/>
              </a:spcBef>
              <a:spcAft>
                <a:spcPts val="0"/>
              </a:spcAft>
              <a:buSzPts val="2400"/>
              <a:buFont typeface="Quattrocento Sans"/>
              <a:buNone/>
              <a:defRPr sz="2400" b="0">
                <a:solidFill>
                  <a:schemeClr val="tx1">
                    <a:lumMod val="75000"/>
                    <a:lumOff val="25000"/>
                  </a:schemeClr>
                </a:solidFill>
                <a:latin typeface="Quattrocento Sans"/>
                <a:ea typeface="Quattrocento Sans"/>
                <a:cs typeface="Quattrocento Sans"/>
                <a:sym typeface="Quattrocento Sans"/>
              </a:defRPr>
            </a:lvl1pPr>
            <a:lvl2pPr marL="914400" lvl="1" indent="-228600" algn="just">
              <a:spcBef>
                <a:spcPts val="320"/>
              </a:spcBef>
              <a:spcAft>
                <a:spcPts val="0"/>
              </a:spcAft>
              <a:buSzPts val="1600"/>
              <a:buFont typeface="Roboto"/>
              <a:buNone/>
              <a:defRPr sz="1600">
                <a:latin typeface="Roboto"/>
                <a:ea typeface="Roboto"/>
                <a:cs typeface="Roboto"/>
                <a:sym typeface="Roboto"/>
              </a:defRPr>
            </a:lvl2pPr>
            <a:lvl3pPr marL="1371600" lvl="2" indent="-330200" algn="just">
              <a:spcBef>
                <a:spcPts val="320"/>
              </a:spcBef>
              <a:spcAft>
                <a:spcPts val="0"/>
              </a:spcAft>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emo Layout">
  <p:cSld name="Demo Layout">
    <p:spTree>
      <p:nvGrpSpPr>
        <p:cNvPr id="1" name="Shape 42"/>
        <p:cNvGrpSpPr/>
        <p:nvPr/>
      </p:nvGrpSpPr>
      <p:grpSpPr>
        <a:xfrm>
          <a:off x="0" y="0"/>
          <a:ext cx="0" cy="0"/>
          <a:chOff x="0" y="0"/>
          <a:chExt cx="0" cy="0"/>
        </a:xfrm>
      </p:grpSpPr>
      <p:sp>
        <p:nvSpPr>
          <p:cNvPr id="43" name="Google Shape;43;p25"/>
          <p:cNvSpPr txBox="1">
            <a:spLocks noGrp="1"/>
          </p:cNvSpPr>
          <p:nvPr>
            <p:ph type="dt" idx="10"/>
          </p:nvPr>
        </p:nvSpPr>
        <p:spPr>
          <a:xfrm>
            <a:off x="457200" y="6356355"/>
            <a:ext cx="2133600" cy="366183"/>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5"/>
          <p:cNvSpPr txBox="1">
            <a:spLocks noGrp="1"/>
          </p:cNvSpPr>
          <p:nvPr>
            <p:ph type="ftr" idx="11"/>
          </p:nvPr>
        </p:nvSpPr>
        <p:spPr>
          <a:xfrm>
            <a:off x="3124201" y="6356355"/>
            <a:ext cx="2895600" cy="366183"/>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5"/>
          <p:cNvSpPr txBox="1">
            <a:spLocks noGrp="1"/>
          </p:cNvSpPr>
          <p:nvPr>
            <p:ph type="sldNum" idx="12"/>
          </p:nvPr>
        </p:nvSpPr>
        <p:spPr>
          <a:xfrm>
            <a:off x="6553202" y="6356355"/>
            <a:ext cx="2133600" cy="366183"/>
          </a:xfrm>
          <a:prstGeom prst="rect">
            <a:avLst/>
          </a:prstGeom>
          <a:noFill/>
          <a:ln>
            <a:noFill/>
          </a:ln>
        </p:spPr>
        <p:txBody>
          <a:bodyPr spcFirstLastPara="1" wrap="square" lIns="121875" tIns="60925" rIns="121875" bIns="60925"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pic>
        <p:nvPicPr>
          <p:cNvPr id="46" name="Google Shape;46;p25" descr="http://cdn2.hubspot.net/hubfs/342931/Ekklesia_Blog/Feature_Images/5-things-you-should-definitely-do-in-a-church-website-demo.jpg"/>
          <p:cNvPicPr preferRelativeResize="0"/>
          <p:nvPr/>
        </p:nvPicPr>
        <p:blipFill rotWithShape="1">
          <a:blip r:embed="rId2">
            <a:alphaModFix/>
          </a:blip>
          <a:srcRect/>
          <a:stretch/>
        </p:blipFill>
        <p:spPr>
          <a:xfrm>
            <a:off x="3686175" y="1524000"/>
            <a:ext cx="4714875" cy="3533776"/>
          </a:xfrm>
          <a:prstGeom prst="rect">
            <a:avLst/>
          </a:prstGeom>
          <a:noFill/>
          <a:ln>
            <a:noFill/>
          </a:ln>
          <a:effectLst>
            <a:outerShdw blurRad="127000" dist="38100" dir="2700000" algn="ctr">
              <a:srgbClr val="000000">
                <a:alpha val="44705"/>
              </a:srgbClr>
            </a:outerShdw>
          </a:effectLst>
        </p:spPr>
      </p:pic>
      <p:sp>
        <p:nvSpPr>
          <p:cNvPr id="47" name="Google Shape;47;p25"/>
          <p:cNvSpPr txBox="1">
            <a:spLocks noGrp="1"/>
          </p:cNvSpPr>
          <p:nvPr>
            <p:ph type="body" idx="1"/>
          </p:nvPr>
        </p:nvSpPr>
        <p:spPr>
          <a:xfrm>
            <a:off x="285750" y="990600"/>
            <a:ext cx="3371850" cy="495300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SzPts val="1800"/>
              <a:buChar char="▪"/>
              <a:defRPr>
                <a:solidFill>
                  <a:schemeClr val="tx1">
                    <a:lumMod val="75000"/>
                    <a:lumOff val="25000"/>
                  </a:schemeClr>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1752600" y="198438"/>
            <a:ext cx="7086600" cy="487362"/>
          </a:xfrm>
          <a:prstGeom prst="rect">
            <a:avLst/>
          </a:prstGeom>
          <a:noFill/>
          <a:ln>
            <a:noFill/>
          </a:ln>
        </p:spPr>
        <p:txBody>
          <a:bodyPr spcFirstLastPara="1" wrap="square" lIns="121875" tIns="60925" rIns="121875" bIns="60925"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1295400" y="1066800"/>
            <a:ext cx="7772400" cy="457200"/>
          </a:xfrm>
          <a:prstGeom prst="rect">
            <a:avLst/>
          </a:prstGeom>
          <a:noFill/>
          <a:ln>
            <a:noFill/>
          </a:ln>
        </p:spPr>
        <p:txBody>
          <a:bodyPr spcFirstLastPara="1" wrap="square" lIns="121875" tIns="60925" rIns="121875" bIns="60925" anchor="t" anchorCtr="0">
            <a:normAutofit/>
          </a:bodyPr>
          <a:lstStyle>
            <a:lvl1pPr marL="457200" lvl="0" indent="-228600" algn="l">
              <a:spcBef>
                <a:spcPts val="480"/>
              </a:spcBef>
              <a:spcAft>
                <a:spcPts val="0"/>
              </a:spcAft>
              <a:buSzPts val="2400"/>
              <a:buFont typeface="Quattrocento Sans"/>
              <a:buNone/>
              <a:defRPr sz="2400" b="1">
                <a:solidFill>
                  <a:schemeClr val="tx1">
                    <a:lumMod val="75000"/>
                    <a:lumOff val="25000"/>
                  </a:schemeClr>
                </a:solidFill>
                <a:latin typeface="Quattrocento Sans"/>
                <a:ea typeface="Quattrocento Sans"/>
                <a:cs typeface="Quattrocento Sans"/>
                <a:sym typeface="Quattrocento Sans"/>
              </a:defRPr>
            </a:lvl1pPr>
            <a:lvl2pPr marL="914400" lvl="1" indent="-228600" algn="just">
              <a:spcBef>
                <a:spcPts val="320"/>
              </a:spcBef>
              <a:spcAft>
                <a:spcPts val="0"/>
              </a:spcAft>
              <a:buSzPts val="1600"/>
              <a:buFont typeface="Roboto"/>
              <a:buNone/>
              <a:defRPr sz="1600">
                <a:latin typeface="Roboto"/>
                <a:ea typeface="Roboto"/>
                <a:cs typeface="Roboto"/>
                <a:sym typeface="Roboto"/>
              </a:defRPr>
            </a:lvl2pPr>
            <a:lvl3pPr marL="1371600" lvl="2" indent="-330200" algn="just">
              <a:spcBef>
                <a:spcPts val="320"/>
              </a:spcBef>
              <a:spcAft>
                <a:spcPts val="0"/>
              </a:spcAft>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7"/>
        <p:cNvGrpSpPr/>
        <p:nvPr/>
      </p:nvGrpSpPr>
      <p:grpSpPr>
        <a:xfrm>
          <a:off x="0" y="0"/>
          <a:ext cx="0" cy="0"/>
          <a:chOff x="0" y="0"/>
          <a:chExt cx="0" cy="0"/>
        </a:xfrm>
      </p:grpSpPr>
      <p:grpSp>
        <p:nvGrpSpPr>
          <p:cNvPr id="58" name="Google Shape;58;p26"/>
          <p:cNvGrpSpPr/>
          <p:nvPr/>
        </p:nvGrpSpPr>
        <p:grpSpPr>
          <a:xfrm>
            <a:off x="2" y="5946991"/>
            <a:ext cx="9153525" cy="911013"/>
            <a:chOff x="0" y="5994401"/>
            <a:chExt cx="9153525" cy="863385"/>
          </a:xfrm>
        </p:grpSpPr>
        <p:sp>
          <p:nvSpPr>
            <p:cNvPr id="59" name="Google Shape;59;p26"/>
            <p:cNvSpPr/>
            <p:nvPr/>
          </p:nvSpPr>
          <p:spPr>
            <a:xfrm>
              <a:off x="0" y="5994862"/>
              <a:ext cx="9153525" cy="862924"/>
            </a:xfrm>
            <a:prstGeom prst="rect">
              <a:avLst/>
            </a:prstGeom>
            <a:solidFill>
              <a:srgbClr val="D7D7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60" name="Google Shape;60;p26"/>
            <p:cNvSpPr/>
            <p:nvPr/>
          </p:nvSpPr>
          <p:spPr>
            <a:xfrm>
              <a:off x="4931227" y="5994401"/>
              <a:ext cx="3805097" cy="863384"/>
            </a:xfrm>
            <a:prstGeom prst="parallelogram">
              <a:avLst>
                <a:gd name="adj" fmla="val 53837"/>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pic>
        <p:nvPicPr>
          <p:cNvPr id="61" name="Google Shape;61;p26" descr="D:\Poly\THCS tren lop\LOGO FPT POLYTECHNIC.png"/>
          <p:cNvPicPr preferRelativeResize="0"/>
          <p:nvPr/>
        </p:nvPicPr>
        <p:blipFill rotWithShape="1">
          <a:blip r:embed="rId2">
            <a:alphaModFix/>
          </a:blip>
          <a:srcRect/>
          <a:stretch/>
        </p:blipFill>
        <p:spPr>
          <a:xfrm>
            <a:off x="154397" y="6115482"/>
            <a:ext cx="1501684" cy="606681"/>
          </a:xfrm>
          <a:prstGeom prst="rect">
            <a:avLst/>
          </a:prstGeom>
          <a:noFill/>
          <a:ln>
            <a:noFill/>
          </a:ln>
        </p:spPr>
      </p:pic>
      <p:sp>
        <p:nvSpPr>
          <p:cNvPr id="62" name="Google Shape;62;p26"/>
          <p:cNvSpPr txBox="1">
            <a:spLocks noGrp="1"/>
          </p:cNvSpPr>
          <p:nvPr>
            <p:ph type="subTitle" idx="1"/>
          </p:nvPr>
        </p:nvSpPr>
        <p:spPr>
          <a:xfrm>
            <a:off x="5257800" y="6049490"/>
            <a:ext cx="3257550" cy="615553"/>
          </a:xfrm>
          <a:prstGeom prst="rect">
            <a:avLst/>
          </a:prstGeom>
          <a:noFill/>
          <a:ln>
            <a:noFill/>
          </a:ln>
        </p:spPr>
        <p:txBody>
          <a:bodyPr spcFirstLastPara="1" wrap="square" lIns="0" tIns="0" rIns="0" bIns="0" anchor="t" anchorCtr="0">
            <a:spAutoFit/>
          </a:bodyPr>
          <a:lstStyle>
            <a:lvl1pPr lvl="0" algn="l">
              <a:spcBef>
                <a:spcPts val="400"/>
              </a:spcBef>
              <a:spcAft>
                <a:spcPts val="0"/>
              </a:spcAft>
              <a:buSzPts val="2000"/>
              <a:buNone/>
              <a:defRPr sz="2000" i="0" cap="small">
                <a:solidFill>
                  <a:srgbClr val="888888"/>
                </a:solidFill>
                <a:latin typeface="Quattrocento Sans"/>
                <a:ea typeface="Quattrocento Sans"/>
                <a:cs typeface="Quattrocento Sans"/>
                <a:sym typeface="Quattrocento Sans"/>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63" name="Google Shape;63;p26"/>
          <p:cNvSpPr txBox="1">
            <a:spLocks noGrp="1"/>
          </p:cNvSpPr>
          <p:nvPr>
            <p:ph type="sldNum" idx="12"/>
          </p:nvPr>
        </p:nvSpPr>
        <p:spPr>
          <a:xfrm>
            <a:off x="8564880" y="6356355"/>
            <a:ext cx="522514" cy="366183"/>
          </a:xfrm>
          <a:prstGeom prst="rect">
            <a:avLst/>
          </a:prstGeom>
          <a:noFill/>
          <a:ln>
            <a:noFill/>
          </a:ln>
        </p:spPr>
        <p:txBody>
          <a:bodyPr spcFirstLastPara="1" wrap="square" lIns="121875" tIns="60925" rIns="121875" bIns="60925" anchor="ctr" anchorCtr="0">
            <a:noAutofit/>
          </a:bodyPr>
          <a:lstStyle>
            <a:lvl1pPr marL="0" lvl="0" indent="0" algn="ctr">
              <a:spcBef>
                <a:spcPts val="0"/>
              </a:spcBef>
              <a:spcAft>
                <a:spcPts val="0"/>
              </a:spcAft>
              <a:buNone/>
              <a:defRPr sz="1600">
                <a:solidFill>
                  <a:srgbClr val="888888"/>
                </a:solidFill>
                <a:latin typeface="Arial"/>
                <a:ea typeface="Arial"/>
                <a:cs typeface="Arial"/>
                <a:sym typeface="Arial"/>
              </a:defRPr>
            </a:lvl1pPr>
            <a:lvl2pPr marL="0" lvl="1" indent="0" algn="ctr">
              <a:spcBef>
                <a:spcPts val="0"/>
              </a:spcBef>
              <a:spcAft>
                <a:spcPts val="0"/>
              </a:spcAft>
              <a:buNone/>
              <a:defRPr sz="1600">
                <a:solidFill>
                  <a:srgbClr val="888888"/>
                </a:solidFill>
                <a:latin typeface="Arial"/>
                <a:ea typeface="Arial"/>
                <a:cs typeface="Arial"/>
                <a:sym typeface="Arial"/>
              </a:defRPr>
            </a:lvl2pPr>
            <a:lvl3pPr marL="0" lvl="2" indent="0" algn="ctr">
              <a:spcBef>
                <a:spcPts val="0"/>
              </a:spcBef>
              <a:spcAft>
                <a:spcPts val="0"/>
              </a:spcAft>
              <a:buNone/>
              <a:defRPr sz="1600">
                <a:solidFill>
                  <a:srgbClr val="888888"/>
                </a:solidFill>
                <a:latin typeface="Arial"/>
                <a:ea typeface="Arial"/>
                <a:cs typeface="Arial"/>
                <a:sym typeface="Arial"/>
              </a:defRPr>
            </a:lvl3pPr>
            <a:lvl4pPr marL="0" lvl="3" indent="0" algn="ctr">
              <a:spcBef>
                <a:spcPts val="0"/>
              </a:spcBef>
              <a:spcAft>
                <a:spcPts val="0"/>
              </a:spcAft>
              <a:buNone/>
              <a:defRPr sz="1600">
                <a:solidFill>
                  <a:srgbClr val="888888"/>
                </a:solidFill>
                <a:latin typeface="Arial"/>
                <a:ea typeface="Arial"/>
                <a:cs typeface="Arial"/>
                <a:sym typeface="Arial"/>
              </a:defRPr>
            </a:lvl4pPr>
            <a:lvl5pPr marL="0" lvl="4" indent="0" algn="ctr">
              <a:spcBef>
                <a:spcPts val="0"/>
              </a:spcBef>
              <a:spcAft>
                <a:spcPts val="0"/>
              </a:spcAft>
              <a:buNone/>
              <a:defRPr sz="1600">
                <a:solidFill>
                  <a:srgbClr val="888888"/>
                </a:solidFill>
                <a:latin typeface="Arial"/>
                <a:ea typeface="Arial"/>
                <a:cs typeface="Arial"/>
                <a:sym typeface="Arial"/>
              </a:defRPr>
            </a:lvl5pPr>
            <a:lvl6pPr marL="0" lvl="5" indent="0" algn="ctr">
              <a:spcBef>
                <a:spcPts val="0"/>
              </a:spcBef>
              <a:spcAft>
                <a:spcPts val="0"/>
              </a:spcAft>
              <a:buNone/>
              <a:defRPr sz="1600">
                <a:solidFill>
                  <a:srgbClr val="888888"/>
                </a:solidFill>
                <a:latin typeface="Arial"/>
                <a:ea typeface="Arial"/>
                <a:cs typeface="Arial"/>
                <a:sym typeface="Arial"/>
              </a:defRPr>
            </a:lvl6pPr>
            <a:lvl7pPr marL="0" lvl="6" indent="0" algn="ctr">
              <a:spcBef>
                <a:spcPts val="0"/>
              </a:spcBef>
              <a:spcAft>
                <a:spcPts val="0"/>
              </a:spcAft>
              <a:buNone/>
              <a:defRPr sz="1600">
                <a:solidFill>
                  <a:srgbClr val="888888"/>
                </a:solidFill>
                <a:latin typeface="Arial"/>
                <a:ea typeface="Arial"/>
                <a:cs typeface="Arial"/>
                <a:sym typeface="Arial"/>
              </a:defRPr>
            </a:lvl7pPr>
            <a:lvl8pPr marL="0" lvl="7" indent="0" algn="ctr">
              <a:spcBef>
                <a:spcPts val="0"/>
              </a:spcBef>
              <a:spcAft>
                <a:spcPts val="0"/>
              </a:spcAft>
              <a:buNone/>
              <a:defRPr sz="1600">
                <a:solidFill>
                  <a:srgbClr val="888888"/>
                </a:solidFill>
                <a:latin typeface="Arial"/>
                <a:ea typeface="Arial"/>
                <a:cs typeface="Arial"/>
                <a:sym typeface="Arial"/>
              </a:defRPr>
            </a:lvl8pPr>
            <a:lvl9pPr marL="0" lvl="8" indent="0" algn="ctr">
              <a:spcBef>
                <a:spcPts val="0"/>
              </a:spcBef>
              <a:spcAft>
                <a:spcPts val="0"/>
              </a:spcAft>
              <a:buNone/>
              <a:defRPr sz="1600">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64" name="Google Shape;64;p26"/>
          <p:cNvSpPr/>
          <p:nvPr/>
        </p:nvSpPr>
        <p:spPr>
          <a:xfrm>
            <a:off x="0" y="3188606"/>
            <a:ext cx="6215743" cy="2743200"/>
          </a:xfrm>
          <a:prstGeom prst="homePlate">
            <a:avLst>
              <a:gd name="adj" fmla="val 3467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nvGrpSpPr>
          <p:cNvPr id="65" name="Google Shape;65;p26"/>
          <p:cNvGrpSpPr/>
          <p:nvPr/>
        </p:nvGrpSpPr>
        <p:grpSpPr>
          <a:xfrm>
            <a:off x="5377544" y="3423825"/>
            <a:ext cx="3709850" cy="2617830"/>
            <a:chOff x="6243393" y="1895020"/>
            <a:chExt cx="6313040" cy="4206240"/>
          </a:xfrm>
        </p:grpSpPr>
        <p:pic>
          <p:nvPicPr>
            <p:cNvPr id="66" name="Google Shape;66;p26"/>
            <p:cNvPicPr preferRelativeResize="0"/>
            <p:nvPr/>
          </p:nvPicPr>
          <p:blipFill rotWithShape="1">
            <a:blip r:embed="rId3">
              <a:alphaModFix/>
            </a:blip>
            <a:srcRect/>
            <a:stretch/>
          </p:blipFill>
          <p:spPr>
            <a:xfrm>
              <a:off x="7725353" y="1895020"/>
              <a:ext cx="4831080" cy="4206240"/>
            </a:xfrm>
            <a:prstGeom prst="rect">
              <a:avLst/>
            </a:prstGeom>
            <a:noFill/>
            <a:ln>
              <a:noFill/>
            </a:ln>
          </p:spPr>
        </p:pic>
        <p:pic>
          <p:nvPicPr>
            <p:cNvPr id="67" name="Google Shape;67;p26"/>
            <p:cNvPicPr preferRelativeResize="0"/>
            <p:nvPr/>
          </p:nvPicPr>
          <p:blipFill rotWithShape="1">
            <a:blip r:embed="rId3">
              <a:alphaModFix/>
            </a:blip>
            <a:srcRect/>
            <a:stretch/>
          </p:blipFill>
          <p:spPr>
            <a:xfrm>
              <a:off x="6243393" y="1895020"/>
              <a:ext cx="4831080" cy="4206240"/>
            </a:xfrm>
            <a:prstGeom prst="rect">
              <a:avLst/>
            </a:prstGeom>
            <a:noFill/>
            <a:ln>
              <a:noFill/>
            </a:ln>
          </p:spPr>
        </p:pic>
      </p:grpSp>
      <p:sp>
        <p:nvSpPr>
          <p:cNvPr id="68" name="Google Shape;68;p26"/>
          <p:cNvSpPr txBox="1">
            <a:spLocks noGrp="1"/>
          </p:cNvSpPr>
          <p:nvPr>
            <p:ph type="ctrTitle"/>
          </p:nvPr>
        </p:nvSpPr>
        <p:spPr>
          <a:xfrm>
            <a:off x="182971" y="3905157"/>
            <a:ext cx="4503329" cy="1468967"/>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lt1"/>
              </a:buClr>
              <a:buSzPts val="4800"/>
              <a:buFont typeface="Quattrocento Sans"/>
              <a:buNone/>
              <a:defRPr sz="4400" b="1" cap="none" baseline="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pic>
        <p:nvPicPr>
          <p:cNvPr id="69" name="Google Shape;69;p26" descr="http://cache3.asset-cache.net/gc/171451371-earth-globe-orange-gettyimages.jpg?v=1&amp;c=IWSAsset&amp;k=2&amp;d=rMZ8%2BJ%2FVuqgJjvzREuBMq6U3ja1JPxwJRCAst3%2Fgjno%3D"/>
          <p:cNvPicPr preferRelativeResize="0"/>
          <p:nvPr/>
        </p:nvPicPr>
        <p:blipFill rotWithShape="1">
          <a:blip r:embed="rId4">
            <a:alphaModFix/>
          </a:blip>
          <a:srcRect/>
          <a:stretch/>
        </p:blipFill>
        <p:spPr>
          <a:xfrm>
            <a:off x="905239" y="70787"/>
            <a:ext cx="3486150" cy="3076576"/>
          </a:xfrm>
          <a:prstGeom prst="rect">
            <a:avLst/>
          </a:prstGeom>
          <a:noFill/>
          <a:ln>
            <a:noFill/>
          </a:ln>
        </p:spPr>
      </p:pic>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0"/>
        <p:cNvGrpSpPr/>
        <p:nvPr/>
      </p:nvGrpSpPr>
      <p:grpSpPr>
        <a:xfrm>
          <a:off x="0" y="0"/>
          <a:ext cx="0" cy="0"/>
          <a:chOff x="0" y="0"/>
          <a:chExt cx="0" cy="0"/>
        </a:xfrm>
      </p:grpSpPr>
      <p:sp>
        <p:nvSpPr>
          <p:cNvPr id="71" name="Google Shape;71;p27"/>
          <p:cNvSpPr txBox="1">
            <a:spLocks noGrp="1"/>
          </p:cNvSpPr>
          <p:nvPr>
            <p:ph type="title"/>
          </p:nvPr>
        </p:nvSpPr>
        <p:spPr>
          <a:xfrm>
            <a:off x="246524" y="177803"/>
            <a:ext cx="8611726" cy="613833"/>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Clr>
                <a:schemeClr val="dk2"/>
              </a:buClr>
              <a:buSzPts val="3200"/>
              <a:buFont typeface="Quattrocento Sans"/>
              <a:buNone/>
              <a:defRPr sz="3200" cap="small">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7"/>
          <p:cNvSpPr txBox="1">
            <a:spLocks noGrp="1"/>
          </p:cNvSpPr>
          <p:nvPr>
            <p:ph type="body" idx="1"/>
          </p:nvPr>
        </p:nvSpPr>
        <p:spPr>
          <a:xfrm>
            <a:off x="246524" y="889000"/>
            <a:ext cx="8611726" cy="5080000"/>
          </a:xfrm>
          <a:prstGeom prst="rect">
            <a:avLst/>
          </a:prstGeom>
          <a:noFill/>
          <a:ln>
            <a:noFill/>
          </a:ln>
        </p:spPr>
        <p:txBody>
          <a:bodyPr spcFirstLastPara="1" wrap="square" lIns="121875" tIns="60925" rIns="121875" bIns="60925" anchor="t" anchorCtr="0">
            <a:normAutofit/>
          </a:bodyPr>
          <a:lstStyle>
            <a:lvl1pPr marL="457200" lvl="0" indent="-406400" algn="l">
              <a:spcBef>
                <a:spcPts val="560"/>
              </a:spcBef>
              <a:spcAft>
                <a:spcPts val="0"/>
              </a:spcAft>
              <a:buClr>
                <a:schemeClr val="dk2"/>
              </a:buClr>
              <a:buSzPts val="2800"/>
              <a:buChar char="▪"/>
              <a:defRPr sz="2800">
                <a:solidFill>
                  <a:schemeClr val="tx1">
                    <a:lumMod val="75000"/>
                    <a:lumOff val="25000"/>
                  </a:schemeClr>
                </a:solidFill>
              </a:defRPr>
            </a:lvl1pPr>
            <a:lvl2pPr marL="914400" lvl="1" indent="-381000" algn="l">
              <a:spcBef>
                <a:spcPts val="480"/>
              </a:spcBef>
              <a:spcAft>
                <a:spcPts val="0"/>
              </a:spcAft>
              <a:buClr>
                <a:schemeClr val="dk2"/>
              </a:buClr>
              <a:buSzPts val="2400"/>
              <a:buChar char="•"/>
              <a:defRPr sz="2400"/>
            </a:lvl2pPr>
            <a:lvl3pPr marL="1371600" lvl="2" indent="-355600" algn="l">
              <a:spcBef>
                <a:spcPts val="400"/>
              </a:spcBef>
              <a:spcAft>
                <a:spcPts val="0"/>
              </a:spcAft>
              <a:buClr>
                <a:schemeClr val="dk2"/>
              </a:buClr>
              <a:buSzPts val="2000"/>
              <a:buChar char="•"/>
              <a:defRPr sz="20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
        <p:nvSpPr>
          <p:cNvPr id="73" name="Google Shape;73;p27"/>
          <p:cNvSpPr txBox="1">
            <a:spLocks noGrp="1"/>
          </p:cNvSpPr>
          <p:nvPr>
            <p:ph type="dt" idx="10"/>
          </p:nvPr>
        </p:nvSpPr>
        <p:spPr>
          <a:xfrm>
            <a:off x="457200" y="6356355"/>
            <a:ext cx="2133600" cy="366183"/>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7"/>
          <p:cNvSpPr txBox="1">
            <a:spLocks noGrp="1"/>
          </p:cNvSpPr>
          <p:nvPr>
            <p:ph type="ftr" idx="11"/>
          </p:nvPr>
        </p:nvSpPr>
        <p:spPr>
          <a:xfrm>
            <a:off x="3124201" y="6356355"/>
            <a:ext cx="2895600" cy="366183"/>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7"/>
          <p:cNvSpPr txBox="1">
            <a:spLocks noGrp="1"/>
          </p:cNvSpPr>
          <p:nvPr>
            <p:ph type="sldNum" idx="12"/>
          </p:nvPr>
        </p:nvSpPr>
        <p:spPr>
          <a:xfrm>
            <a:off x="6553202" y="6356355"/>
            <a:ext cx="2133600" cy="366183"/>
          </a:xfrm>
          <a:prstGeom prst="rect">
            <a:avLst/>
          </a:prstGeom>
          <a:noFill/>
          <a:ln>
            <a:noFill/>
          </a:ln>
        </p:spPr>
        <p:txBody>
          <a:bodyPr spcFirstLastPara="1" wrap="square" lIns="121875" tIns="60925" rIns="121875" bIns="60925" anchor="ctr" anchorCtr="0">
            <a:noAutofit/>
          </a:bodyPr>
          <a:lstStyle>
            <a:lvl1pPr marL="0" lvl="0" indent="0" algn="r">
              <a:spcBef>
                <a:spcPts val="0"/>
              </a:spcBef>
              <a:spcAft>
                <a:spcPts val="0"/>
              </a:spcAft>
              <a:buNone/>
              <a:defRPr>
                <a:solidFill>
                  <a:srgbClr val="888888"/>
                </a:solidFill>
              </a:defRPr>
            </a:lvl1pPr>
            <a:lvl2pPr marL="0" lvl="1" indent="0" algn="r">
              <a:spcBef>
                <a:spcPts val="0"/>
              </a:spcBef>
              <a:spcAft>
                <a:spcPts val="0"/>
              </a:spcAft>
              <a:buNone/>
              <a:defRPr>
                <a:solidFill>
                  <a:srgbClr val="888888"/>
                </a:solidFill>
              </a:defRPr>
            </a:lvl2pPr>
            <a:lvl3pPr marL="0" lvl="2" indent="0" algn="r">
              <a:spcBef>
                <a:spcPts val="0"/>
              </a:spcBef>
              <a:spcAft>
                <a:spcPts val="0"/>
              </a:spcAft>
              <a:buNone/>
              <a:defRPr>
                <a:solidFill>
                  <a:srgbClr val="888888"/>
                </a:solidFill>
              </a:defRPr>
            </a:lvl3pPr>
            <a:lvl4pPr marL="0" lvl="3" indent="0" algn="r">
              <a:spcBef>
                <a:spcPts val="0"/>
              </a:spcBef>
              <a:spcAft>
                <a:spcPts val="0"/>
              </a:spcAft>
              <a:buNone/>
              <a:defRPr>
                <a:solidFill>
                  <a:srgbClr val="888888"/>
                </a:solidFill>
              </a:defRPr>
            </a:lvl4pPr>
            <a:lvl5pPr marL="0" lvl="4" indent="0" algn="r">
              <a:spcBef>
                <a:spcPts val="0"/>
              </a:spcBef>
              <a:spcAft>
                <a:spcPts val="0"/>
              </a:spcAft>
              <a:buNone/>
              <a:defRPr>
                <a:solidFill>
                  <a:srgbClr val="888888"/>
                </a:solidFill>
              </a:defRPr>
            </a:lvl5pPr>
            <a:lvl6pPr marL="0" lvl="5" indent="0" algn="r">
              <a:spcBef>
                <a:spcPts val="0"/>
              </a:spcBef>
              <a:spcAft>
                <a:spcPts val="0"/>
              </a:spcAft>
              <a:buNone/>
              <a:defRPr>
                <a:solidFill>
                  <a:srgbClr val="888888"/>
                </a:solidFill>
              </a:defRPr>
            </a:lvl6pPr>
            <a:lvl7pPr marL="0" lvl="6" indent="0" algn="r">
              <a:spcBef>
                <a:spcPts val="0"/>
              </a:spcBef>
              <a:spcAft>
                <a:spcPts val="0"/>
              </a:spcAft>
              <a:buNone/>
              <a:defRPr>
                <a:solidFill>
                  <a:srgbClr val="888888"/>
                </a:solidFill>
              </a:defRPr>
            </a:lvl7pPr>
            <a:lvl8pPr marL="0" lvl="7" indent="0" algn="r">
              <a:spcBef>
                <a:spcPts val="0"/>
              </a:spcBef>
              <a:spcAft>
                <a:spcPts val="0"/>
              </a:spcAft>
              <a:buNone/>
              <a:defRPr>
                <a:solidFill>
                  <a:srgbClr val="888888"/>
                </a:solidFill>
              </a:defRPr>
            </a:lvl8pPr>
            <a:lvl9pPr marL="0" lvl="8" indent="0" algn="r">
              <a:spcBef>
                <a:spcPts val="0"/>
              </a:spcBef>
              <a:spcAft>
                <a:spcPts val="0"/>
              </a:spcAft>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cxnSp>
        <p:nvCxnSpPr>
          <p:cNvPr id="76" name="Google Shape;76;p27"/>
          <p:cNvCxnSpPr/>
          <p:nvPr/>
        </p:nvCxnSpPr>
        <p:spPr>
          <a:xfrm>
            <a:off x="246524" y="838200"/>
            <a:ext cx="8611726" cy="0"/>
          </a:xfrm>
          <a:prstGeom prst="straightConnector1">
            <a:avLst/>
          </a:prstGeom>
          <a:noFill/>
          <a:ln w="38100" cap="flat" cmpd="sng">
            <a:solidFill>
              <a:schemeClr val="dk2"/>
            </a:solidFill>
            <a:prstDash val="solid"/>
            <a:round/>
            <a:headEnd type="none" w="sm" len="sm"/>
            <a:tailEnd type="none" w="sm" len="sm"/>
          </a:ln>
        </p:spPr>
      </p:cxn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emo Layout">
  <p:cSld name="Demo Layout">
    <p:spTree>
      <p:nvGrpSpPr>
        <p:cNvPr id="1" name="Shape 77"/>
        <p:cNvGrpSpPr/>
        <p:nvPr/>
      </p:nvGrpSpPr>
      <p:grpSpPr>
        <a:xfrm>
          <a:off x="0" y="0"/>
          <a:ext cx="0" cy="0"/>
          <a:chOff x="0" y="0"/>
          <a:chExt cx="0" cy="0"/>
        </a:xfrm>
      </p:grpSpPr>
      <p:sp>
        <p:nvSpPr>
          <p:cNvPr id="78" name="Google Shape;78;p28"/>
          <p:cNvSpPr txBox="1">
            <a:spLocks noGrp="1"/>
          </p:cNvSpPr>
          <p:nvPr>
            <p:ph type="dt" idx="10"/>
          </p:nvPr>
        </p:nvSpPr>
        <p:spPr>
          <a:xfrm>
            <a:off x="457200" y="6356355"/>
            <a:ext cx="2133600" cy="366183"/>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8"/>
          <p:cNvSpPr txBox="1">
            <a:spLocks noGrp="1"/>
          </p:cNvSpPr>
          <p:nvPr>
            <p:ph type="ftr" idx="11"/>
          </p:nvPr>
        </p:nvSpPr>
        <p:spPr>
          <a:xfrm>
            <a:off x="3124201" y="6356355"/>
            <a:ext cx="2895600" cy="366183"/>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8"/>
          <p:cNvSpPr txBox="1">
            <a:spLocks noGrp="1"/>
          </p:cNvSpPr>
          <p:nvPr>
            <p:ph type="sldNum" idx="12"/>
          </p:nvPr>
        </p:nvSpPr>
        <p:spPr>
          <a:xfrm>
            <a:off x="6553202" y="6356355"/>
            <a:ext cx="2133600" cy="366183"/>
          </a:xfrm>
          <a:prstGeom prst="rect">
            <a:avLst/>
          </a:prstGeom>
          <a:noFill/>
          <a:ln>
            <a:noFill/>
          </a:ln>
        </p:spPr>
        <p:txBody>
          <a:bodyPr spcFirstLastPara="1" wrap="square" lIns="121875" tIns="60925" rIns="121875" bIns="60925" anchor="ctr" anchorCtr="0">
            <a:noAutofit/>
          </a:bodyPr>
          <a:lstStyle>
            <a:lvl1pPr marL="0" lvl="0" indent="0" algn="r">
              <a:spcBef>
                <a:spcPts val="0"/>
              </a:spcBef>
              <a:spcAft>
                <a:spcPts val="0"/>
              </a:spcAft>
              <a:buNone/>
              <a:defRPr>
                <a:solidFill>
                  <a:srgbClr val="888888"/>
                </a:solidFill>
              </a:defRPr>
            </a:lvl1pPr>
            <a:lvl2pPr marL="0" lvl="1" indent="0" algn="r">
              <a:spcBef>
                <a:spcPts val="0"/>
              </a:spcBef>
              <a:spcAft>
                <a:spcPts val="0"/>
              </a:spcAft>
              <a:buNone/>
              <a:defRPr>
                <a:solidFill>
                  <a:srgbClr val="888888"/>
                </a:solidFill>
              </a:defRPr>
            </a:lvl2pPr>
            <a:lvl3pPr marL="0" lvl="2" indent="0" algn="r">
              <a:spcBef>
                <a:spcPts val="0"/>
              </a:spcBef>
              <a:spcAft>
                <a:spcPts val="0"/>
              </a:spcAft>
              <a:buNone/>
              <a:defRPr>
                <a:solidFill>
                  <a:srgbClr val="888888"/>
                </a:solidFill>
              </a:defRPr>
            </a:lvl3pPr>
            <a:lvl4pPr marL="0" lvl="3" indent="0" algn="r">
              <a:spcBef>
                <a:spcPts val="0"/>
              </a:spcBef>
              <a:spcAft>
                <a:spcPts val="0"/>
              </a:spcAft>
              <a:buNone/>
              <a:defRPr>
                <a:solidFill>
                  <a:srgbClr val="888888"/>
                </a:solidFill>
              </a:defRPr>
            </a:lvl4pPr>
            <a:lvl5pPr marL="0" lvl="4" indent="0" algn="r">
              <a:spcBef>
                <a:spcPts val="0"/>
              </a:spcBef>
              <a:spcAft>
                <a:spcPts val="0"/>
              </a:spcAft>
              <a:buNone/>
              <a:defRPr>
                <a:solidFill>
                  <a:srgbClr val="888888"/>
                </a:solidFill>
              </a:defRPr>
            </a:lvl5pPr>
            <a:lvl6pPr marL="0" lvl="5" indent="0" algn="r">
              <a:spcBef>
                <a:spcPts val="0"/>
              </a:spcBef>
              <a:spcAft>
                <a:spcPts val="0"/>
              </a:spcAft>
              <a:buNone/>
              <a:defRPr>
                <a:solidFill>
                  <a:srgbClr val="888888"/>
                </a:solidFill>
              </a:defRPr>
            </a:lvl6pPr>
            <a:lvl7pPr marL="0" lvl="6" indent="0" algn="r">
              <a:spcBef>
                <a:spcPts val="0"/>
              </a:spcBef>
              <a:spcAft>
                <a:spcPts val="0"/>
              </a:spcAft>
              <a:buNone/>
              <a:defRPr>
                <a:solidFill>
                  <a:srgbClr val="888888"/>
                </a:solidFill>
              </a:defRPr>
            </a:lvl7pPr>
            <a:lvl8pPr marL="0" lvl="7" indent="0" algn="r">
              <a:spcBef>
                <a:spcPts val="0"/>
              </a:spcBef>
              <a:spcAft>
                <a:spcPts val="0"/>
              </a:spcAft>
              <a:buNone/>
              <a:defRPr>
                <a:solidFill>
                  <a:srgbClr val="888888"/>
                </a:solidFill>
              </a:defRPr>
            </a:lvl8pPr>
            <a:lvl9pPr marL="0" lvl="8" indent="0" algn="r">
              <a:spcBef>
                <a:spcPts val="0"/>
              </a:spcBef>
              <a:spcAft>
                <a:spcPts val="0"/>
              </a:spcAft>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pic>
        <p:nvPicPr>
          <p:cNvPr id="81" name="Google Shape;81;p28" descr="http://cdn2.hubspot.net/hubfs/342931/Ekklesia_Blog/Feature_Images/5-things-you-should-definitely-do-in-a-church-website-demo.jpg"/>
          <p:cNvPicPr preferRelativeResize="0"/>
          <p:nvPr/>
        </p:nvPicPr>
        <p:blipFill rotWithShape="1">
          <a:blip r:embed="rId2">
            <a:alphaModFix/>
          </a:blip>
          <a:srcRect/>
          <a:stretch/>
        </p:blipFill>
        <p:spPr>
          <a:xfrm>
            <a:off x="3686175" y="1524000"/>
            <a:ext cx="4714875" cy="3533776"/>
          </a:xfrm>
          <a:prstGeom prst="rect">
            <a:avLst/>
          </a:prstGeom>
          <a:noFill/>
          <a:ln>
            <a:noFill/>
          </a:ln>
          <a:effectLst>
            <a:outerShdw blurRad="127000" dist="38100" dir="2700000" algn="ctr">
              <a:srgbClr val="000000">
                <a:alpha val="44705"/>
              </a:srgbClr>
            </a:outerShdw>
          </a:effectLst>
        </p:spPr>
      </p:pic>
      <p:sp>
        <p:nvSpPr>
          <p:cNvPr id="82" name="Google Shape;82;p28"/>
          <p:cNvSpPr txBox="1">
            <a:spLocks noGrp="1"/>
          </p:cNvSpPr>
          <p:nvPr>
            <p:ph type="body" idx="1"/>
          </p:nvPr>
        </p:nvSpPr>
        <p:spPr>
          <a:xfrm>
            <a:off x="285750" y="990600"/>
            <a:ext cx="3371850" cy="495300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SzPts val="1800"/>
              <a:buChar char="▪"/>
              <a:defRPr>
                <a:solidFill>
                  <a:schemeClr val="tx1">
                    <a:lumMod val="75000"/>
                    <a:lumOff val="25000"/>
                  </a:schemeClr>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247695" y="177803"/>
            <a:ext cx="8648611" cy="613833"/>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Clr>
                <a:srgbClr val="FF0000"/>
              </a:buClr>
              <a:buSzPts val="3200"/>
              <a:buFont typeface="Quattrocento Sans"/>
              <a:buNone/>
              <a:defRPr sz="3200" b="1" i="0" u="none" strike="noStrike" cap="small">
                <a:solidFill>
                  <a:srgbClr val="FF0000"/>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8"/>
          <p:cNvSpPr txBox="1">
            <a:spLocks noGrp="1"/>
          </p:cNvSpPr>
          <p:nvPr>
            <p:ph type="body" idx="1"/>
          </p:nvPr>
        </p:nvSpPr>
        <p:spPr>
          <a:xfrm>
            <a:off x="247695" y="889000"/>
            <a:ext cx="8648611" cy="5080000"/>
          </a:xfrm>
          <a:prstGeom prst="rect">
            <a:avLst/>
          </a:prstGeom>
          <a:noFill/>
          <a:ln>
            <a:noFill/>
          </a:ln>
        </p:spPr>
        <p:txBody>
          <a:bodyPr spcFirstLastPara="1" wrap="square" lIns="121875" tIns="60925" rIns="121875" bIns="60925" anchor="t" anchorCtr="0">
            <a:normAutofit/>
          </a:bodyPr>
          <a:lstStyle>
            <a:lvl1pPr marL="457200" marR="0" lvl="0" indent="-406400" algn="l" rtl="0">
              <a:spcBef>
                <a:spcPts val="560"/>
              </a:spcBef>
              <a:spcAft>
                <a:spcPts val="0"/>
              </a:spcAft>
              <a:buClr>
                <a:schemeClr val="dk2"/>
              </a:buClr>
              <a:buSzPts val="2800"/>
              <a:buFont typeface="Noto Sans Symbols"/>
              <a:buChar char="▪"/>
              <a:defRPr sz="2800" b="0" i="0" u="none" strike="noStrike" cap="none">
                <a:solidFill>
                  <a:srgbClr val="005141"/>
                </a:solidFill>
                <a:latin typeface="Quattrocento Sans"/>
                <a:ea typeface="Quattrocento Sans"/>
                <a:cs typeface="Quattrocento Sans"/>
                <a:sym typeface="Quattrocento Sans"/>
              </a:defRPr>
            </a:lvl1pPr>
            <a:lvl2pPr marL="914400" marR="0" lvl="1" indent="-381000" algn="l" rtl="0">
              <a:spcBef>
                <a:spcPts val="480"/>
              </a:spcBef>
              <a:spcAft>
                <a:spcPts val="0"/>
              </a:spcAft>
              <a:buClr>
                <a:schemeClr val="dk2"/>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L="1371600" marR="0" lvl="2" indent="-355600" algn="l" rtl="0">
              <a:spcBef>
                <a:spcPts val="400"/>
              </a:spcBef>
              <a:spcAft>
                <a:spcPts val="0"/>
              </a:spcAft>
              <a:buClr>
                <a:schemeClr val="dk2"/>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457200" y="6356355"/>
            <a:ext cx="2133600" cy="366183"/>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8"/>
          <p:cNvSpPr txBox="1">
            <a:spLocks noGrp="1"/>
          </p:cNvSpPr>
          <p:nvPr>
            <p:ph type="ftr" idx="11"/>
          </p:nvPr>
        </p:nvSpPr>
        <p:spPr>
          <a:xfrm>
            <a:off x="3124201" y="6356355"/>
            <a:ext cx="2895600" cy="366183"/>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8"/>
          <p:cNvSpPr txBox="1">
            <a:spLocks noGrp="1"/>
          </p:cNvSpPr>
          <p:nvPr>
            <p:ph type="sldNum" idx="12"/>
          </p:nvPr>
        </p:nvSpPr>
        <p:spPr>
          <a:xfrm>
            <a:off x="6553202" y="6356355"/>
            <a:ext cx="2133600" cy="366183"/>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spcAft>
                <a:spcPts val="0"/>
              </a:spcAft>
              <a:buNone/>
              <a:defRPr sz="16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
        <p:cNvGrpSpPr/>
        <p:nvPr/>
      </p:nvGrpSpPr>
      <p:grpSpPr>
        <a:xfrm>
          <a:off x="0" y="0"/>
          <a:ext cx="0" cy="0"/>
          <a:chOff x="0" y="0"/>
          <a:chExt cx="0" cy="0"/>
        </a:xfrm>
      </p:grpSpPr>
      <p:sp>
        <p:nvSpPr>
          <p:cNvPr id="49" name="Google Shape;49;p20"/>
          <p:cNvSpPr txBox="1">
            <a:spLocks noGrp="1"/>
          </p:cNvSpPr>
          <p:nvPr>
            <p:ph type="title"/>
          </p:nvPr>
        </p:nvSpPr>
        <p:spPr>
          <a:xfrm>
            <a:off x="247695" y="177803"/>
            <a:ext cx="8648611" cy="613833"/>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Clr>
                <a:srgbClr val="FF0000"/>
              </a:buClr>
              <a:buSzPts val="3200"/>
              <a:buFont typeface="Quattrocento Sans"/>
              <a:buNone/>
              <a:defRPr sz="3200" b="1" i="0" u="none" strike="noStrike" cap="small">
                <a:solidFill>
                  <a:srgbClr val="FF0000"/>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20"/>
          <p:cNvSpPr txBox="1">
            <a:spLocks noGrp="1"/>
          </p:cNvSpPr>
          <p:nvPr>
            <p:ph type="body" idx="1"/>
          </p:nvPr>
        </p:nvSpPr>
        <p:spPr>
          <a:xfrm>
            <a:off x="247695" y="889000"/>
            <a:ext cx="8648611" cy="5080000"/>
          </a:xfrm>
          <a:prstGeom prst="rect">
            <a:avLst/>
          </a:prstGeom>
          <a:noFill/>
          <a:ln>
            <a:noFill/>
          </a:ln>
        </p:spPr>
        <p:txBody>
          <a:bodyPr spcFirstLastPara="1" wrap="square" lIns="121875" tIns="60925" rIns="121875" bIns="60925" anchor="t" anchorCtr="0">
            <a:normAutofit/>
          </a:bodyPr>
          <a:lstStyle>
            <a:lvl1pPr marL="457200" marR="0" lvl="0" indent="-406400" algn="l" rtl="0">
              <a:spcBef>
                <a:spcPts val="560"/>
              </a:spcBef>
              <a:spcAft>
                <a:spcPts val="0"/>
              </a:spcAft>
              <a:buClr>
                <a:schemeClr val="dk2"/>
              </a:buClr>
              <a:buSzPts val="2800"/>
              <a:buFont typeface="Noto Sans Symbols"/>
              <a:buChar char="▪"/>
              <a:defRPr sz="2800" b="0" i="0" u="none" strike="noStrike" cap="none">
                <a:solidFill>
                  <a:srgbClr val="005141"/>
                </a:solidFill>
                <a:latin typeface="Quattrocento Sans"/>
                <a:ea typeface="Quattrocento Sans"/>
                <a:cs typeface="Quattrocento Sans"/>
                <a:sym typeface="Quattrocento Sans"/>
              </a:defRPr>
            </a:lvl1pPr>
            <a:lvl2pPr marL="914400" marR="0" lvl="1" indent="-381000" algn="l" rtl="0">
              <a:spcBef>
                <a:spcPts val="480"/>
              </a:spcBef>
              <a:spcAft>
                <a:spcPts val="0"/>
              </a:spcAft>
              <a:buClr>
                <a:schemeClr val="dk2"/>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L="1371600" marR="0" lvl="2" indent="-355600" algn="l" rtl="0">
              <a:spcBef>
                <a:spcPts val="400"/>
              </a:spcBef>
              <a:spcAft>
                <a:spcPts val="0"/>
              </a:spcAft>
              <a:buClr>
                <a:schemeClr val="dk2"/>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dirty="0"/>
          </a:p>
        </p:txBody>
      </p:sp>
      <p:sp>
        <p:nvSpPr>
          <p:cNvPr id="51" name="Google Shape;51;p20"/>
          <p:cNvSpPr txBox="1">
            <a:spLocks noGrp="1"/>
          </p:cNvSpPr>
          <p:nvPr>
            <p:ph type="dt" idx="10"/>
          </p:nvPr>
        </p:nvSpPr>
        <p:spPr>
          <a:xfrm>
            <a:off x="457200" y="6356355"/>
            <a:ext cx="2133600" cy="366183"/>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2" name="Google Shape;52;p20"/>
          <p:cNvSpPr txBox="1">
            <a:spLocks noGrp="1"/>
          </p:cNvSpPr>
          <p:nvPr>
            <p:ph type="ftr" idx="11"/>
          </p:nvPr>
        </p:nvSpPr>
        <p:spPr>
          <a:xfrm>
            <a:off x="3124201" y="6356355"/>
            <a:ext cx="2895600" cy="366183"/>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3" name="Google Shape;53;p20"/>
          <p:cNvSpPr txBox="1">
            <a:spLocks noGrp="1"/>
          </p:cNvSpPr>
          <p:nvPr>
            <p:ph type="sldNum" idx="12"/>
          </p:nvPr>
        </p:nvSpPr>
        <p:spPr>
          <a:xfrm>
            <a:off x="6553202" y="6356355"/>
            <a:ext cx="2133600" cy="366183"/>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spcAft>
                <a:spcPts val="0"/>
              </a:spcAft>
              <a:buNone/>
              <a:defRPr sz="16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tx1">
              <a:lumMod val="75000"/>
              <a:lumOff val="2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
          <p:cNvSpPr txBox="1">
            <a:spLocks noGrp="1"/>
          </p:cNvSpPr>
          <p:nvPr>
            <p:ph type="subTitle" idx="1"/>
          </p:nvPr>
        </p:nvSpPr>
        <p:spPr>
          <a:xfrm>
            <a:off x="4833257" y="6253597"/>
            <a:ext cx="3910693" cy="30777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SzPts val="2000"/>
              <a:buNone/>
            </a:pPr>
            <a:r>
              <a:rPr lang="en-US" dirty="0" err="1"/>
              <a:t>Bài</a:t>
            </a:r>
            <a:r>
              <a:rPr lang="en-US" dirty="0"/>
              <a:t> 1: </a:t>
            </a:r>
            <a:r>
              <a:rPr lang="en-US" dirty="0" err="1"/>
              <a:t>Tác</a:t>
            </a:r>
            <a:r>
              <a:rPr lang="en-US" dirty="0"/>
              <a:t> </a:t>
            </a:r>
            <a:r>
              <a:rPr lang="en-US" dirty="0" err="1"/>
              <a:t>động</a:t>
            </a:r>
            <a:r>
              <a:rPr lang="en-US" dirty="0"/>
              <a:t> </a:t>
            </a:r>
            <a:r>
              <a:rPr lang="en-US" dirty="0" err="1"/>
              <a:t>với</a:t>
            </a:r>
            <a:r>
              <a:rPr lang="en-US" dirty="0"/>
              <a:t> </a:t>
            </a:r>
            <a:r>
              <a:rPr lang="en-US" dirty="0" err="1"/>
              <a:t>khách</a:t>
            </a:r>
            <a:r>
              <a:rPr lang="en-US" dirty="0"/>
              <a:t> </a:t>
            </a:r>
            <a:r>
              <a:rPr lang="en-US" dirty="0" err="1"/>
              <a:t>hàng</a:t>
            </a:r>
            <a:endParaRPr dirty="0"/>
          </a:p>
        </p:txBody>
      </p:sp>
      <p:sp>
        <p:nvSpPr>
          <p:cNvPr id="89" name="Google Shape;89;p1"/>
          <p:cNvSpPr txBox="1">
            <a:spLocks noGrp="1"/>
          </p:cNvSpPr>
          <p:nvPr>
            <p:ph type="ctrTitle"/>
          </p:nvPr>
        </p:nvSpPr>
        <p:spPr>
          <a:xfrm>
            <a:off x="281981" y="3966865"/>
            <a:ext cx="5744300" cy="764814"/>
          </a:xfrm>
          <a:prstGeom prst="rect">
            <a:avLst/>
          </a:prstGeom>
          <a:noFill/>
          <a:ln>
            <a:noFill/>
          </a:ln>
        </p:spPr>
        <p:txBody>
          <a:bodyPr spcFirstLastPara="1" wrap="square" lIns="121875" tIns="60925" rIns="121875" bIns="60925" anchor="ctr" anchorCtr="0">
            <a:normAutofit/>
          </a:bodyPr>
          <a:lstStyle/>
          <a:p>
            <a:pPr marL="0" lvl="0" indent="0" algn="l" rtl="0">
              <a:spcBef>
                <a:spcPts val="0"/>
              </a:spcBef>
              <a:spcAft>
                <a:spcPts val="0"/>
              </a:spcAft>
              <a:buClr>
                <a:schemeClr val="lt1"/>
              </a:buClr>
              <a:buSzPct val="100000"/>
              <a:buFont typeface="Quattrocento Sans"/>
              <a:buNone/>
            </a:pPr>
            <a:r>
              <a:rPr lang="en-US" sz="4000" dirty="0" err="1"/>
              <a:t>Chân</a:t>
            </a:r>
            <a:r>
              <a:rPr lang="en-US" sz="4000" dirty="0"/>
              <a:t> dung </a:t>
            </a:r>
            <a:r>
              <a:rPr lang="en-US" sz="4000" dirty="0" err="1"/>
              <a:t>khách</a:t>
            </a:r>
            <a:r>
              <a:rPr lang="en-US" sz="4000" dirty="0"/>
              <a:t> </a:t>
            </a:r>
            <a:r>
              <a:rPr lang="en-US" sz="4000" dirty="0" err="1"/>
              <a:t>hàng</a:t>
            </a:r>
            <a:endParaRPr sz="4000" dirty="0"/>
          </a:p>
        </p:txBody>
      </p:sp>
      <p:sp>
        <p:nvSpPr>
          <p:cNvPr id="90" name="Google Shape;90;p1"/>
          <p:cNvSpPr txBox="1"/>
          <p:nvPr/>
        </p:nvSpPr>
        <p:spPr>
          <a:xfrm>
            <a:off x="281981" y="3505200"/>
            <a:ext cx="200728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small" dirty="0" err="1">
                <a:solidFill>
                  <a:schemeClr val="lt1"/>
                </a:solidFill>
                <a:latin typeface="Arial"/>
                <a:ea typeface="Arial"/>
                <a:cs typeface="Arial"/>
                <a:sym typeface="Arial"/>
              </a:rPr>
              <a:t>Bài</a:t>
            </a:r>
            <a:r>
              <a:rPr lang="en-US" sz="2400" b="1" i="0" u="none" strike="noStrike" cap="small" dirty="0">
                <a:solidFill>
                  <a:schemeClr val="lt1"/>
                </a:solidFill>
                <a:latin typeface="Arial"/>
                <a:ea typeface="Arial"/>
                <a:cs typeface="Arial"/>
                <a:sym typeface="Arial"/>
              </a:rPr>
              <a:t> 1: </a:t>
            </a:r>
            <a:r>
              <a:rPr lang="en-US" sz="2400" b="1" i="0" u="none" strike="noStrike" cap="small" dirty="0" err="1">
                <a:solidFill>
                  <a:schemeClr val="lt1"/>
                </a:solidFill>
                <a:latin typeface="Arial"/>
                <a:ea typeface="Arial"/>
                <a:cs typeface="Arial"/>
                <a:sym typeface="Arial"/>
              </a:rPr>
              <a:t>Phần</a:t>
            </a:r>
            <a:r>
              <a:rPr lang="en-US" sz="2400" b="1" i="0" u="none" strike="noStrike" cap="small" dirty="0">
                <a:solidFill>
                  <a:schemeClr val="lt1"/>
                </a:solidFill>
                <a:latin typeface="Arial"/>
                <a:ea typeface="Arial"/>
                <a:cs typeface="Arial"/>
                <a:sym typeface="Arial"/>
              </a:rPr>
              <a:t> I</a:t>
            </a:r>
            <a:endParaRPr sz="2400" b="1" i="0" u="none" strike="noStrike" cap="small" dirty="0">
              <a:solidFill>
                <a:schemeClr val="lt1"/>
              </a:solidFill>
              <a:latin typeface="Arial"/>
              <a:ea typeface="Arial"/>
              <a:cs typeface="Arial"/>
              <a:sym typeface="Arial"/>
            </a:endParaRPr>
          </a:p>
        </p:txBody>
      </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0"/>
          <p:cNvSpPr txBox="1">
            <a:spLocks noGrp="1"/>
          </p:cNvSpPr>
          <p:nvPr>
            <p:ph type="title"/>
          </p:nvPr>
        </p:nvSpPr>
        <p:spPr>
          <a:xfrm>
            <a:off x="246524" y="177803"/>
            <a:ext cx="8611726" cy="613833"/>
          </a:xfrm>
          <a:prstGeom prst="rect">
            <a:avLst/>
          </a:prstGeom>
          <a:noFill/>
          <a:ln>
            <a:noFill/>
          </a:ln>
        </p:spPr>
        <p:txBody>
          <a:bodyPr spcFirstLastPara="1" wrap="square" lIns="121875" tIns="60925" rIns="121875" bIns="60925" anchor="ctr" anchorCtr="0">
            <a:noAutofit/>
          </a:bodyPr>
          <a:lstStyle/>
          <a:p>
            <a:pPr marL="0" lvl="0" indent="0" algn="l" rtl="0">
              <a:spcBef>
                <a:spcPts val="0"/>
              </a:spcBef>
              <a:spcAft>
                <a:spcPts val="0"/>
              </a:spcAft>
              <a:buClr>
                <a:schemeClr val="dk2"/>
              </a:buClr>
              <a:buSzPts val="3200"/>
              <a:buFont typeface="Quattrocento Sans"/>
              <a:buNone/>
            </a:pPr>
            <a:r>
              <a:rPr lang="en-US" dirty="0" err="1"/>
              <a:t>Xác</a:t>
            </a:r>
            <a:r>
              <a:rPr lang="en-US" dirty="0"/>
              <a:t> </a:t>
            </a:r>
            <a:r>
              <a:rPr lang="en-US" dirty="0" err="1"/>
              <a:t>định</a:t>
            </a:r>
            <a:r>
              <a:rPr lang="en-US" dirty="0"/>
              <a:t> </a:t>
            </a:r>
            <a:r>
              <a:rPr lang="en-US" dirty="0" err="1"/>
              <a:t>và</a:t>
            </a:r>
            <a:r>
              <a:rPr lang="en-US" dirty="0"/>
              <a:t> </a:t>
            </a:r>
            <a:r>
              <a:rPr lang="en-US" dirty="0" err="1"/>
              <a:t>thực</a:t>
            </a:r>
            <a:r>
              <a:rPr lang="en-US" dirty="0"/>
              <a:t> </a:t>
            </a:r>
            <a:r>
              <a:rPr lang="en-US" dirty="0" err="1"/>
              <a:t>hiện</a:t>
            </a:r>
            <a:r>
              <a:rPr lang="en-US" dirty="0"/>
              <a:t> user persona</a:t>
            </a:r>
            <a:endParaRPr dirty="0"/>
          </a:p>
        </p:txBody>
      </p:sp>
      <p:sp>
        <p:nvSpPr>
          <p:cNvPr id="180" name="Google Shape;180;p10"/>
          <p:cNvSpPr txBox="1">
            <a:spLocks noGrp="1"/>
          </p:cNvSpPr>
          <p:nvPr>
            <p:ph type="body" idx="1"/>
          </p:nvPr>
        </p:nvSpPr>
        <p:spPr>
          <a:xfrm>
            <a:off x="303674" y="1036864"/>
            <a:ext cx="8611726" cy="1600200"/>
          </a:xfrm>
          <a:prstGeom prst="rect">
            <a:avLst/>
          </a:prstGeom>
          <a:noFill/>
          <a:ln>
            <a:noFill/>
          </a:ln>
        </p:spPr>
        <p:txBody>
          <a:bodyPr spcFirstLastPara="1" wrap="square" lIns="121875" tIns="60925" rIns="121875" bIns="60925" anchor="t" anchorCtr="0">
            <a:normAutofit/>
          </a:bodyPr>
          <a:lstStyle/>
          <a:p>
            <a:pPr marL="308979" lvl="0" indent="-308979" algn="l" rtl="0">
              <a:spcBef>
                <a:spcPts val="0"/>
              </a:spcBef>
              <a:spcAft>
                <a:spcPts val="0"/>
              </a:spcAft>
              <a:buClr>
                <a:schemeClr val="dk2"/>
              </a:buClr>
              <a:buSzPts val="2800"/>
              <a:buChar char="▪"/>
            </a:pPr>
            <a:r>
              <a:rPr lang="en-US" dirty="0" err="1"/>
              <a:t>Xác</a:t>
            </a:r>
            <a:r>
              <a:rPr lang="en-US" dirty="0"/>
              <a:t> </a:t>
            </a:r>
            <a:r>
              <a:rPr lang="en-US" dirty="0" err="1"/>
              <a:t>định</a:t>
            </a:r>
            <a:r>
              <a:rPr lang="en-US" dirty="0"/>
              <a:t> </a:t>
            </a:r>
            <a:r>
              <a:rPr lang="en-US" dirty="0" err="1"/>
              <a:t>dự</a:t>
            </a:r>
            <a:r>
              <a:rPr lang="en-US" dirty="0"/>
              <a:t> </a:t>
            </a:r>
            <a:r>
              <a:rPr lang="en-US" dirty="0" err="1"/>
              <a:t>án</a:t>
            </a:r>
            <a:r>
              <a:rPr lang="en-US" dirty="0"/>
              <a:t> </a:t>
            </a:r>
            <a:r>
              <a:rPr lang="en-US" dirty="0" err="1"/>
              <a:t>thực</a:t>
            </a:r>
            <a:r>
              <a:rPr lang="en-US" dirty="0"/>
              <a:t> </a:t>
            </a:r>
            <a:r>
              <a:rPr lang="en-US" dirty="0" err="1"/>
              <a:t>hiện</a:t>
            </a:r>
            <a:r>
              <a:rPr lang="en-US" dirty="0"/>
              <a:t>?</a:t>
            </a:r>
            <a:endParaRPr dirty="0"/>
          </a:p>
          <a:p>
            <a:pPr marL="308979" lvl="0" indent="-308979" algn="l" rtl="0">
              <a:spcBef>
                <a:spcPts val="560"/>
              </a:spcBef>
              <a:spcAft>
                <a:spcPts val="0"/>
              </a:spcAft>
              <a:buClr>
                <a:schemeClr val="dk2"/>
              </a:buClr>
              <a:buSzPts val="2800"/>
              <a:buChar char="▪"/>
            </a:pPr>
            <a:r>
              <a:rPr lang="en-US" dirty="0" err="1"/>
              <a:t>Nghiên</a:t>
            </a:r>
            <a:r>
              <a:rPr lang="en-US" dirty="0"/>
              <a:t> </a:t>
            </a:r>
            <a:r>
              <a:rPr lang="en-US" dirty="0" err="1"/>
              <a:t>cứu</a:t>
            </a:r>
            <a:r>
              <a:rPr lang="en-US" dirty="0"/>
              <a:t> </a:t>
            </a:r>
            <a:r>
              <a:rPr lang="en-US" dirty="0" err="1"/>
              <a:t>và</a:t>
            </a:r>
            <a:r>
              <a:rPr lang="en-US" dirty="0"/>
              <a:t> </a:t>
            </a:r>
            <a:r>
              <a:rPr lang="en-US" dirty="0" err="1"/>
              <a:t>thực</a:t>
            </a:r>
            <a:r>
              <a:rPr lang="en-US" dirty="0"/>
              <a:t> </a:t>
            </a:r>
            <a:r>
              <a:rPr lang="en-US" dirty="0" err="1"/>
              <a:t>hiện</a:t>
            </a:r>
            <a:r>
              <a:rPr lang="en-US" dirty="0"/>
              <a:t> </a:t>
            </a:r>
            <a:r>
              <a:rPr lang="en-US" dirty="0" err="1"/>
              <a:t>mẫu</a:t>
            </a:r>
            <a:r>
              <a:rPr lang="en-US" dirty="0"/>
              <a:t> user persona?</a:t>
            </a:r>
            <a:endParaRPr dirty="0"/>
          </a:p>
        </p:txBody>
      </p:sp>
    </p:spTree>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7"/>
          <p:cNvSpPr txBox="1">
            <a:spLocks noGrp="1"/>
          </p:cNvSpPr>
          <p:nvPr>
            <p:ph type="title"/>
          </p:nvPr>
        </p:nvSpPr>
        <p:spPr>
          <a:xfrm>
            <a:off x="246524" y="177803"/>
            <a:ext cx="8611726" cy="613833"/>
          </a:xfrm>
          <a:prstGeom prst="rect">
            <a:avLst/>
          </a:prstGeom>
          <a:noFill/>
          <a:ln>
            <a:noFill/>
          </a:ln>
        </p:spPr>
        <p:txBody>
          <a:bodyPr spcFirstLastPara="1" wrap="square" lIns="121875" tIns="60925" rIns="121875" bIns="60925" anchor="ctr" anchorCtr="0">
            <a:noAutofit/>
          </a:bodyPr>
          <a:lstStyle/>
          <a:p>
            <a:pPr marL="0" lvl="0" indent="0" algn="l" rtl="0">
              <a:spcBef>
                <a:spcPts val="0"/>
              </a:spcBef>
              <a:spcAft>
                <a:spcPts val="0"/>
              </a:spcAft>
              <a:buClr>
                <a:schemeClr val="dk2"/>
              </a:buClr>
              <a:buSzPts val="3200"/>
              <a:buFont typeface="Quattrocento Sans"/>
              <a:buNone/>
            </a:pPr>
            <a:r>
              <a:rPr lang="en-US" dirty="0" err="1"/>
              <a:t>Mẫu</a:t>
            </a:r>
            <a:r>
              <a:rPr lang="en-US" dirty="0"/>
              <a:t> persona</a:t>
            </a:r>
            <a:endParaRPr dirty="0"/>
          </a:p>
        </p:txBody>
      </p:sp>
      <p:sp>
        <p:nvSpPr>
          <p:cNvPr id="4" name="Google Shape;117;p4"/>
          <p:cNvSpPr txBox="1">
            <a:spLocks noGrp="1"/>
          </p:cNvSpPr>
          <p:nvPr>
            <p:ph type="body" idx="1"/>
          </p:nvPr>
        </p:nvSpPr>
        <p:spPr>
          <a:xfrm>
            <a:off x="373304" y="1005114"/>
            <a:ext cx="5031453" cy="5167086"/>
          </a:xfrm>
          <a:prstGeom prst="rect">
            <a:avLst/>
          </a:prstGeom>
          <a:noFill/>
          <a:ln>
            <a:noFill/>
          </a:ln>
        </p:spPr>
        <p:txBody>
          <a:bodyPr spcFirstLastPara="1" wrap="square" lIns="121875" tIns="60925" rIns="121875" bIns="60925" anchor="t" anchorCtr="0">
            <a:normAutofit fontScale="77500" lnSpcReduction="20000"/>
          </a:bodyPr>
          <a:lstStyle/>
          <a:p>
            <a:pPr lvl="0" indent="-457200">
              <a:lnSpc>
                <a:spcPct val="110000"/>
              </a:lnSpc>
              <a:buClr>
                <a:schemeClr val="accent1"/>
              </a:buClr>
            </a:pPr>
            <a:r>
              <a:rPr lang="vi-VN" b="1" dirty="0">
                <a:solidFill>
                  <a:schemeClr val="dk1"/>
                </a:solidFill>
                <a:latin typeface="Calibri" panose="020F0502020204030204"/>
                <a:ea typeface="Calibri" panose="020F0502020204030204"/>
                <a:cs typeface="Calibri" panose="020F0502020204030204"/>
                <a:sym typeface="Calibri" panose="020F0502020204030204"/>
              </a:rPr>
              <a:t>Tên</a:t>
            </a:r>
            <a:r>
              <a:rPr lang="vi-VN" dirty="0">
                <a:solidFill>
                  <a:schemeClr val="dk1"/>
                </a:solidFill>
                <a:latin typeface="Calibri" panose="020F0502020204030204"/>
                <a:ea typeface="Calibri" panose="020F0502020204030204"/>
                <a:cs typeface="Calibri" panose="020F0502020204030204"/>
                <a:sym typeface="Calibri" panose="020F0502020204030204"/>
              </a:rPr>
              <a:t>: Hoa</a:t>
            </a:r>
          </a:p>
          <a:p>
            <a:pPr lvl="0" indent="-457200">
              <a:lnSpc>
                <a:spcPct val="110000"/>
              </a:lnSpc>
              <a:buClr>
                <a:schemeClr val="accent1"/>
              </a:buClr>
            </a:pPr>
            <a:r>
              <a:rPr lang="vi-VN" b="1" dirty="0">
                <a:solidFill>
                  <a:schemeClr val="dk1"/>
                </a:solidFill>
                <a:latin typeface="Calibri" panose="020F0502020204030204"/>
                <a:ea typeface="Calibri" panose="020F0502020204030204"/>
                <a:cs typeface="Calibri" panose="020F0502020204030204"/>
                <a:sym typeface="Calibri" panose="020F0502020204030204"/>
              </a:rPr>
              <a:t>Tuổi</a:t>
            </a:r>
            <a:r>
              <a:rPr lang="vi-VN" dirty="0">
                <a:solidFill>
                  <a:schemeClr val="dk1"/>
                </a:solidFill>
                <a:latin typeface="Calibri" panose="020F0502020204030204"/>
                <a:ea typeface="Calibri" panose="020F0502020204030204"/>
                <a:cs typeface="Calibri" panose="020F0502020204030204"/>
                <a:sym typeface="Calibri" panose="020F0502020204030204"/>
              </a:rPr>
              <a:t>: 19 tuổi</a:t>
            </a:r>
          </a:p>
          <a:p>
            <a:pPr lvl="0" indent="-457200">
              <a:lnSpc>
                <a:spcPct val="110000"/>
              </a:lnSpc>
              <a:buClr>
                <a:schemeClr val="accent1"/>
              </a:buClr>
            </a:pPr>
            <a:r>
              <a:rPr lang="vi-VN" b="1" dirty="0">
                <a:solidFill>
                  <a:schemeClr val="dk1"/>
                </a:solidFill>
                <a:latin typeface="Calibri" panose="020F0502020204030204"/>
                <a:ea typeface="Calibri" panose="020F0502020204030204"/>
                <a:cs typeface="Calibri" panose="020F0502020204030204"/>
                <a:sym typeface="Calibri" panose="020F0502020204030204"/>
              </a:rPr>
              <a:t>Giới tính</a:t>
            </a:r>
            <a:r>
              <a:rPr lang="vi-VN" dirty="0">
                <a:solidFill>
                  <a:schemeClr val="dk1"/>
                </a:solidFill>
                <a:latin typeface="Calibri" panose="020F0502020204030204"/>
                <a:ea typeface="Calibri" panose="020F0502020204030204"/>
                <a:cs typeface="Calibri" panose="020F0502020204030204"/>
                <a:sym typeface="Calibri" panose="020F0502020204030204"/>
              </a:rPr>
              <a:t>: Nữ</a:t>
            </a:r>
          </a:p>
          <a:p>
            <a:pPr lvl="0" indent="-457200">
              <a:lnSpc>
                <a:spcPct val="110000"/>
              </a:lnSpc>
              <a:buClr>
                <a:schemeClr val="accent1"/>
              </a:buClr>
            </a:pPr>
            <a:r>
              <a:rPr lang="vi-VN" b="1" dirty="0">
                <a:solidFill>
                  <a:schemeClr val="dk1"/>
                </a:solidFill>
                <a:latin typeface="Calibri" panose="020F0502020204030204"/>
                <a:ea typeface="Calibri" panose="020F0502020204030204"/>
                <a:cs typeface="Calibri" panose="020F0502020204030204"/>
                <a:sym typeface="Calibri" panose="020F0502020204030204"/>
              </a:rPr>
              <a:t>Địa</a:t>
            </a:r>
            <a:r>
              <a:rPr lang="vi-VN" dirty="0">
                <a:solidFill>
                  <a:schemeClr val="dk1"/>
                </a:solidFill>
                <a:latin typeface="Calibri" panose="020F0502020204030204"/>
                <a:ea typeface="Calibri" panose="020F0502020204030204"/>
                <a:cs typeface="Calibri" panose="020F0502020204030204"/>
                <a:sym typeface="Calibri" panose="020F0502020204030204"/>
              </a:rPr>
              <a:t> </a:t>
            </a:r>
            <a:r>
              <a:rPr lang="vi-VN" b="1" dirty="0">
                <a:solidFill>
                  <a:schemeClr val="dk1"/>
                </a:solidFill>
                <a:latin typeface="Calibri" panose="020F0502020204030204"/>
                <a:ea typeface="Calibri" panose="020F0502020204030204"/>
                <a:cs typeface="Calibri" panose="020F0502020204030204"/>
                <a:sym typeface="Calibri" panose="020F0502020204030204"/>
              </a:rPr>
              <a:t>điểm</a:t>
            </a:r>
            <a:r>
              <a:rPr lang="vi-VN" dirty="0">
                <a:solidFill>
                  <a:schemeClr val="dk1"/>
                </a:solidFill>
                <a:latin typeface="Calibri" panose="020F0502020204030204"/>
                <a:ea typeface="Calibri" panose="020F0502020204030204"/>
                <a:cs typeface="Calibri" panose="020F0502020204030204"/>
                <a:sym typeface="Calibri" panose="020F0502020204030204"/>
              </a:rPr>
              <a:t>: Hà Nội</a:t>
            </a:r>
          </a:p>
          <a:p>
            <a:pPr lvl="0" indent="-457200">
              <a:lnSpc>
                <a:spcPct val="110000"/>
              </a:lnSpc>
              <a:buClr>
                <a:schemeClr val="accent1"/>
              </a:buClr>
            </a:pPr>
            <a:r>
              <a:rPr lang="vi-VN" b="1" dirty="0">
                <a:solidFill>
                  <a:schemeClr val="dk1"/>
                </a:solidFill>
                <a:latin typeface="Calibri" panose="020F0502020204030204"/>
                <a:ea typeface="Calibri" panose="020F0502020204030204"/>
                <a:cs typeface="Calibri" panose="020F0502020204030204"/>
                <a:sym typeface="Calibri" panose="020F0502020204030204"/>
              </a:rPr>
              <a:t>Quan điểm</a:t>
            </a:r>
            <a:r>
              <a:rPr lang="vi-VN" dirty="0">
                <a:solidFill>
                  <a:schemeClr val="dk1"/>
                </a:solidFill>
                <a:latin typeface="Calibri" panose="020F0502020204030204"/>
                <a:ea typeface="Calibri" panose="020F0502020204030204"/>
                <a:cs typeface="Calibri" panose="020F0502020204030204"/>
                <a:sym typeface="Calibri" panose="020F0502020204030204"/>
              </a:rPr>
              <a:t>: Hoa là một sinh viên trường đại học quan tâm đến thế giới đang biến đổi dựa trên công nghệ.</a:t>
            </a:r>
          </a:p>
          <a:p>
            <a:pPr lvl="0" indent="-457200">
              <a:lnSpc>
                <a:spcPct val="110000"/>
              </a:lnSpc>
              <a:buClr>
                <a:schemeClr val="accent1"/>
              </a:buClr>
            </a:pPr>
            <a:r>
              <a:rPr lang="vi-VN" b="1" dirty="0">
                <a:solidFill>
                  <a:schemeClr val="dk1"/>
                </a:solidFill>
                <a:latin typeface="Calibri" panose="020F0502020204030204"/>
                <a:ea typeface="Calibri" panose="020F0502020204030204"/>
                <a:cs typeface="Calibri" panose="020F0502020204030204"/>
                <a:sym typeface="Calibri" panose="020F0502020204030204"/>
              </a:rPr>
              <a:t>Nhu cầu</a:t>
            </a:r>
            <a:r>
              <a:rPr lang="vi-VN" dirty="0">
                <a:solidFill>
                  <a:schemeClr val="dk1"/>
                </a:solidFill>
                <a:latin typeface="Calibri" panose="020F0502020204030204"/>
                <a:ea typeface="Calibri" panose="020F0502020204030204"/>
                <a:cs typeface="Calibri" panose="020F0502020204030204"/>
                <a:sym typeface="Calibri" panose="020F0502020204030204"/>
              </a:rPr>
              <a:t>: Hoa cần tiết kiệm thời gian bằng cách sử dụng các công cụ trực tuyến, làm mới kiến thức có ích trong công việc của riêng mình, và theo dõi xu hướng công nghệ mới để cập nhật những thay đổi mới nhất.</a:t>
            </a:r>
            <a:endParaRPr lang="vi-VN" sz="2600" dirty="0">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1583792742"/>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1"/>
          <p:cNvSpPr txBox="1">
            <a:spLocks noGrp="1"/>
          </p:cNvSpPr>
          <p:nvPr>
            <p:ph type="title"/>
          </p:nvPr>
        </p:nvSpPr>
        <p:spPr>
          <a:xfrm>
            <a:off x="246524" y="177803"/>
            <a:ext cx="8611726" cy="613833"/>
          </a:xfrm>
          <a:prstGeom prst="rect">
            <a:avLst/>
          </a:prstGeom>
          <a:noFill/>
          <a:ln>
            <a:noFill/>
          </a:ln>
        </p:spPr>
        <p:txBody>
          <a:bodyPr spcFirstLastPara="1" wrap="square" lIns="121875" tIns="60925" rIns="121875" bIns="60925" anchor="ctr" anchorCtr="0">
            <a:noAutofit/>
          </a:bodyPr>
          <a:lstStyle/>
          <a:p>
            <a:pPr marL="0" lvl="0" indent="0" algn="l" rtl="0">
              <a:spcBef>
                <a:spcPts val="0"/>
              </a:spcBef>
              <a:spcAft>
                <a:spcPts val="0"/>
              </a:spcAft>
              <a:buClr>
                <a:schemeClr val="dk2"/>
              </a:buClr>
              <a:buSzPts val="3200"/>
              <a:buFont typeface="Quattrocento Sans"/>
              <a:buNone/>
            </a:pPr>
            <a:r>
              <a:rPr lang="en-US" dirty="0" err="1"/>
              <a:t>Thực</a:t>
            </a:r>
            <a:r>
              <a:rPr lang="en-US" dirty="0"/>
              <a:t> </a:t>
            </a:r>
            <a:r>
              <a:rPr lang="en-US" dirty="0" err="1"/>
              <a:t>hành</a:t>
            </a:r>
            <a:endParaRPr dirty="0"/>
          </a:p>
        </p:txBody>
      </p:sp>
      <p:sp>
        <p:nvSpPr>
          <p:cNvPr id="187" name="Google Shape;187;p11"/>
          <p:cNvSpPr txBox="1">
            <a:spLocks noGrp="1"/>
          </p:cNvSpPr>
          <p:nvPr>
            <p:ph type="body" idx="1"/>
          </p:nvPr>
        </p:nvSpPr>
        <p:spPr>
          <a:xfrm>
            <a:off x="393481" y="1088571"/>
            <a:ext cx="3704990" cy="1447800"/>
          </a:xfrm>
          <a:prstGeom prst="rect">
            <a:avLst/>
          </a:prstGeom>
          <a:noFill/>
          <a:ln>
            <a:noFill/>
          </a:ln>
        </p:spPr>
        <p:txBody>
          <a:bodyPr spcFirstLastPara="1" wrap="square" lIns="121875" tIns="60925" rIns="121875" bIns="60925" anchor="t" anchorCtr="0">
            <a:normAutofit/>
          </a:bodyPr>
          <a:lstStyle/>
          <a:p>
            <a:pPr marL="308979" lvl="0" indent="-308979" algn="l" rtl="0">
              <a:spcBef>
                <a:spcPts val="0"/>
              </a:spcBef>
              <a:spcAft>
                <a:spcPts val="0"/>
              </a:spcAft>
              <a:buClr>
                <a:schemeClr val="dk2"/>
              </a:buClr>
              <a:buSzPts val="2800"/>
              <a:buChar char="▪"/>
            </a:pPr>
            <a:r>
              <a:rPr lang="en-US" dirty="0"/>
              <a:t>SV </a:t>
            </a:r>
            <a:r>
              <a:rPr lang="en-US" dirty="0" err="1"/>
              <a:t>tìm</a:t>
            </a:r>
            <a:r>
              <a:rPr lang="en-US" dirty="0"/>
              <a:t> </a:t>
            </a:r>
            <a:r>
              <a:rPr lang="en-US" dirty="0" err="1"/>
              <a:t>lauyout</a:t>
            </a:r>
            <a:r>
              <a:rPr lang="en-US" dirty="0"/>
              <a:t> website </a:t>
            </a:r>
            <a:r>
              <a:rPr lang="en-US" dirty="0" err="1"/>
              <a:t>bất</a:t>
            </a:r>
            <a:r>
              <a:rPr lang="en-US" dirty="0"/>
              <a:t> </a:t>
            </a:r>
            <a:r>
              <a:rPr lang="en-US" dirty="0" err="1"/>
              <a:t>kỳ</a:t>
            </a:r>
            <a:r>
              <a:rPr lang="en-US" dirty="0"/>
              <a:t>. </a:t>
            </a:r>
            <a:r>
              <a:rPr lang="en-US" dirty="0" err="1"/>
              <a:t>Xác</a:t>
            </a:r>
            <a:r>
              <a:rPr lang="en-US" dirty="0"/>
              <a:t> </a:t>
            </a:r>
            <a:r>
              <a:rPr lang="en-US" dirty="0" err="1"/>
              <a:t>định</a:t>
            </a:r>
            <a:r>
              <a:rPr lang="en-US" dirty="0"/>
              <a:t> </a:t>
            </a:r>
            <a:r>
              <a:rPr lang="en-US" dirty="0" err="1"/>
              <a:t>điều</a:t>
            </a:r>
            <a:r>
              <a:rPr lang="en-US" dirty="0"/>
              <a:t> </a:t>
            </a:r>
            <a:r>
              <a:rPr lang="en-US" dirty="0" err="1"/>
              <a:t>hướng</a:t>
            </a:r>
            <a:r>
              <a:rPr lang="en-US" dirty="0"/>
              <a:t>?</a:t>
            </a:r>
            <a:endParaRPr dirty="0"/>
          </a:p>
        </p:txBody>
      </p:sp>
      <p:pic>
        <p:nvPicPr>
          <p:cNvPr id="5" name="Picture 4"/>
          <p:cNvPicPr>
            <a:picLocks noChangeAspect="1"/>
          </p:cNvPicPr>
          <p:nvPr/>
        </p:nvPicPr>
        <p:blipFill>
          <a:blip r:embed="rId3"/>
          <a:stretch>
            <a:fillRect/>
          </a:stretch>
        </p:blipFill>
        <p:spPr>
          <a:xfrm>
            <a:off x="5559426" y="1156608"/>
            <a:ext cx="2808605" cy="5248275"/>
          </a:xfrm>
          <a:prstGeom prst="rect">
            <a:avLst/>
          </a:prstGeom>
        </p:spPr>
      </p:pic>
    </p:spTree>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12" descr="http://www.onlinecontinuingeducationhelp.com/images/dreamstime_18827411.jpg"/>
          <p:cNvPicPr preferRelativeResize="0"/>
          <p:nvPr/>
        </p:nvPicPr>
        <p:blipFill rotWithShape="1">
          <a:blip r:embed="rId3">
            <a:alphaModFix/>
          </a:blip>
          <a:srcRect/>
          <a:stretch/>
        </p:blipFill>
        <p:spPr>
          <a:xfrm>
            <a:off x="3494049" y="3068177"/>
            <a:ext cx="5649950" cy="3789823"/>
          </a:xfrm>
          <a:prstGeom prst="rect">
            <a:avLst/>
          </a:prstGeom>
          <a:noFill/>
          <a:ln>
            <a:noFill/>
          </a:ln>
        </p:spPr>
      </p:pic>
      <p:sp>
        <p:nvSpPr>
          <p:cNvPr id="195" name="Google Shape;195;p12"/>
          <p:cNvSpPr/>
          <p:nvPr/>
        </p:nvSpPr>
        <p:spPr>
          <a:xfrm>
            <a:off x="0" y="1066800"/>
            <a:ext cx="7924800" cy="1727200"/>
          </a:xfrm>
          <a:prstGeom prst="homePlate">
            <a:avLst>
              <a:gd name="adj"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96" name="Google Shape;196;p12"/>
          <p:cNvSpPr txBox="1">
            <a:spLocks noGrp="1"/>
          </p:cNvSpPr>
          <p:nvPr>
            <p:ph type="sldNum" idx="4294967295"/>
          </p:nvPr>
        </p:nvSpPr>
        <p:spPr>
          <a:xfrm>
            <a:off x="-1447800" y="6172200"/>
            <a:ext cx="2133600" cy="365125"/>
          </a:xfrm>
          <a:prstGeom prst="rect">
            <a:avLst/>
          </a:prstGeom>
          <a:noFill/>
          <a:ln>
            <a:noFill/>
          </a:ln>
        </p:spPr>
        <p:txBody>
          <a:bodyPr spcFirstLastPara="1" wrap="square" lIns="121875" tIns="60925" rIns="121875" bIns="60925" anchor="ctr" anchorCtr="0">
            <a:noAutofit/>
          </a:bodyPr>
          <a:lstStyle/>
          <a:p>
            <a:pPr marL="0" lvl="0" indent="0" algn="r" rtl="0">
              <a:spcBef>
                <a:spcPts val="0"/>
              </a:spcBef>
              <a:spcAft>
                <a:spcPts val="0"/>
              </a:spcAft>
              <a:buNone/>
            </a:pPr>
            <a:fld id="{00000000-1234-1234-1234-123412341234}" type="slidenum">
              <a:rPr lang="en-US" sz="2000">
                <a:solidFill>
                  <a:schemeClr val="lt1"/>
                </a:solidFill>
              </a:rPr>
              <a:t>13</a:t>
            </a:fld>
            <a:endParaRPr sz="2000">
              <a:solidFill>
                <a:schemeClr val="lt1"/>
              </a:solidFill>
            </a:endParaRPr>
          </a:p>
        </p:txBody>
      </p:sp>
      <p:sp>
        <p:nvSpPr>
          <p:cNvPr id="197" name="Google Shape;197;p12"/>
          <p:cNvSpPr txBox="1">
            <a:spLocks noGrp="1"/>
          </p:cNvSpPr>
          <p:nvPr>
            <p:ph type="title"/>
          </p:nvPr>
        </p:nvSpPr>
        <p:spPr>
          <a:xfrm>
            <a:off x="291662" y="1447800"/>
            <a:ext cx="6718738" cy="787400"/>
          </a:xfrm>
          <a:prstGeom prst="rect">
            <a:avLst/>
          </a:prstGeom>
          <a:noFill/>
          <a:ln>
            <a:noFill/>
          </a:ln>
        </p:spPr>
        <p:txBody>
          <a:bodyPr spcFirstLastPara="1" wrap="square" lIns="121875" tIns="60925" rIns="121875" bIns="60925" anchor="t" anchorCtr="0">
            <a:noAutofit/>
          </a:bodyPr>
          <a:lstStyle/>
          <a:p>
            <a:pPr marL="0" lvl="0" indent="0" algn="l" rtl="0">
              <a:spcBef>
                <a:spcPts val="0"/>
              </a:spcBef>
              <a:spcAft>
                <a:spcPts val="0"/>
              </a:spcAft>
              <a:buClr>
                <a:schemeClr val="lt1"/>
              </a:buClr>
              <a:buSzPts val="4400"/>
              <a:buFont typeface="Quattrocento Sans"/>
              <a:buNone/>
            </a:pPr>
            <a:r>
              <a:rPr lang="en-US" sz="4400" b="1" cap="small"/>
              <a:t>Chuyên đề</a:t>
            </a:r>
            <a:endParaRPr sz="4400" b="1" cap="small"/>
          </a:p>
        </p:txBody>
      </p:sp>
      <p:sp>
        <p:nvSpPr>
          <p:cNvPr id="198" name="Google Shape;198;p12"/>
          <p:cNvSpPr txBox="1">
            <a:spLocks noGrp="1"/>
          </p:cNvSpPr>
          <p:nvPr>
            <p:ph type="body" idx="1"/>
          </p:nvPr>
        </p:nvSpPr>
        <p:spPr>
          <a:xfrm>
            <a:off x="246524" y="2971800"/>
            <a:ext cx="4554076" cy="2997199"/>
          </a:xfrm>
          <a:prstGeom prst="rect">
            <a:avLst/>
          </a:prstGeom>
          <a:noFill/>
          <a:ln>
            <a:noFill/>
          </a:ln>
        </p:spPr>
        <p:txBody>
          <a:bodyPr spcFirstLastPara="1" wrap="square" lIns="121875" tIns="60925" rIns="121875" bIns="60925" anchor="t" anchorCtr="0">
            <a:normAutofit/>
          </a:bodyPr>
          <a:lstStyle/>
          <a:p>
            <a:pPr marL="342900" lvl="0" indent="-342900" algn="l" rtl="0">
              <a:spcBef>
                <a:spcPts val="0"/>
              </a:spcBef>
              <a:spcAft>
                <a:spcPts val="0"/>
              </a:spcAft>
              <a:buSzPts val="2400"/>
              <a:buFont typeface="Noto Sans Symbols"/>
              <a:buChar char="▪"/>
            </a:pPr>
            <a:r>
              <a:rPr lang="en-US" b="0"/>
              <a:t>Phân nhóm</a:t>
            </a:r>
            <a:endParaRPr b="0"/>
          </a:p>
          <a:p>
            <a:pPr marL="342900" lvl="0" indent="-342900" algn="l" rtl="0">
              <a:spcBef>
                <a:spcPts val="480"/>
              </a:spcBef>
              <a:spcAft>
                <a:spcPts val="0"/>
              </a:spcAft>
              <a:buSzPts val="2400"/>
              <a:buFont typeface="Noto Sans Symbols"/>
              <a:buChar char="▪"/>
            </a:pPr>
            <a:r>
              <a:rPr lang="en-US" b="0"/>
              <a:t>Bốc thăm chuyên đề</a:t>
            </a:r>
            <a:endParaRPr b="0"/>
          </a:p>
          <a:p>
            <a:pPr marL="342900" lvl="0" indent="-342900" algn="l" rtl="0">
              <a:spcBef>
                <a:spcPts val="480"/>
              </a:spcBef>
              <a:spcAft>
                <a:spcPts val="0"/>
              </a:spcAft>
              <a:buSzPts val="2400"/>
              <a:buFont typeface="Noto Sans Symbols"/>
              <a:buChar char="▪"/>
            </a:pPr>
            <a:r>
              <a:rPr lang="en-US" b="0"/>
              <a:t>Thảo luận</a:t>
            </a:r>
            <a:endParaRPr b="0"/>
          </a:p>
          <a:p>
            <a:pPr marL="342900" lvl="0" indent="-342900" algn="l" rtl="0">
              <a:spcBef>
                <a:spcPts val="480"/>
              </a:spcBef>
              <a:spcAft>
                <a:spcPts val="0"/>
              </a:spcAft>
              <a:buSzPts val="2400"/>
              <a:buFont typeface="Noto Sans Symbols"/>
              <a:buChar char="▪"/>
            </a:pPr>
            <a:r>
              <a:rPr lang="en-US" b="0"/>
              <a:t>Trình bày</a:t>
            </a:r>
            <a:endParaRPr b="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grpSp>
        <p:nvGrpSpPr>
          <p:cNvPr id="204" name="Google Shape;204;p13"/>
          <p:cNvGrpSpPr/>
          <p:nvPr/>
        </p:nvGrpSpPr>
        <p:grpSpPr>
          <a:xfrm>
            <a:off x="3962400" y="1066800"/>
            <a:ext cx="5181600" cy="5791200"/>
            <a:chOff x="2057400" y="1367692"/>
            <a:chExt cx="4713619" cy="5461000"/>
          </a:xfrm>
        </p:grpSpPr>
        <p:pic>
          <p:nvPicPr>
            <p:cNvPr id="205" name="Google Shape;205;p13" descr="C:\Users\powerpoint.vn\Downloads\gd_d469b81f6980.jpg"/>
            <p:cNvPicPr preferRelativeResize="0"/>
            <p:nvPr/>
          </p:nvPicPr>
          <p:blipFill rotWithShape="1">
            <a:blip r:embed="rId3">
              <a:alphaModFix/>
            </a:blip>
            <a:srcRect/>
            <a:stretch/>
          </p:blipFill>
          <p:spPr>
            <a:xfrm>
              <a:off x="2057400" y="1367692"/>
              <a:ext cx="4713619" cy="5461000"/>
            </a:xfrm>
            <a:prstGeom prst="rect">
              <a:avLst/>
            </a:prstGeom>
            <a:noFill/>
            <a:ln>
              <a:noFill/>
            </a:ln>
          </p:spPr>
        </p:pic>
        <p:sp>
          <p:nvSpPr>
            <p:cNvPr id="206" name="Google Shape;206;p13"/>
            <p:cNvSpPr/>
            <p:nvPr/>
          </p:nvSpPr>
          <p:spPr>
            <a:xfrm rot="318926">
              <a:off x="2540248" y="2370718"/>
              <a:ext cx="1474443" cy="3522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attrocento Sans"/>
                  <a:ea typeface="Quattrocento Sans"/>
                  <a:cs typeface="Quattrocento Sans"/>
                  <a:sym typeface="Quattrocento Sans"/>
                </a:rPr>
                <a:t>Chuyên đề 1</a:t>
              </a:r>
              <a:endParaRPr sz="2000">
                <a:solidFill>
                  <a:schemeClr val="dk1"/>
                </a:solidFill>
                <a:latin typeface="Arial"/>
                <a:ea typeface="Arial"/>
                <a:cs typeface="Arial"/>
                <a:sym typeface="Arial"/>
              </a:endParaRPr>
            </a:p>
          </p:txBody>
        </p:sp>
        <p:sp>
          <p:nvSpPr>
            <p:cNvPr id="207" name="Google Shape;207;p13"/>
            <p:cNvSpPr/>
            <p:nvPr/>
          </p:nvSpPr>
          <p:spPr>
            <a:xfrm>
              <a:off x="2767399" y="3273701"/>
              <a:ext cx="1343406" cy="3251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Quattrocento Sans"/>
                  <a:ea typeface="Quattrocento Sans"/>
                  <a:cs typeface="Quattrocento Sans"/>
                  <a:sym typeface="Quattrocento Sans"/>
                </a:rPr>
                <a:t>Chuyên đề 2</a:t>
              </a:r>
              <a:endParaRPr sz="1800">
                <a:solidFill>
                  <a:schemeClr val="dk1"/>
                </a:solidFill>
                <a:latin typeface="Arial"/>
                <a:ea typeface="Arial"/>
                <a:cs typeface="Arial"/>
                <a:sym typeface="Arial"/>
              </a:endParaRPr>
            </a:p>
          </p:txBody>
        </p:sp>
        <p:sp>
          <p:nvSpPr>
            <p:cNvPr id="208" name="Google Shape;208;p13"/>
            <p:cNvSpPr/>
            <p:nvPr/>
          </p:nvSpPr>
          <p:spPr>
            <a:xfrm rot="-463181">
              <a:off x="4306550" y="1951452"/>
              <a:ext cx="1343406" cy="3251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Quattrocento Sans"/>
                  <a:ea typeface="Quattrocento Sans"/>
                  <a:cs typeface="Quattrocento Sans"/>
                  <a:sym typeface="Quattrocento Sans"/>
                </a:rPr>
                <a:t>Chuyên đề 3</a:t>
              </a:r>
              <a:endParaRPr sz="1800">
                <a:solidFill>
                  <a:schemeClr val="dk1"/>
                </a:solidFill>
                <a:latin typeface="Arial"/>
                <a:ea typeface="Arial"/>
                <a:cs typeface="Arial"/>
                <a:sym typeface="Arial"/>
              </a:endParaRPr>
            </a:p>
          </p:txBody>
        </p:sp>
        <p:sp>
          <p:nvSpPr>
            <p:cNvPr id="209" name="Google Shape;209;p13"/>
            <p:cNvSpPr/>
            <p:nvPr/>
          </p:nvSpPr>
          <p:spPr>
            <a:xfrm rot="193715">
              <a:off x="4276070" y="2902279"/>
              <a:ext cx="1343406" cy="3251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Quattrocento Sans"/>
                  <a:ea typeface="Quattrocento Sans"/>
                  <a:cs typeface="Quattrocento Sans"/>
                  <a:sym typeface="Quattrocento Sans"/>
                </a:rPr>
                <a:t>Chuyên đề 4</a:t>
              </a:r>
              <a:endParaRPr sz="1800">
                <a:solidFill>
                  <a:schemeClr val="dk1"/>
                </a:solidFill>
                <a:latin typeface="Arial"/>
                <a:ea typeface="Arial"/>
                <a:cs typeface="Arial"/>
                <a:sym typeface="Arial"/>
              </a:endParaRPr>
            </a:p>
          </p:txBody>
        </p:sp>
      </p:grpSp>
      <p:sp>
        <p:nvSpPr>
          <p:cNvPr id="210" name="Google Shape;210;p13"/>
          <p:cNvSpPr txBox="1">
            <a:spLocks noGrp="1"/>
          </p:cNvSpPr>
          <p:nvPr>
            <p:ph type="title"/>
          </p:nvPr>
        </p:nvSpPr>
        <p:spPr>
          <a:xfrm>
            <a:off x="246524" y="177803"/>
            <a:ext cx="8611726" cy="613833"/>
          </a:xfrm>
          <a:prstGeom prst="rect">
            <a:avLst/>
          </a:prstGeom>
          <a:noFill/>
          <a:ln>
            <a:noFill/>
          </a:ln>
        </p:spPr>
        <p:txBody>
          <a:bodyPr spcFirstLastPara="1" wrap="square" lIns="121875" tIns="60925" rIns="121875" bIns="60925" anchor="ctr" anchorCtr="0">
            <a:noAutofit/>
          </a:bodyPr>
          <a:lstStyle/>
          <a:p>
            <a:pPr marL="0" lvl="0" indent="0" algn="l" rtl="0">
              <a:spcBef>
                <a:spcPts val="0"/>
              </a:spcBef>
              <a:spcAft>
                <a:spcPts val="0"/>
              </a:spcAft>
              <a:buClr>
                <a:schemeClr val="dk2"/>
              </a:buClr>
              <a:buSzPts val="3200"/>
              <a:buFont typeface="Quattrocento Sans"/>
              <a:buNone/>
            </a:pPr>
            <a:r>
              <a:rPr lang="en-US"/>
              <a:t>Chia nhóm thuyết trình</a:t>
            </a:r>
            <a:endParaRPr/>
          </a:p>
        </p:txBody>
      </p:sp>
      <p:sp>
        <p:nvSpPr>
          <p:cNvPr id="211" name="Google Shape;211;p13"/>
          <p:cNvSpPr txBox="1">
            <a:spLocks noGrp="1"/>
          </p:cNvSpPr>
          <p:nvPr>
            <p:ph type="body" idx="1"/>
          </p:nvPr>
        </p:nvSpPr>
        <p:spPr>
          <a:xfrm>
            <a:off x="246524" y="888999"/>
            <a:ext cx="3868276" cy="3640963"/>
          </a:xfrm>
          <a:prstGeom prst="rect">
            <a:avLst/>
          </a:prstGeom>
          <a:noFill/>
          <a:ln>
            <a:noFill/>
          </a:ln>
        </p:spPr>
        <p:txBody>
          <a:bodyPr spcFirstLastPara="1" wrap="square" lIns="121875" tIns="60925" rIns="121875" bIns="60925" anchor="t" anchorCtr="0">
            <a:normAutofit/>
          </a:bodyPr>
          <a:lstStyle/>
          <a:p>
            <a:pPr marL="308979" lvl="0" indent="-308979" algn="l" rtl="0">
              <a:spcBef>
                <a:spcPts val="0"/>
              </a:spcBef>
              <a:spcAft>
                <a:spcPts val="0"/>
              </a:spcAft>
              <a:buClr>
                <a:schemeClr val="dk2"/>
              </a:buClr>
              <a:buSzPts val="2800"/>
              <a:buChar char="▪"/>
            </a:pPr>
            <a:r>
              <a:rPr lang="en-US" dirty="0" err="1"/>
              <a:t>Mỗi</a:t>
            </a:r>
            <a:r>
              <a:rPr lang="en-US" dirty="0"/>
              <a:t> </a:t>
            </a:r>
            <a:r>
              <a:rPr lang="en-US" dirty="0" err="1"/>
              <a:t>nhóm</a:t>
            </a:r>
            <a:r>
              <a:rPr lang="en-US" dirty="0"/>
              <a:t> </a:t>
            </a:r>
            <a:r>
              <a:rPr lang="en-US" dirty="0" err="1"/>
              <a:t>tối</a:t>
            </a:r>
            <a:r>
              <a:rPr lang="en-US" dirty="0"/>
              <a:t> </a:t>
            </a:r>
            <a:r>
              <a:rPr lang="en-US" dirty="0" err="1"/>
              <a:t>đa</a:t>
            </a:r>
            <a:r>
              <a:rPr lang="en-US" dirty="0"/>
              <a:t> 3 </a:t>
            </a:r>
            <a:r>
              <a:rPr lang="en-US" dirty="0" err="1"/>
              <a:t>sinh</a:t>
            </a:r>
            <a:r>
              <a:rPr lang="en-US" dirty="0"/>
              <a:t> </a:t>
            </a:r>
            <a:r>
              <a:rPr lang="en-US" dirty="0" err="1"/>
              <a:t>viên</a:t>
            </a:r>
            <a:endParaRPr dirty="0"/>
          </a:p>
          <a:p>
            <a:pPr marL="308979" lvl="0" indent="-308979" algn="l" rtl="0">
              <a:spcBef>
                <a:spcPts val="560"/>
              </a:spcBef>
              <a:spcAft>
                <a:spcPts val="0"/>
              </a:spcAft>
              <a:buClr>
                <a:schemeClr val="dk2"/>
              </a:buClr>
              <a:buSzPts val="2800"/>
              <a:buChar char="▪"/>
            </a:pPr>
            <a:r>
              <a:rPr lang="en-US" dirty="0" err="1"/>
              <a:t>Mỗi</a:t>
            </a:r>
            <a:r>
              <a:rPr lang="en-US" dirty="0"/>
              <a:t> </a:t>
            </a:r>
            <a:r>
              <a:rPr lang="en-US" dirty="0" err="1"/>
              <a:t>nhóm</a:t>
            </a:r>
            <a:r>
              <a:rPr lang="en-US" dirty="0"/>
              <a:t> </a:t>
            </a:r>
            <a:r>
              <a:rPr lang="en-US" dirty="0" err="1"/>
              <a:t>thảo</a:t>
            </a:r>
            <a:r>
              <a:rPr lang="en-US" dirty="0"/>
              <a:t> </a:t>
            </a:r>
            <a:r>
              <a:rPr lang="en-US" dirty="0" err="1"/>
              <a:t>luận</a:t>
            </a:r>
            <a:r>
              <a:rPr lang="en-US" dirty="0"/>
              <a:t> </a:t>
            </a:r>
            <a:r>
              <a:rPr lang="en-US" dirty="0" err="1"/>
              <a:t>một</a:t>
            </a:r>
            <a:r>
              <a:rPr lang="en-US" dirty="0"/>
              <a:t> </a:t>
            </a:r>
            <a:r>
              <a:rPr lang="en-US" dirty="0" err="1"/>
              <a:t>bài</a:t>
            </a:r>
            <a:r>
              <a:rPr lang="en-US" dirty="0"/>
              <a:t> </a:t>
            </a:r>
            <a:r>
              <a:rPr lang="en-US" dirty="0" err="1"/>
              <a:t>tập</a:t>
            </a:r>
            <a:r>
              <a:rPr lang="en-US" dirty="0"/>
              <a:t> </a:t>
            </a:r>
            <a:r>
              <a:rPr lang="en-US" dirty="0" err="1"/>
              <a:t>trong</a:t>
            </a:r>
            <a:r>
              <a:rPr lang="en-US" dirty="0"/>
              <a:t> lab </a:t>
            </a:r>
            <a:r>
              <a:rPr lang="en-US" dirty="0" err="1"/>
              <a:t>hoặc</a:t>
            </a:r>
            <a:r>
              <a:rPr lang="en-US" dirty="0"/>
              <a:t> GV </a:t>
            </a:r>
            <a:r>
              <a:rPr lang="en-US" dirty="0" err="1"/>
              <a:t>giao</a:t>
            </a:r>
            <a:r>
              <a:rPr lang="en-US" dirty="0"/>
              <a:t>.</a:t>
            </a:r>
            <a:endParaRPr dirty="0"/>
          </a:p>
          <a:p>
            <a:pPr marL="308979" lvl="0" indent="-308979" algn="l" rtl="0">
              <a:spcBef>
                <a:spcPts val="560"/>
              </a:spcBef>
              <a:spcAft>
                <a:spcPts val="0"/>
              </a:spcAft>
              <a:buClr>
                <a:schemeClr val="dk2"/>
              </a:buClr>
              <a:buSzPts val="2800"/>
              <a:buChar char="▪"/>
            </a:pPr>
            <a:r>
              <a:rPr lang="en-US" dirty="0" err="1"/>
              <a:t>Chọn</a:t>
            </a:r>
            <a:r>
              <a:rPr lang="en-US" dirty="0"/>
              <a:t> 2 </a:t>
            </a:r>
            <a:r>
              <a:rPr lang="en-US" dirty="0" err="1"/>
              <a:t>nhóm</a:t>
            </a:r>
            <a:r>
              <a:rPr lang="en-US" dirty="0"/>
              <a:t> </a:t>
            </a:r>
            <a:r>
              <a:rPr lang="en-US" dirty="0" err="1"/>
              <a:t>lên</a:t>
            </a:r>
            <a:r>
              <a:rPr lang="en-US" dirty="0"/>
              <a:t> </a:t>
            </a:r>
            <a:r>
              <a:rPr lang="en-US" dirty="0" err="1"/>
              <a:t>thuyết</a:t>
            </a:r>
            <a:r>
              <a:rPr lang="en-US" dirty="0"/>
              <a:t> </a:t>
            </a:r>
            <a:r>
              <a:rPr lang="en-US" dirty="0" err="1"/>
              <a:t>trình</a:t>
            </a:r>
            <a:endParaRPr dirty="0"/>
          </a:p>
        </p:txBody>
      </p:sp>
      <p:pic>
        <p:nvPicPr>
          <p:cNvPr id="212" name="Google Shape;212;p13" descr="C:\Users\powerpoint.vn\Downloads\64215-Latino student group.jpg"/>
          <p:cNvPicPr preferRelativeResize="0"/>
          <p:nvPr/>
        </p:nvPicPr>
        <p:blipFill rotWithShape="1">
          <a:blip r:embed="rId4">
            <a:alphaModFix/>
          </a:blip>
          <a:srcRect/>
          <a:stretch/>
        </p:blipFill>
        <p:spPr>
          <a:xfrm>
            <a:off x="0" y="4605687"/>
            <a:ext cx="3352800" cy="2265759"/>
          </a:xfrm>
          <a:prstGeom prst="rect">
            <a:avLst/>
          </a:prstGeom>
          <a:noFill/>
          <a:ln>
            <a:noFill/>
          </a:ln>
        </p:spPr>
      </p:pic>
      <p:grpSp>
        <p:nvGrpSpPr>
          <p:cNvPr id="213" name="Google Shape;213;p13"/>
          <p:cNvGrpSpPr/>
          <p:nvPr/>
        </p:nvGrpSpPr>
        <p:grpSpPr>
          <a:xfrm>
            <a:off x="3195281" y="4529963"/>
            <a:ext cx="2286000" cy="2377343"/>
            <a:chOff x="3425952" y="4513804"/>
            <a:chExt cx="2286000" cy="2377343"/>
          </a:xfrm>
        </p:grpSpPr>
        <p:pic>
          <p:nvPicPr>
            <p:cNvPr id="214" name="Google Shape;214;p13" descr="C:\Users\powerpoint.vn\Downloads\Students-Lined-Up.jpg"/>
            <p:cNvPicPr preferRelativeResize="0"/>
            <p:nvPr/>
          </p:nvPicPr>
          <p:blipFill rotWithShape="1">
            <a:blip r:embed="rId5">
              <a:alphaModFix/>
            </a:blip>
            <a:srcRect r="-6572"/>
            <a:stretch/>
          </p:blipFill>
          <p:spPr>
            <a:xfrm>
              <a:off x="3564492" y="4513804"/>
              <a:ext cx="2147460" cy="2344196"/>
            </a:xfrm>
            <a:prstGeom prst="rect">
              <a:avLst/>
            </a:prstGeom>
            <a:noFill/>
            <a:ln>
              <a:noFill/>
            </a:ln>
          </p:spPr>
        </p:pic>
        <p:sp>
          <p:nvSpPr>
            <p:cNvPr id="215" name="Google Shape;215;p13"/>
            <p:cNvSpPr/>
            <p:nvPr/>
          </p:nvSpPr>
          <p:spPr>
            <a:xfrm>
              <a:off x="3425952" y="4590288"/>
              <a:ext cx="725424" cy="2300859"/>
            </a:xfrm>
            <a:custGeom>
              <a:avLst/>
              <a:gdLst/>
              <a:ahLst/>
              <a:cxnLst/>
              <a:rect l="l" t="t" r="r" b="b"/>
              <a:pathLst>
                <a:path w="725424" h="2300859" extrusionOk="0">
                  <a:moveTo>
                    <a:pt x="603504" y="412242"/>
                  </a:moveTo>
                  <a:lnTo>
                    <a:pt x="566928" y="505968"/>
                  </a:lnTo>
                  <a:lnTo>
                    <a:pt x="566928" y="652272"/>
                  </a:lnTo>
                  <a:lnTo>
                    <a:pt x="542544" y="780288"/>
                  </a:lnTo>
                  <a:lnTo>
                    <a:pt x="525018" y="894969"/>
                  </a:lnTo>
                  <a:lnTo>
                    <a:pt x="451104" y="877824"/>
                  </a:lnTo>
                  <a:cubicBezTo>
                    <a:pt x="450342" y="889000"/>
                    <a:pt x="434340" y="900176"/>
                    <a:pt x="433578" y="911352"/>
                  </a:cubicBezTo>
                  <a:lnTo>
                    <a:pt x="457200" y="950976"/>
                  </a:lnTo>
                  <a:lnTo>
                    <a:pt x="488061" y="1060704"/>
                  </a:lnTo>
                  <a:cubicBezTo>
                    <a:pt x="481965" y="1087755"/>
                    <a:pt x="477774" y="1116711"/>
                    <a:pt x="471678" y="1143762"/>
                  </a:cubicBezTo>
                  <a:cubicBezTo>
                    <a:pt x="469138" y="1152652"/>
                    <a:pt x="472313" y="1169162"/>
                    <a:pt x="469773" y="1178052"/>
                  </a:cubicBezTo>
                  <a:cubicBezTo>
                    <a:pt x="463550" y="1212088"/>
                    <a:pt x="453263" y="1264412"/>
                    <a:pt x="451104" y="1280160"/>
                  </a:cubicBezTo>
                  <a:cubicBezTo>
                    <a:pt x="448945" y="1295908"/>
                    <a:pt x="454914" y="1275080"/>
                    <a:pt x="456819" y="1272540"/>
                  </a:cubicBezTo>
                  <a:cubicBezTo>
                    <a:pt x="462788" y="1280604"/>
                    <a:pt x="473075" y="1319403"/>
                    <a:pt x="486918" y="1328547"/>
                  </a:cubicBezTo>
                  <a:lnTo>
                    <a:pt x="568833" y="1352169"/>
                  </a:lnTo>
                  <a:cubicBezTo>
                    <a:pt x="588835" y="1355661"/>
                    <a:pt x="589153" y="1347089"/>
                    <a:pt x="601218" y="1345692"/>
                  </a:cubicBezTo>
                  <a:cubicBezTo>
                    <a:pt x="613283" y="1344295"/>
                    <a:pt x="626935" y="1336802"/>
                    <a:pt x="635508" y="1338072"/>
                  </a:cubicBezTo>
                  <a:cubicBezTo>
                    <a:pt x="648208" y="1338897"/>
                    <a:pt x="661861" y="1339850"/>
                    <a:pt x="658368" y="1357122"/>
                  </a:cubicBezTo>
                  <a:cubicBezTo>
                    <a:pt x="658368" y="1365694"/>
                    <a:pt x="644398" y="1384935"/>
                    <a:pt x="639318" y="1400937"/>
                  </a:cubicBezTo>
                  <a:cubicBezTo>
                    <a:pt x="634238" y="1416939"/>
                    <a:pt x="633159" y="1427607"/>
                    <a:pt x="627888" y="1453134"/>
                  </a:cubicBezTo>
                  <a:lnTo>
                    <a:pt x="603885" y="1540764"/>
                  </a:lnTo>
                  <a:cubicBezTo>
                    <a:pt x="596646" y="1569720"/>
                    <a:pt x="587502" y="1579626"/>
                    <a:pt x="580263" y="1608582"/>
                  </a:cubicBezTo>
                  <a:lnTo>
                    <a:pt x="560832" y="1719072"/>
                  </a:lnTo>
                  <a:lnTo>
                    <a:pt x="603504" y="1932432"/>
                  </a:lnTo>
                  <a:lnTo>
                    <a:pt x="676656" y="2133600"/>
                  </a:lnTo>
                  <a:cubicBezTo>
                    <a:pt x="687705" y="2170112"/>
                    <a:pt x="663321" y="2139633"/>
                    <a:pt x="662178" y="2151507"/>
                  </a:cubicBezTo>
                  <a:cubicBezTo>
                    <a:pt x="661035" y="2163382"/>
                    <a:pt x="671068" y="2188337"/>
                    <a:pt x="669798" y="2204847"/>
                  </a:cubicBezTo>
                  <a:cubicBezTo>
                    <a:pt x="664718" y="2220087"/>
                    <a:pt x="669163" y="2239137"/>
                    <a:pt x="664083" y="2254377"/>
                  </a:cubicBezTo>
                  <a:lnTo>
                    <a:pt x="652272" y="2279904"/>
                  </a:lnTo>
                  <a:lnTo>
                    <a:pt x="337185" y="2300859"/>
                  </a:lnTo>
                  <a:lnTo>
                    <a:pt x="0" y="1493520"/>
                  </a:lnTo>
                  <a:lnTo>
                    <a:pt x="146304" y="420624"/>
                  </a:lnTo>
                  <a:lnTo>
                    <a:pt x="304800" y="18288"/>
                  </a:lnTo>
                  <a:lnTo>
                    <a:pt x="725424" y="0"/>
                  </a:lnTo>
                  <a:cubicBezTo>
                    <a:pt x="692277" y="105664"/>
                    <a:pt x="693420" y="255143"/>
                    <a:pt x="660273" y="360807"/>
                  </a:cubicBezTo>
                  <a:lnTo>
                    <a:pt x="603504" y="412242"/>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14" descr="http://www.onlinecontinuingeducationhelp.com/images/dreamstime_18827411.jpg"/>
          <p:cNvPicPr preferRelativeResize="0"/>
          <p:nvPr/>
        </p:nvPicPr>
        <p:blipFill rotWithShape="1">
          <a:blip r:embed="rId3">
            <a:alphaModFix/>
          </a:blip>
          <a:srcRect/>
          <a:stretch/>
        </p:blipFill>
        <p:spPr>
          <a:xfrm>
            <a:off x="3494049" y="3068177"/>
            <a:ext cx="5649950" cy="3789823"/>
          </a:xfrm>
          <a:prstGeom prst="rect">
            <a:avLst/>
          </a:prstGeom>
          <a:noFill/>
          <a:ln>
            <a:noFill/>
          </a:ln>
        </p:spPr>
      </p:pic>
      <p:sp>
        <p:nvSpPr>
          <p:cNvPr id="222" name="Google Shape;222;p14"/>
          <p:cNvSpPr txBox="1">
            <a:spLocks noGrp="1"/>
          </p:cNvSpPr>
          <p:nvPr>
            <p:ph type="sldNum" idx="4294967295"/>
          </p:nvPr>
        </p:nvSpPr>
        <p:spPr>
          <a:xfrm>
            <a:off x="-1447800" y="6172200"/>
            <a:ext cx="2133600" cy="365125"/>
          </a:xfrm>
          <a:prstGeom prst="rect">
            <a:avLst/>
          </a:prstGeom>
          <a:noFill/>
          <a:ln>
            <a:noFill/>
          </a:ln>
        </p:spPr>
        <p:txBody>
          <a:bodyPr spcFirstLastPara="1" wrap="square" lIns="121875" tIns="60925" rIns="121875" bIns="60925" anchor="ctr" anchorCtr="0">
            <a:noAutofit/>
          </a:bodyPr>
          <a:lstStyle/>
          <a:p>
            <a:pPr marL="0" lvl="0" indent="0" algn="r" rtl="0">
              <a:spcBef>
                <a:spcPts val="0"/>
              </a:spcBef>
              <a:spcAft>
                <a:spcPts val="0"/>
              </a:spcAft>
              <a:buNone/>
            </a:pPr>
            <a:fld id="{00000000-1234-1234-1234-123412341234}" type="slidenum">
              <a:rPr lang="en-US" sz="2000">
                <a:solidFill>
                  <a:schemeClr val="lt1"/>
                </a:solidFill>
              </a:rPr>
              <a:t>15</a:t>
            </a:fld>
            <a:endParaRPr sz="2000">
              <a:solidFill>
                <a:schemeClr val="lt1"/>
              </a:solidFill>
            </a:endParaRPr>
          </a:p>
        </p:txBody>
      </p:sp>
      <p:sp>
        <p:nvSpPr>
          <p:cNvPr id="223" name="Google Shape;223;p14"/>
          <p:cNvSpPr/>
          <p:nvPr/>
        </p:nvSpPr>
        <p:spPr>
          <a:xfrm>
            <a:off x="0" y="1066800"/>
            <a:ext cx="7924800" cy="1727200"/>
          </a:xfrm>
          <a:prstGeom prst="homePlate">
            <a:avLst>
              <a:gd name="adj"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24" name="Google Shape;224;p14"/>
          <p:cNvSpPr txBox="1">
            <a:spLocks noGrp="1"/>
          </p:cNvSpPr>
          <p:nvPr>
            <p:ph type="title"/>
          </p:nvPr>
        </p:nvSpPr>
        <p:spPr>
          <a:xfrm>
            <a:off x="291662" y="1447800"/>
            <a:ext cx="6718738" cy="787400"/>
          </a:xfrm>
          <a:prstGeom prst="rect">
            <a:avLst/>
          </a:prstGeom>
          <a:noFill/>
          <a:ln>
            <a:noFill/>
          </a:ln>
        </p:spPr>
        <p:txBody>
          <a:bodyPr spcFirstLastPara="1" wrap="square" lIns="121875" tIns="60925" rIns="121875" bIns="60925" anchor="t" anchorCtr="0">
            <a:noAutofit/>
          </a:bodyPr>
          <a:lstStyle/>
          <a:p>
            <a:pPr marL="0" lvl="0" indent="0" algn="l" rtl="0">
              <a:spcBef>
                <a:spcPts val="0"/>
              </a:spcBef>
              <a:spcAft>
                <a:spcPts val="0"/>
              </a:spcAft>
              <a:buClr>
                <a:schemeClr val="lt1"/>
              </a:buClr>
              <a:buSzPts val="4400"/>
              <a:buFont typeface="Quattrocento Sans"/>
              <a:buNone/>
            </a:pPr>
            <a:r>
              <a:rPr lang="en-US" sz="4400" b="1" cap="small" dirty="0" err="1"/>
              <a:t>Bài</a:t>
            </a:r>
            <a:r>
              <a:rPr lang="en-US" sz="4400" b="1" cap="small" dirty="0"/>
              <a:t> </a:t>
            </a:r>
            <a:r>
              <a:rPr lang="en-US" sz="4400" b="1" cap="small" dirty="0" err="1"/>
              <a:t>học</a:t>
            </a:r>
            <a:r>
              <a:rPr lang="en-US" sz="4400" b="1" cap="small" dirty="0"/>
              <a:t> online </a:t>
            </a:r>
            <a:r>
              <a:rPr lang="en-US" sz="4400" b="1" dirty="0"/>
              <a:t>2</a:t>
            </a:r>
            <a:endParaRPr sz="4400" b="1" cap="small"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title"/>
          </p:nvPr>
        </p:nvSpPr>
        <p:spPr>
          <a:xfrm>
            <a:off x="246524" y="177803"/>
            <a:ext cx="8611726" cy="613833"/>
          </a:xfrm>
          <a:prstGeom prst="rect">
            <a:avLst/>
          </a:prstGeom>
          <a:noFill/>
          <a:ln>
            <a:noFill/>
          </a:ln>
        </p:spPr>
        <p:txBody>
          <a:bodyPr spcFirstLastPara="1" wrap="square" lIns="121875" tIns="60925" rIns="121875" bIns="60925" anchor="ctr" anchorCtr="0">
            <a:noAutofit/>
          </a:bodyPr>
          <a:lstStyle/>
          <a:p>
            <a:pPr marL="0" lvl="0" indent="0" algn="l" rtl="0">
              <a:spcBef>
                <a:spcPts val="0"/>
              </a:spcBef>
              <a:spcAft>
                <a:spcPts val="0"/>
              </a:spcAft>
              <a:buClr>
                <a:schemeClr val="dk2"/>
              </a:buClr>
              <a:buSzPts val="3200"/>
              <a:buFont typeface="Quattrocento Sans"/>
              <a:buNone/>
            </a:pPr>
            <a:r>
              <a:rPr lang="en-US" dirty="0" err="1"/>
              <a:t>Nội</a:t>
            </a:r>
            <a:r>
              <a:rPr lang="en-US" dirty="0"/>
              <a:t> dung </a:t>
            </a:r>
            <a:r>
              <a:rPr lang="en-US" dirty="0" err="1"/>
              <a:t>bài</a:t>
            </a:r>
            <a:r>
              <a:rPr lang="en-US" dirty="0"/>
              <a:t> online 2</a:t>
            </a:r>
            <a:endParaRPr dirty="0"/>
          </a:p>
        </p:txBody>
      </p:sp>
      <p:sp>
        <p:nvSpPr>
          <p:cNvPr id="230" name="Google Shape;230;p15"/>
          <p:cNvSpPr txBox="1">
            <a:spLocks noGrp="1"/>
          </p:cNvSpPr>
          <p:nvPr>
            <p:ph type="body" idx="1"/>
          </p:nvPr>
        </p:nvSpPr>
        <p:spPr>
          <a:xfrm>
            <a:off x="246524" y="889000"/>
            <a:ext cx="8611726" cy="2540000"/>
          </a:xfrm>
          <a:prstGeom prst="rect">
            <a:avLst/>
          </a:prstGeom>
          <a:noFill/>
          <a:ln>
            <a:noFill/>
          </a:ln>
        </p:spPr>
        <p:txBody>
          <a:bodyPr spcFirstLastPara="1" wrap="square" lIns="121875" tIns="60925" rIns="121875" bIns="60925" anchor="t" anchorCtr="0">
            <a:normAutofit/>
          </a:bodyPr>
          <a:lstStyle/>
          <a:p>
            <a:pPr marL="308979" lvl="0" indent="-308979" algn="l" rtl="0">
              <a:spcBef>
                <a:spcPts val="0"/>
              </a:spcBef>
              <a:spcAft>
                <a:spcPts val="0"/>
              </a:spcAft>
              <a:buClr>
                <a:schemeClr val="dk2"/>
              </a:buClr>
              <a:buSzPts val="2800"/>
              <a:buChar char="▪"/>
            </a:pPr>
            <a:r>
              <a:rPr lang="en-US" dirty="0" err="1"/>
              <a:t>Tính</a:t>
            </a:r>
            <a:r>
              <a:rPr lang="en-US" dirty="0"/>
              <a:t> </a:t>
            </a:r>
            <a:r>
              <a:rPr lang="en-US" dirty="0" err="1"/>
              <a:t>dễ</a:t>
            </a:r>
            <a:r>
              <a:rPr lang="en-US" dirty="0"/>
              <a:t> </a:t>
            </a:r>
            <a:r>
              <a:rPr lang="en-US" dirty="0" err="1"/>
              <a:t>sử</a:t>
            </a:r>
            <a:r>
              <a:rPr lang="en-US" dirty="0"/>
              <a:t> </a:t>
            </a:r>
            <a:r>
              <a:rPr lang="en-US" dirty="0" err="1"/>
              <a:t>dụng</a:t>
            </a:r>
            <a:endParaRPr lang="en-US" dirty="0"/>
          </a:p>
          <a:p>
            <a:pPr marL="308979" lvl="0" indent="-308979" algn="l" rtl="0">
              <a:spcBef>
                <a:spcPts val="0"/>
              </a:spcBef>
              <a:spcAft>
                <a:spcPts val="0"/>
              </a:spcAft>
              <a:buClr>
                <a:schemeClr val="dk2"/>
              </a:buClr>
              <a:buSzPts val="2800"/>
              <a:buChar char="▪"/>
            </a:pPr>
            <a:r>
              <a:rPr lang="en-US" dirty="0" err="1"/>
              <a:t>Tính</a:t>
            </a:r>
            <a:r>
              <a:rPr lang="en-US" dirty="0"/>
              <a:t> </a:t>
            </a:r>
            <a:r>
              <a:rPr lang="en-US" dirty="0" err="1"/>
              <a:t>thực</a:t>
            </a:r>
            <a:r>
              <a:rPr lang="en-US" dirty="0"/>
              <a:t> </a:t>
            </a:r>
            <a:r>
              <a:rPr lang="en-US" dirty="0" err="1"/>
              <a:t>tế</a:t>
            </a:r>
            <a:r>
              <a:rPr lang="en-US" dirty="0"/>
              <a:t> </a:t>
            </a:r>
          </a:p>
          <a:p>
            <a:pPr marL="308979" lvl="0" indent="-308979" algn="l" rtl="0">
              <a:spcBef>
                <a:spcPts val="0"/>
              </a:spcBef>
              <a:spcAft>
                <a:spcPts val="0"/>
              </a:spcAft>
              <a:buClr>
                <a:schemeClr val="dk2"/>
              </a:buClr>
              <a:buSzPts val="2800"/>
              <a:buChar char="▪"/>
            </a:pPr>
            <a:r>
              <a:rPr lang="en-US" dirty="0" err="1"/>
              <a:t>Công</a:t>
            </a:r>
            <a:r>
              <a:rPr lang="en-US" dirty="0"/>
              <a:t> </a:t>
            </a:r>
            <a:r>
              <a:rPr lang="en-US" dirty="0" err="1"/>
              <a:t>cụ</a:t>
            </a:r>
            <a:r>
              <a:rPr lang="en-US" dirty="0"/>
              <a:t> </a:t>
            </a:r>
            <a:r>
              <a:rPr lang="en-US" dirty="0" err="1"/>
              <a:t>thiết</a:t>
            </a:r>
            <a:r>
              <a:rPr lang="en-US" dirty="0"/>
              <a:t> </a:t>
            </a:r>
            <a:r>
              <a:rPr lang="en-US" dirty="0" err="1"/>
              <a:t>kế</a:t>
            </a:r>
            <a:endParaRPr lang="en-US" dirty="0"/>
          </a:p>
          <a:p>
            <a:pPr marL="308979" lvl="0" indent="-308979" algn="l" rtl="0">
              <a:spcBef>
                <a:spcPts val="0"/>
              </a:spcBef>
              <a:spcAft>
                <a:spcPts val="0"/>
              </a:spcAft>
              <a:buClr>
                <a:schemeClr val="dk2"/>
              </a:buClr>
              <a:buSzPts val="2800"/>
              <a:buChar char="▪"/>
            </a:pPr>
            <a:r>
              <a:rPr lang="en-US" dirty="0" err="1"/>
              <a:t>Tìm</a:t>
            </a:r>
            <a:r>
              <a:rPr lang="en-US" dirty="0"/>
              <a:t> </a:t>
            </a:r>
            <a:r>
              <a:rPr lang="en-US" dirty="0" err="1"/>
              <a:t>hiểu</a:t>
            </a:r>
            <a:r>
              <a:rPr lang="en-US" dirty="0"/>
              <a:t> </a:t>
            </a:r>
            <a:r>
              <a:rPr lang="en-US" dirty="0" err="1"/>
              <a:t>figma</a:t>
            </a:r>
            <a:endParaRPr dirty="0"/>
          </a:p>
        </p:txBody>
      </p:sp>
    </p:spTree>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6"/>
          <p:cNvSpPr/>
          <p:nvPr/>
        </p:nvSpPr>
        <p:spPr>
          <a:xfrm>
            <a:off x="2438401" y="1066800"/>
            <a:ext cx="6705600" cy="5791200"/>
          </a:xfrm>
          <a:prstGeom prst="rect">
            <a:avLst/>
          </a:prstGeom>
          <a:solidFill>
            <a:srgbClr val="E2E2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39" name="Google Shape;239;p16"/>
          <p:cNvSpPr/>
          <p:nvPr/>
        </p:nvSpPr>
        <p:spPr>
          <a:xfrm>
            <a:off x="2438400" y="660042"/>
            <a:ext cx="4057650" cy="812800"/>
          </a:xfrm>
          <a:prstGeom prst="homePlate">
            <a:avLst>
              <a:gd name="adj"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40" name="Google Shape;240;p16"/>
          <p:cNvSpPr txBox="1">
            <a:spLocks noGrp="1"/>
          </p:cNvSpPr>
          <p:nvPr>
            <p:ph type="title"/>
          </p:nvPr>
        </p:nvSpPr>
        <p:spPr>
          <a:xfrm>
            <a:off x="3052293" y="761642"/>
            <a:ext cx="3700463" cy="609600"/>
          </a:xfrm>
          <a:prstGeom prst="rect">
            <a:avLst/>
          </a:prstGeom>
          <a:noFill/>
          <a:ln>
            <a:noFill/>
          </a:ln>
        </p:spPr>
        <p:txBody>
          <a:bodyPr spcFirstLastPara="1" wrap="square" lIns="121875" tIns="60925" rIns="121875" bIns="60925" anchor="t" anchorCtr="0">
            <a:normAutofit/>
          </a:bodyPr>
          <a:lstStyle/>
          <a:p>
            <a:pPr marL="0" lvl="0" indent="0" algn="l" rtl="0">
              <a:spcBef>
                <a:spcPts val="0"/>
              </a:spcBef>
              <a:spcAft>
                <a:spcPts val="0"/>
              </a:spcAft>
              <a:buClr>
                <a:schemeClr val="lt1"/>
              </a:buClr>
              <a:buSzPts val="3200"/>
              <a:buFont typeface="Quattrocento Sans"/>
              <a:buNone/>
            </a:pPr>
            <a:r>
              <a:rPr lang="en-US" sz="3200" b="1" cap="small"/>
              <a:t>Tóm tắt bài học</a:t>
            </a:r>
            <a:endParaRPr sz="3200" b="1" cap="small"/>
          </a:p>
        </p:txBody>
      </p:sp>
      <p:pic>
        <p:nvPicPr>
          <p:cNvPr id="241" name="Google Shape;241;p16" descr="teacher.png"/>
          <p:cNvPicPr preferRelativeResize="0"/>
          <p:nvPr/>
        </p:nvPicPr>
        <p:blipFill rotWithShape="1">
          <a:blip r:embed="rId3">
            <a:alphaModFix/>
          </a:blip>
          <a:srcRect/>
          <a:stretch/>
        </p:blipFill>
        <p:spPr>
          <a:xfrm>
            <a:off x="0" y="3048000"/>
            <a:ext cx="3429000" cy="3810000"/>
          </a:xfrm>
          <a:prstGeom prst="rect">
            <a:avLst/>
          </a:prstGeom>
          <a:noFill/>
          <a:ln>
            <a:noFill/>
          </a:ln>
        </p:spPr>
      </p:pic>
      <p:sp>
        <p:nvSpPr>
          <p:cNvPr id="242" name="Google Shape;242;p16"/>
          <p:cNvSpPr txBox="1">
            <a:spLocks noGrp="1"/>
          </p:cNvSpPr>
          <p:nvPr>
            <p:ph type="body" idx="1"/>
          </p:nvPr>
        </p:nvSpPr>
        <p:spPr>
          <a:xfrm>
            <a:off x="3257013" y="1676400"/>
            <a:ext cx="5810787" cy="4953000"/>
          </a:xfrm>
          <a:prstGeom prst="rect">
            <a:avLst/>
          </a:prstGeom>
          <a:noFill/>
          <a:ln>
            <a:noFill/>
          </a:ln>
        </p:spPr>
        <p:txBody>
          <a:bodyPr spcFirstLastPara="1" wrap="square" lIns="121875" tIns="60925" rIns="121875" bIns="60925" anchor="t" anchorCtr="0">
            <a:normAutofit/>
          </a:bodyPr>
          <a:lstStyle/>
          <a:p>
            <a:pPr marL="342900" lvl="0" indent="-342900">
              <a:spcBef>
                <a:spcPts val="0"/>
              </a:spcBef>
              <a:buSzPts val="2800"/>
              <a:buFont typeface="Noto Sans Symbols"/>
              <a:buChar char="▪"/>
            </a:pPr>
            <a:r>
              <a:rPr lang="en-US" sz="2800" b="0" dirty="0" err="1"/>
              <a:t>Tính</a:t>
            </a:r>
            <a:r>
              <a:rPr lang="en-US" sz="2800" b="0" dirty="0"/>
              <a:t> </a:t>
            </a:r>
            <a:r>
              <a:rPr lang="en-US" sz="2800" b="0" dirty="0" err="1"/>
              <a:t>dễ</a:t>
            </a:r>
            <a:r>
              <a:rPr lang="en-US" sz="2800" b="0" dirty="0"/>
              <a:t> </a:t>
            </a:r>
            <a:r>
              <a:rPr lang="en-US" sz="2800" b="0" dirty="0" err="1"/>
              <a:t>sử</a:t>
            </a:r>
            <a:r>
              <a:rPr lang="en-US" sz="2800" b="0" dirty="0"/>
              <a:t> </a:t>
            </a:r>
            <a:r>
              <a:rPr lang="en-US" sz="2800" b="0" dirty="0" err="1"/>
              <a:t>dụng</a:t>
            </a:r>
            <a:endParaRPr lang="en-US" sz="2800" b="0" dirty="0"/>
          </a:p>
          <a:p>
            <a:pPr marL="342900" lvl="0" indent="-342900">
              <a:spcBef>
                <a:spcPts val="0"/>
              </a:spcBef>
              <a:buSzPts val="2800"/>
              <a:buFont typeface="Noto Sans Symbols"/>
              <a:buChar char="▪"/>
            </a:pPr>
            <a:r>
              <a:rPr lang="en-US" sz="2800" b="0" dirty="0" err="1"/>
              <a:t>Tính</a:t>
            </a:r>
            <a:r>
              <a:rPr lang="en-US" sz="2800" b="0" dirty="0"/>
              <a:t> </a:t>
            </a:r>
            <a:r>
              <a:rPr lang="en-US" sz="2800" b="0" dirty="0" err="1"/>
              <a:t>thực</a:t>
            </a:r>
            <a:r>
              <a:rPr lang="en-US" sz="2800" b="0" dirty="0"/>
              <a:t> </a:t>
            </a:r>
            <a:r>
              <a:rPr lang="en-US" sz="2800" b="0" dirty="0" err="1"/>
              <a:t>tế</a:t>
            </a:r>
            <a:r>
              <a:rPr lang="en-US" sz="2800" b="0" dirty="0"/>
              <a:t> </a:t>
            </a:r>
          </a:p>
          <a:p>
            <a:pPr marL="342900" lvl="0" indent="-342900">
              <a:spcBef>
                <a:spcPts val="0"/>
              </a:spcBef>
              <a:buSzPts val="2800"/>
              <a:buFont typeface="Noto Sans Symbols"/>
              <a:buChar char="▪"/>
            </a:pPr>
            <a:r>
              <a:rPr lang="en-US" sz="2800" b="0" dirty="0" err="1"/>
              <a:t>Công</a:t>
            </a:r>
            <a:r>
              <a:rPr lang="en-US" sz="2800" b="0" dirty="0"/>
              <a:t> </a:t>
            </a:r>
            <a:r>
              <a:rPr lang="en-US" sz="2800" b="0" dirty="0" err="1"/>
              <a:t>cụ</a:t>
            </a:r>
            <a:r>
              <a:rPr lang="en-US" sz="2800" b="0" dirty="0"/>
              <a:t> </a:t>
            </a:r>
            <a:r>
              <a:rPr lang="en-US" sz="2800" b="0" dirty="0" err="1"/>
              <a:t>thiết</a:t>
            </a:r>
            <a:r>
              <a:rPr lang="en-US" sz="2800" b="0" dirty="0"/>
              <a:t> </a:t>
            </a:r>
            <a:r>
              <a:rPr lang="en-US" sz="2800" b="0" dirty="0" err="1"/>
              <a:t>kế</a:t>
            </a:r>
            <a:endParaRPr lang="en-US" sz="2800" b="0" dirty="0"/>
          </a:p>
          <a:p>
            <a:pPr marL="800100" lvl="1" indent="-342900">
              <a:spcBef>
                <a:spcPts val="0"/>
              </a:spcBef>
              <a:buSzPts val="2800"/>
              <a:buFont typeface="Noto Sans Symbols"/>
              <a:buChar char="▪"/>
            </a:pPr>
            <a:r>
              <a:rPr lang="en-US" sz="2000" b="0" dirty="0"/>
              <a:t>Online: PTS, AI, …</a:t>
            </a:r>
          </a:p>
          <a:p>
            <a:pPr marL="800100" lvl="1" indent="-342900">
              <a:spcBef>
                <a:spcPts val="0"/>
              </a:spcBef>
              <a:buSzPts val="2800"/>
              <a:buFont typeface="Noto Sans Symbols"/>
              <a:buChar char="▪"/>
            </a:pPr>
            <a:r>
              <a:rPr lang="en-US" sz="2000" dirty="0"/>
              <a:t>Offline: </a:t>
            </a:r>
            <a:r>
              <a:rPr lang="en-US" sz="2000" dirty="0" err="1"/>
              <a:t>Figma</a:t>
            </a:r>
            <a:r>
              <a:rPr lang="en-US" sz="2000" dirty="0"/>
              <a:t>, …</a:t>
            </a:r>
            <a:endParaRPr lang="en-US" sz="2000" b="0" dirty="0"/>
          </a:p>
          <a:p>
            <a:pPr marL="342900" lvl="0" indent="-342900">
              <a:spcBef>
                <a:spcPts val="0"/>
              </a:spcBef>
              <a:buSzPts val="2800"/>
              <a:buFont typeface="Noto Sans Symbols"/>
              <a:buChar char="▪"/>
            </a:pPr>
            <a:r>
              <a:rPr lang="en-US" sz="2800" b="0" dirty="0" err="1"/>
              <a:t>Tìm</a:t>
            </a:r>
            <a:r>
              <a:rPr lang="en-US" sz="2800" b="0" dirty="0"/>
              <a:t> </a:t>
            </a:r>
            <a:r>
              <a:rPr lang="en-US" sz="2800" b="0" dirty="0" err="1"/>
              <a:t>hiểu</a:t>
            </a:r>
            <a:r>
              <a:rPr lang="en-US" sz="2800" b="0" dirty="0"/>
              <a:t> </a:t>
            </a:r>
            <a:r>
              <a:rPr lang="en-US" sz="2800" b="0" dirty="0" err="1"/>
              <a:t>figma</a:t>
            </a:r>
            <a:endParaRPr lang="en-US" sz="2800" b="0" dirty="0"/>
          </a:p>
          <a:p>
            <a:pPr marL="800100" lvl="1" indent="-342900">
              <a:spcBef>
                <a:spcPts val="0"/>
              </a:spcBef>
              <a:buSzPts val="2800"/>
              <a:buFont typeface="Noto Sans Symbols"/>
              <a:buChar char="▪"/>
            </a:pPr>
            <a:r>
              <a:rPr lang="en-US" sz="2000" dirty="0"/>
              <a:t>New file</a:t>
            </a:r>
          </a:p>
          <a:p>
            <a:pPr marL="800100" lvl="1" indent="-342900">
              <a:spcBef>
                <a:spcPts val="0"/>
              </a:spcBef>
              <a:buSzPts val="2800"/>
              <a:buFont typeface="Noto Sans Symbols"/>
              <a:buChar char="▪"/>
            </a:pPr>
            <a:r>
              <a:rPr lang="en-US" sz="2000" b="0" dirty="0" err="1"/>
              <a:t>Công</a:t>
            </a:r>
            <a:r>
              <a:rPr lang="en-US" sz="2000" b="0" dirty="0"/>
              <a:t> </a:t>
            </a:r>
            <a:r>
              <a:rPr lang="en-US" sz="2000" b="0" dirty="0" err="1"/>
              <a:t>cụ</a:t>
            </a:r>
            <a:r>
              <a:rPr lang="en-US" sz="2000" b="0" dirty="0"/>
              <a:t> shape</a:t>
            </a:r>
          </a:p>
          <a:p>
            <a:pPr marL="800100" lvl="1" indent="-342900">
              <a:spcBef>
                <a:spcPts val="0"/>
              </a:spcBef>
              <a:buSzPts val="2800"/>
              <a:buFont typeface="Noto Sans Symbols"/>
              <a:buChar char="▪"/>
            </a:pPr>
            <a:r>
              <a:rPr lang="en-US" sz="2000" b="0" dirty="0" err="1"/>
              <a:t>Công</a:t>
            </a:r>
            <a:r>
              <a:rPr lang="en-US" sz="2000" b="0" dirty="0"/>
              <a:t> </a:t>
            </a:r>
            <a:r>
              <a:rPr lang="en-US" sz="2000" b="0" dirty="0" err="1"/>
              <a:t>cụ</a:t>
            </a:r>
            <a:r>
              <a:rPr lang="en-US" sz="2000" b="0" dirty="0"/>
              <a:t> Text</a:t>
            </a:r>
          </a:p>
          <a:p>
            <a:pPr marL="800100" lvl="1" indent="-342900">
              <a:spcBef>
                <a:spcPts val="0"/>
              </a:spcBef>
              <a:buSzPts val="2800"/>
              <a:buFont typeface="Noto Sans Symbols"/>
              <a:buChar char="▪"/>
            </a:pPr>
            <a:r>
              <a:rPr lang="en-US" sz="2000" dirty="0"/>
              <a:t>Plugin user, </a:t>
            </a:r>
            <a:r>
              <a:rPr lang="en-US" sz="2000" dirty="0" err="1"/>
              <a:t>unsplash</a:t>
            </a:r>
            <a:endParaRPr lang="en-US" sz="2000" b="0" dirty="0"/>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7"/>
        <p:cNvGrpSpPr/>
        <p:nvPr/>
      </p:nvGrpSpPr>
      <p:grpSpPr>
        <a:xfrm>
          <a:off x="0" y="0"/>
          <a:ext cx="0" cy="0"/>
          <a:chOff x="0" y="0"/>
          <a:chExt cx="0" cy="0"/>
        </a:xfrm>
      </p:grpSpPr>
      <p:grpSp>
        <p:nvGrpSpPr>
          <p:cNvPr id="248" name="Google Shape;248;p17"/>
          <p:cNvGrpSpPr/>
          <p:nvPr/>
        </p:nvGrpSpPr>
        <p:grpSpPr>
          <a:xfrm>
            <a:off x="-1295400" y="12700"/>
            <a:ext cx="11734800" cy="6845300"/>
            <a:chOff x="0" y="12700"/>
            <a:chExt cx="12213597" cy="6845300"/>
          </a:xfrm>
        </p:grpSpPr>
        <p:pic>
          <p:nvPicPr>
            <p:cNvPr id="249" name="Google Shape;249;p17"/>
            <p:cNvPicPr preferRelativeResize="0"/>
            <p:nvPr/>
          </p:nvPicPr>
          <p:blipFill rotWithShape="1">
            <a:blip r:embed="rId3">
              <a:alphaModFix/>
            </a:blip>
            <a:srcRect/>
            <a:stretch/>
          </p:blipFill>
          <p:spPr>
            <a:xfrm>
              <a:off x="3069597" y="12700"/>
              <a:ext cx="9144000" cy="6845300"/>
            </a:xfrm>
            <a:prstGeom prst="rect">
              <a:avLst/>
            </a:prstGeom>
            <a:noFill/>
            <a:ln>
              <a:noFill/>
            </a:ln>
          </p:spPr>
        </p:pic>
        <p:pic>
          <p:nvPicPr>
            <p:cNvPr id="250" name="Google Shape;250;p17"/>
            <p:cNvPicPr preferRelativeResize="0"/>
            <p:nvPr/>
          </p:nvPicPr>
          <p:blipFill rotWithShape="1">
            <a:blip r:embed="rId3">
              <a:alphaModFix/>
            </a:blip>
            <a:srcRect r="90861"/>
            <a:stretch/>
          </p:blipFill>
          <p:spPr>
            <a:xfrm>
              <a:off x="0" y="12700"/>
              <a:ext cx="3069597" cy="6845300"/>
            </a:xfrm>
            <a:prstGeom prst="rect">
              <a:avLst/>
            </a:prstGeom>
            <a:noFill/>
            <a:ln>
              <a:noFill/>
            </a:ln>
          </p:spPr>
        </p:pic>
      </p:grpSp>
      <p:sp>
        <p:nvSpPr>
          <p:cNvPr id="251" name="Google Shape;251;p17"/>
          <p:cNvSpPr/>
          <p:nvPr/>
        </p:nvSpPr>
        <p:spPr>
          <a:xfrm>
            <a:off x="675144" y="3422476"/>
            <a:ext cx="4658856" cy="3541295"/>
          </a:xfrm>
          <a:prstGeom prst="rect">
            <a:avLst/>
          </a:prstGeom>
          <a:solidFill>
            <a:srgbClr val="A5A5A5"/>
          </a:solidFill>
          <a:ln>
            <a:noFill/>
          </a:ln>
          <a:effectLst>
            <a:outerShdw blurRad="50800" dist="38100" dir="2700000" algn="tl" rotWithShape="0">
              <a:srgbClr val="000000">
                <a:alpha val="40000"/>
              </a:srgbClr>
            </a:outerShdw>
          </a:effectLst>
        </p:spPr>
        <p:txBody>
          <a:bodyPr spcFirstLastPara="1" wrap="square" lIns="274300" tIns="45700" rIns="182875" bIns="45700" anchor="ctr" anchorCtr="0">
            <a:noAutofit/>
          </a:bodyPr>
          <a:lstStyle/>
          <a:p>
            <a:pPr marL="0" marR="0" lvl="0" indent="0" algn="ctr" rtl="0">
              <a:spcBef>
                <a:spcPts val="0"/>
              </a:spcBef>
              <a:spcAft>
                <a:spcPts val="0"/>
              </a:spcAft>
              <a:buNone/>
            </a:pPr>
            <a:r>
              <a:rPr lang="en-US" sz="5400" b="1">
                <a:solidFill>
                  <a:schemeClr val="dk2"/>
                </a:solidFill>
                <a:latin typeface="Quattrocento Sans"/>
                <a:ea typeface="Quattrocento Sans"/>
                <a:cs typeface="Quattrocento Sans"/>
                <a:sym typeface="Quattrocento Sans"/>
              </a:rPr>
              <a:t>       Cảm ơn</a:t>
            </a:r>
            <a:endParaRPr sz="5400" b="1">
              <a:solidFill>
                <a:schemeClr val="dk2"/>
              </a:solidFill>
              <a:latin typeface="Quattrocento Sans"/>
              <a:ea typeface="Quattrocento Sans"/>
              <a:cs typeface="Quattrocento Sans"/>
              <a:sym typeface="Quattrocento Sans"/>
            </a:endParaRPr>
          </a:p>
        </p:txBody>
      </p:sp>
      <p:grpSp>
        <p:nvGrpSpPr>
          <p:cNvPr id="252" name="Google Shape;252;p17"/>
          <p:cNvGrpSpPr/>
          <p:nvPr/>
        </p:nvGrpSpPr>
        <p:grpSpPr>
          <a:xfrm>
            <a:off x="482970" y="2542160"/>
            <a:ext cx="1678630" cy="4371824"/>
            <a:chOff x="-2798010" y="2616804"/>
            <a:chExt cx="2238173" cy="4371824"/>
          </a:xfrm>
        </p:grpSpPr>
        <p:sp>
          <p:nvSpPr>
            <p:cNvPr id="253" name="Google Shape;253;p17"/>
            <p:cNvSpPr/>
            <p:nvPr/>
          </p:nvSpPr>
          <p:spPr>
            <a:xfrm>
              <a:off x="-2468880" y="3032760"/>
              <a:ext cx="1737360" cy="1935480"/>
            </a:xfrm>
            <a:custGeom>
              <a:avLst/>
              <a:gdLst/>
              <a:ahLst/>
              <a:cxnLst/>
              <a:rect l="l" t="t" r="r" b="b"/>
              <a:pathLst>
                <a:path w="1737360" h="1935480" extrusionOk="0">
                  <a:moveTo>
                    <a:pt x="0" y="0"/>
                  </a:moveTo>
                  <a:lnTo>
                    <a:pt x="228600" y="1158240"/>
                  </a:lnTo>
                  <a:lnTo>
                    <a:pt x="701040" y="1524000"/>
                  </a:lnTo>
                  <a:lnTo>
                    <a:pt x="1432560" y="1935480"/>
                  </a:lnTo>
                  <a:lnTo>
                    <a:pt x="1737360" y="1844040"/>
                  </a:lnTo>
                  <a:lnTo>
                    <a:pt x="1706880" y="1676400"/>
                  </a:lnTo>
                  <a:lnTo>
                    <a:pt x="1706880" y="1234440"/>
                  </a:lnTo>
                  <a:lnTo>
                    <a:pt x="1493520" y="899160"/>
                  </a:lnTo>
                  <a:lnTo>
                    <a:pt x="1036320" y="701040"/>
                  </a:lnTo>
                  <a:lnTo>
                    <a:pt x="350520" y="25908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2400" b="1">
                <a:solidFill>
                  <a:schemeClr val="dk1"/>
                </a:solidFill>
                <a:latin typeface="Quattrocento Sans"/>
                <a:ea typeface="Quattrocento Sans"/>
                <a:cs typeface="Quattrocento Sans"/>
                <a:sym typeface="Quattrocento Sans"/>
              </a:endParaRPr>
            </a:p>
          </p:txBody>
        </p:sp>
        <p:grpSp>
          <p:nvGrpSpPr>
            <p:cNvPr id="254" name="Google Shape;254;p17"/>
            <p:cNvGrpSpPr/>
            <p:nvPr/>
          </p:nvGrpSpPr>
          <p:grpSpPr>
            <a:xfrm>
              <a:off x="-2798010" y="2616804"/>
              <a:ext cx="2238173" cy="4371824"/>
              <a:chOff x="100462" y="2616804"/>
              <a:chExt cx="2238173" cy="4371824"/>
            </a:xfrm>
          </p:grpSpPr>
          <p:grpSp>
            <p:nvGrpSpPr>
              <p:cNvPr id="255" name="Google Shape;255;p17"/>
              <p:cNvGrpSpPr/>
              <p:nvPr/>
            </p:nvGrpSpPr>
            <p:grpSpPr>
              <a:xfrm>
                <a:off x="100462" y="2616804"/>
                <a:ext cx="2238173" cy="3972506"/>
                <a:chOff x="-84753" y="2896722"/>
                <a:chExt cx="2238173" cy="3972506"/>
              </a:xfrm>
            </p:grpSpPr>
            <p:sp>
              <p:nvSpPr>
                <p:cNvPr id="256" name="Google Shape;256;p17"/>
                <p:cNvSpPr/>
                <p:nvPr/>
              </p:nvSpPr>
              <p:spPr>
                <a:xfrm>
                  <a:off x="196771" y="3252486"/>
                  <a:ext cx="114172" cy="1400537"/>
                </a:xfrm>
                <a:custGeom>
                  <a:avLst/>
                  <a:gdLst/>
                  <a:ahLst/>
                  <a:cxnLst/>
                  <a:rect l="l" t="t" r="r" b="b"/>
                  <a:pathLst>
                    <a:path w="114172" h="1400537" extrusionOk="0">
                      <a:moveTo>
                        <a:pt x="0" y="0"/>
                      </a:moveTo>
                      <a:lnTo>
                        <a:pt x="57873" y="1400537"/>
                      </a:lnTo>
                      <a:lnTo>
                        <a:pt x="57873" y="1400537"/>
                      </a:lnTo>
                      <a:cubicBezTo>
                        <a:pt x="57089" y="1327089"/>
                        <a:pt x="116055" y="1360411"/>
                        <a:pt x="114126" y="1136634"/>
                      </a:cubicBezTo>
                      <a:cubicBezTo>
                        <a:pt x="112197" y="912857"/>
                        <a:pt x="55159" y="217848"/>
                        <a:pt x="46298" y="5787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2400" b="1">
                    <a:solidFill>
                      <a:schemeClr val="dk1"/>
                    </a:solidFill>
                    <a:latin typeface="Quattrocento Sans"/>
                    <a:ea typeface="Quattrocento Sans"/>
                    <a:cs typeface="Quattrocento Sans"/>
                    <a:sym typeface="Quattrocento Sans"/>
                  </a:endParaRPr>
                </a:p>
              </p:txBody>
            </p:sp>
            <p:pic>
              <p:nvPicPr>
                <p:cNvPr id="257" name="Google Shape;257;p17"/>
                <p:cNvPicPr preferRelativeResize="0"/>
                <p:nvPr/>
              </p:nvPicPr>
              <p:blipFill rotWithShape="1">
                <a:blip r:embed="rId4">
                  <a:alphaModFix/>
                </a:blip>
                <a:srcRect l="20048" r="23611"/>
                <a:stretch/>
              </p:blipFill>
              <p:spPr>
                <a:xfrm>
                  <a:off x="-84753" y="2896722"/>
                  <a:ext cx="2238173" cy="3972506"/>
                </a:xfrm>
                <a:prstGeom prst="rect">
                  <a:avLst/>
                </a:prstGeom>
                <a:noFill/>
                <a:ln>
                  <a:noFill/>
                </a:ln>
              </p:spPr>
            </p:pic>
          </p:grpSp>
          <p:pic>
            <p:nvPicPr>
              <p:cNvPr id="258" name="Google Shape;258;p17"/>
              <p:cNvPicPr preferRelativeResize="0"/>
              <p:nvPr/>
            </p:nvPicPr>
            <p:blipFill rotWithShape="1">
              <a:blip r:embed="rId5">
                <a:alphaModFix/>
              </a:blip>
              <a:srcRect/>
              <a:stretch/>
            </p:blipFill>
            <p:spPr>
              <a:xfrm>
                <a:off x="100462" y="5057191"/>
                <a:ext cx="1150930" cy="1931437"/>
              </a:xfrm>
              <a:prstGeom prst="rect">
                <a:avLst/>
              </a:prstGeom>
              <a:noFill/>
              <a:ln>
                <a:noFill/>
              </a:ln>
            </p:spPr>
          </p:pic>
        </p:grpSp>
      </p:grpSp>
    </p:spTree>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p:nvPr/>
        </p:nvSpPr>
        <p:spPr>
          <a:xfrm>
            <a:off x="0" y="3853740"/>
            <a:ext cx="8763000" cy="2242260"/>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97" name="Google Shape;97;p2" descr="http://themyndset.com/wp-content/uploads/2012/04/time-running-clock-Fotolia_11803550_Subscription_XL.jpg"/>
          <p:cNvPicPr preferRelativeResize="0"/>
          <p:nvPr/>
        </p:nvPicPr>
        <p:blipFill rotWithShape="1">
          <a:blip r:embed="rId3">
            <a:alphaModFix/>
          </a:blip>
          <a:srcRect/>
          <a:stretch/>
        </p:blipFill>
        <p:spPr>
          <a:xfrm>
            <a:off x="304801" y="278475"/>
            <a:ext cx="2514599" cy="4592229"/>
          </a:xfrm>
          <a:prstGeom prst="rect">
            <a:avLst/>
          </a:prstGeom>
          <a:noFill/>
          <a:ln>
            <a:noFill/>
          </a:ln>
        </p:spPr>
      </p:pic>
      <p:sp>
        <p:nvSpPr>
          <p:cNvPr id="98" name="Google Shape;98;p2"/>
          <p:cNvSpPr txBox="1">
            <a:spLocks noGrp="1"/>
          </p:cNvSpPr>
          <p:nvPr>
            <p:ph type="body" idx="4294967295"/>
          </p:nvPr>
        </p:nvSpPr>
        <p:spPr>
          <a:xfrm>
            <a:off x="2777064" y="4698999"/>
            <a:ext cx="2969660" cy="609600"/>
          </a:xfrm>
          <a:prstGeom prst="rect">
            <a:avLst/>
          </a:prstGeom>
          <a:noFill/>
          <a:ln>
            <a:noFill/>
          </a:ln>
        </p:spPr>
        <p:txBody>
          <a:bodyPr spcFirstLastPara="1" wrap="square" lIns="121875" tIns="60925" rIns="121875" bIns="60925" anchor="t" anchorCtr="0">
            <a:noAutofit/>
          </a:bodyPr>
          <a:lstStyle/>
          <a:p>
            <a:pPr marL="0" lvl="0" indent="0" algn="ctr" rtl="0">
              <a:spcBef>
                <a:spcPts val="0"/>
              </a:spcBef>
              <a:spcAft>
                <a:spcPts val="0"/>
              </a:spcAft>
              <a:buSzPts val="3600"/>
              <a:buNone/>
            </a:pPr>
            <a:r>
              <a:rPr lang="en-US" sz="3600" b="1" cap="small">
                <a:solidFill>
                  <a:schemeClr val="lt1"/>
                </a:solidFill>
              </a:rPr>
              <a:t>Điểm danh</a:t>
            </a:r>
            <a:endParaRPr sz="3600" b="1" cap="small">
              <a:solidFill>
                <a:schemeClr val="lt1"/>
              </a:solidFill>
            </a:endParaRPr>
          </a:p>
        </p:txBody>
      </p:sp>
      <p:pic>
        <p:nvPicPr>
          <p:cNvPr id="99" name="Google Shape;99;p2" descr="http://newperspectivesradioshow.files.wordpress.com/2011/03/clock.jpg"/>
          <p:cNvPicPr preferRelativeResize="0"/>
          <p:nvPr/>
        </p:nvPicPr>
        <p:blipFill rotWithShape="1">
          <a:blip r:embed="rId4">
            <a:alphaModFix/>
          </a:blip>
          <a:srcRect/>
          <a:stretch/>
        </p:blipFill>
        <p:spPr>
          <a:xfrm>
            <a:off x="3276600" y="304799"/>
            <a:ext cx="2362200" cy="226978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p:nvPr/>
        </p:nvSpPr>
        <p:spPr>
          <a:xfrm>
            <a:off x="0" y="1066800"/>
            <a:ext cx="7924800" cy="1727200"/>
          </a:xfrm>
          <a:prstGeom prst="homePlate">
            <a:avLst>
              <a:gd name="adj"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Arial"/>
              <a:ea typeface="Arial"/>
              <a:cs typeface="Arial"/>
              <a:sym typeface="Arial"/>
            </a:endParaRPr>
          </a:p>
        </p:txBody>
      </p:sp>
      <p:pic>
        <p:nvPicPr>
          <p:cNvPr id="106" name="Google Shape;106;p3" descr="http://www.onlinecontinuingeducationhelp.com/images/dreamstime_18827411.jpg"/>
          <p:cNvPicPr preferRelativeResize="0"/>
          <p:nvPr/>
        </p:nvPicPr>
        <p:blipFill rotWithShape="1">
          <a:blip r:embed="rId3">
            <a:alphaModFix/>
          </a:blip>
          <a:srcRect/>
          <a:stretch/>
        </p:blipFill>
        <p:spPr>
          <a:xfrm>
            <a:off x="3494049" y="3068177"/>
            <a:ext cx="5649950" cy="3789823"/>
          </a:xfrm>
          <a:prstGeom prst="rect">
            <a:avLst/>
          </a:prstGeom>
          <a:noFill/>
          <a:ln>
            <a:noFill/>
          </a:ln>
        </p:spPr>
      </p:pic>
      <p:sp>
        <p:nvSpPr>
          <p:cNvPr id="107" name="Google Shape;107;p3"/>
          <p:cNvSpPr txBox="1">
            <a:spLocks noGrp="1"/>
          </p:cNvSpPr>
          <p:nvPr>
            <p:ph type="sldNum" idx="4294967295"/>
          </p:nvPr>
        </p:nvSpPr>
        <p:spPr>
          <a:xfrm>
            <a:off x="-1447800" y="6172200"/>
            <a:ext cx="2133600" cy="365125"/>
          </a:xfrm>
          <a:prstGeom prst="rect">
            <a:avLst/>
          </a:prstGeom>
          <a:noFill/>
          <a:ln>
            <a:noFill/>
          </a:ln>
        </p:spPr>
        <p:txBody>
          <a:bodyPr spcFirstLastPara="1" wrap="square" lIns="121875" tIns="60925" rIns="121875" bIns="60925" anchor="ctr" anchorCtr="0">
            <a:noAutofit/>
          </a:bodyPr>
          <a:lstStyle/>
          <a:p>
            <a:pPr marL="0" lvl="0" indent="0" algn="r" rtl="0">
              <a:spcBef>
                <a:spcPts val="0"/>
              </a:spcBef>
              <a:spcAft>
                <a:spcPts val="0"/>
              </a:spcAft>
              <a:buNone/>
            </a:pPr>
            <a:fld id="{00000000-1234-1234-1234-123412341234}" type="slidenum">
              <a:rPr lang="en-US" sz="2000">
                <a:solidFill>
                  <a:schemeClr val="lt1"/>
                </a:solidFill>
              </a:rPr>
              <a:t>3</a:t>
            </a:fld>
            <a:endParaRPr sz="2000">
              <a:solidFill>
                <a:schemeClr val="lt1"/>
              </a:solidFill>
            </a:endParaRPr>
          </a:p>
        </p:txBody>
      </p:sp>
      <p:sp>
        <p:nvSpPr>
          <p:cNvPr id="108" name="Google Shape;108;p3"/>
          <p:cNvSpPr txBox="1">
            <a:spLocks noGrp="1"/>
          </p:cNvSpPr>
          <p:nvPr>
            <p:ph type="title"/>
          </p:nvPr>
        </p:nvSpPr>
        <p:spPr>
          <a:xfrm>
            <a:off x="291662" y="1447800"/>
            <a:ext cx="6718738" cy="1066800"/>
          </a:xfrm>
          <a:prstGeom prst="rect">
            <a:avLst/>
          </a:prstGeom>
          <a:noFill/>
          <a:ln>
            <a:noFill/>
          </a:ln>
        </p:spPr>
        <p:txBody>
          <a:bodyPr spcFirstLastPara="1" wrap="square" lIns="121875" tIns="60925" rIns="121875" bIns="60925" anchor="t" anchorCtr="0">
            <a:noAutofit/>
          </a:bodyPr>
          <a:lstStyle/>
          <a:p>
            <a:pPr marL="0" lvl="0" indent="0" algn="l" rtl="0">
              <a:spcBef>
                <a:spcPts val="0"/>
              </a:spcBef>
              <a:spcAft>
                <a:spcPts val="0"/>
              </a:spcAft>
              <a:buClr>
                <a:schemeClr val="lt1"/>
              </a:buClr>
              <a:buSzPts val="4400"/>
              <a:buFont typeface="Quattrocento Sans"/>
              <a:buNone/>
            </a:pPr>
            <a:r>
              <a:rPr lang="en-US" sz="4400" b="1" cap="small"/>
              <a:t>Giới thiệu môn học</a:t>
            </a:r>
            <a:endParaRPr sz="4400" b="1" cap="small"/>
          </a:p>
        </p:txBody>
      </p:sp>
      <p:sp>
        <p:nvSpPr>
          <p:cNvPr id="109" name="Google Shape;109;p3"/>
          <p:cNvSpPr txBox="1">
            <a:spLocks noGrp="1"/>
          </p:cNvSpPr>
          <p:nvPr>
            <p:ph type="body" idx="1"/>
          </p:nvPr>
        </p:nvSpPr>
        <p:spPr>
          <a:xfrm>
            <a:off x="246524" y="3068176"/>
            <a:ext cx="8611726" cy="3485024"/>
          </a:xfrm>
          <a:prstGeom prst="rect">
            <a:avLst/>
          </a:prstGeom>
          <a:noFill/>
          <a:ln>
            <a:noFill/>
          </a:ln>
        </p:spPr>
        <p:txBody>
          <a:bodyPr spcFirstLastPara="1" wrap="square" lIns="121875" tIns="60925" rIns="121875" bIns="60925" anchor="t" anchorCtr="0">
            <a:normAutofit/>
          </a:bodyPr>
          <a:lstStyle/>
          <a:p>
            <a:pPr marL="342900" lvl="0" indent="-342900" algn="l" rtl="0">
              <a:spcBef>
                <a:spcPts val="0"/>
              </a:spcBef>
              <a:spcAft>
                <a:spcPts val="0"/>
              </a:spcAft>
              <a:buSzPts val="2400"/>
              <a:buFont typeface="Noto Sans Symbols"/>
              <a:buChar char="▪"/>
            </a:pPr>
            <a:r>
              <a:rPr lang="en-US" b="0" dirty="0"/>
              <a:t>Syllabus</a:t>
            </a:r>
            <a:endParaRPr dirty="0"/>
          </a:p>
          <a:p>
            <a:pPr marL="342900" lvl="0" indent="-342900" algn="l" rtl="0">
              <a:spcBef>
                <a:spcPts val="480"/>
              </a:spcBef>
              <a:spcAft>
                <a:spcPts val="0"/>
              </a:spcAft>
              <a:buSzPts val="2400"/>
              <a:buFont typeface="Noto Sans Symbols"/>
              <a:buChar char="▪"/>
            </a:pPr>
            <a:r>
              <a:rPr lang="en-US" b="0" dirty="0"/>
              <a:t>Assignment</a:t>
            </a:r>
            <a:endParaRPr dirty="0"/>
          </a:p>
          <a:p>
            <a:pPr marL="342900" lvl="0" indent="-342900" algn="l" rtl="0">
              <a:spcBef>
                <a:spcPts val="480"/>
              </a:spcBef>
              <a:spcAft>
                <a:spcPts val="0"/>
              </a:spcAft>
              <a:buSzPts val="2400"/>
              <a:buFont typeface="Noto Sans Symbols"/>
              <a:buChar char="▪"/>
            </a:pPr>
            <a:r>
              <a:rPr lang="en-US" b="0" dirty="0"/>
              <a:t>Qui </a:t>
            </a:r>
            <a:r>
              <a:rPr lang="en-US" b="0" dirty="0" err="1"/>
              <a:t>định</a:t>
            </a:r>
            <a:r>
              <a:rPr lang="en-US" b="0" dirty="0"/>
              <a:t> </a:t>
            </a:r>
            <a:r>
              <a:rPr lang="en-US" b="0" dirty="0" err="1"/>
              <a:t>nộp</a:t>
            </a:r>
            <a:r>
              <a:rPr lang="en-US" b="0" dirty="0"/>
              <a:t> </a:t>
            </a:r>
            <a:r>
              <a:rPr lang="en-US" b="0" dirty="0" err="1"/>
              <a:t>bài</a:t>
            </a:r>
            <a:r>
              <a:rPr lang="en-US" b="0" dirty="0"/>
              <a:t>: lab, assignment</a:t>
            </a:r>
            <a:endParaRPr dirty="0"/>
          </a:p>
          <a:p>
            <a:pPr marL="342900" lvl="0" indent="-342900" algn="l" rtl="0">
              <a:spcBef>
                <a:spcPts val="480"/>
              </a:spcBef>
              <a:spcAft>
                <a:spcPts val="0"/>
              </a:spcAft>
              <a:buSzPts val="2400"/>
              <a:buFont typeface="Noto Sans Symbols"/>
              <a:buChar char="▪"/>
            </a:pPr>
            <a:r>
              <a:rPr lang="en-US" b="0" dirty="0"/>
              <a:t>Qui </a:t>
            </a:r>
            <a:r>
              <a:rPr lang="en-US" b="0" dirty="0" err="1"/>
              <a:t>định</a:t>
            </a:r>
            <a:r>
              <a:rPr lang="en-US" b="0" dirty="0"/>
              <a:t> </a:t>
            </a:r>
            <a:r>
              <a:rPr lang="en-US" b="0" dirty="0" err="1"/>
              <a:t>về</a:t>
            </a:r>
            <a:r>
              <a:rPr lang="en-US" b="0" dirty="0"/>
              <a:t> </a:t>
            </a:r>
            <a:r>
              <a:rPr lang="en-US" b="0" dirty="0" err="1"/>
              <a:t>điểm</a:t>
            </a:r>
            <a:endParaRPr b="0" dirty="0"/>
          </a:p>
          <a:p>
            <a:pPr marL="342900" lvl="0" indent="-342900" algn="l" rtl="0">
              <a:spcBef>
                <a:spcPts val="480"/>
              </a:spcBef>
              <a:spcAft>
                <a:spcPts val="0"/>
              </a:spcAft>
              <a:buSzPts val="2400"/>
              <a:buFont typeface="Noto Sans Symbols"/>
              <a:buChar char="▪"/>
            </a:pPr>
            <a:r>
              <a:rPr lang="en-US" b="0" dirty="0" err="1"/>
              <a:t>Nội</a:t>
            </a:r>
            <a:r>
              <a:rPr lang="en-US" b="0" dirty="0"/>
              <a:t> qui </a:t>
            </a:r>
            <a:r>
              <a:rPr lang="en-US" b="0" dirty="0" err="1"/>
              <a:t>lớp</a:t>
            </a:r>
            <a:r>
              <a:rPr lang="en-US" b="0" dirty="0"/>
              <a:t> </a:t>
            </a:r>
            <a:r>
              <a:rPr lang="en-US" b="0" dirty="0" err="1"/>
              <a:t>học</a:t>
            </a:r>
            <a:endParaRPr b="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p:nvPr/>
        </p:nvSpPr>
        <p:spPr>
          <a:xfrm>
            <a:off x="685800" y="1168400"/>
            <a:ext cx="7848600" cy="500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16" name="Google Shape;116;p4" descr="http://forum.cuasotinhoc.vn/portaluploads/attachments/2011-12/131211100821-laptop.jpg"/>
          <p:cNvPicPr preferRelativeResize="0"/>
          <p:nvPr/>
        </p:nvPicPr>
        <p:blipFill rotWithShape="1">
          <a:blip r:embed="rId3">
            <a:alphaModFix/>
          </a:blip>
          <a:srcRect/>
          <a:stretch/>
        </p:blipFill>
        <p:spPr>
          <a:xfrm>
            <a:off x="4876800" y="2688769"/>
            <a:ext cx="3665218" cy="3483431"/>
          </a:xfrm>
          <a:prstGeom prst="rect">
            <a:avLst/>
          </a:prstGeom>
          <a:noFill/>
          <a:ln>
            <a:noFill/>
          </a:ln>
        </p:spPr>
      </p:pic>
      <p:sp>
        <p:nvSpPr>
          <p:cNvPr id="117" name="Google Shape;117;p4"/>
          <p:cNvSpPr txBox="1">
            <a:spLocks noGrp="1"/>
          </p:cNvSpPr>
          <p:nvPr>
            <p:ph type="body" idx="1"/>
          </p:nvPr>
        </p:nvSpPr>
        <p:spPr>
          <a:xfrm>
            <a:off x="914400" y="1676400"/>
            <a:ext cx="7772400" cy="2895600"/>
          </a:xfrm>
          <a:prstGeom prst="rect">
            <a:avLst/>
          </a:prstGeom>
          <a:noFill/>
          <a:ln>
            <a:noFill/>
          </a:ln>
        </p:spPr>
        <p:txBody>
          <a:bodyPr spcFirstLastPara="1" wrap="square" lIns="121875" tIns="60925" rIns="121875" bIns="60925" anchor="t" anchorCtr="0">
            <a:normAutofit/>
          </a:bodyPr>
          <a:lstStyle/>
          <a:p>
            <a:pPr marL="342900" lvl="0" indent="-342900" algn="l" rtl="0">
              <a:lnSpc>
                <a:spcPct val="150000"/>
              </a:lnSpc>
              <a:spcBef>
                <a:spcPts val="0"/>
              </a:spcBef>
              <a:spcAft>
                <a:spcPts val="0"/>
              </a:spcAft>
              <a:buSzPts val="2400"/>
              <a:buFont typeface="Arial"/>
              <a:buChar char="•"/>
            </a:pPr>
            <a:r>
              <a:rPr lang="en-US" b="0" dirty="0"/>
              <a:t>Review </a:t>
            </a:r>
            <a:r>
              <a:rPr lang="en-US" b="0" dirty="0" err="1"/>
              <a:t>nội</a:t>
            </a:r>
            <a:r>
              <a:rPr lang="en-US" b="0" dirty="0"/>
              <a:t> dung </a:t>
            </a:r>
            <a:r>
              <a:rPr lang="en-US" b="0" dirty="0" err="1"/>
              <a:t>bài</a:t>
            </a:r>
            <a:r>
              <a:rPr lang="en-US" b="0" dirty="0"/>
              <a:t> </a:t>
            </a:r>
            <a:r>
              <a:rPr lang="en-US" b="0" dirty="0" err="1"/>
              <a:t>học</a:t>
            </a:r>
            <a:r>
              <a:rPr lang="en-US" b="0" dirty="0"/>
              <a:t> online 1</a:t>
            </a:r>
            <a:endParaRPr b="0" dirty="0"/>
          </a:p>
          <a:p>
            <a:pPr marL="342900" lvl="0" indent="-342900" algn="l" rtl="0">
              <a:lnSpc>
                <a:spcPct val="150000"/>
              </a:lnSpc>
              <a:spcBef>
                <a:spcPts val="480"/>
              </a:spcBef>
              <a:spcAft>
                <a:spcPts val="0"/>
              </a:spcAft>
              <a:buSzPts val="2400"/>
              <a:buFont typeface="Arial"/>
              <a:buChar char="•"/>
            </a:pPr>
            <a:r>
              <a:rPr lang="en-US" b="0" dirty="0" err="1"/>
              <a:t>Thảo</a:t>
            </a:r>
            <a:r>
              <a:rPr lang="en-US" b="0" dirty="0"/>
              <a:t> </a:t>
            </a:r>
            <a:r>
              <a:rPr lang="en-US" b="0" dirty="0" err="1"/>
              <a:t>luận</a:t>
            </a:r>
            <a:r>
              <a:rPr lang="en-US" b="0" dirty="0"/>
              <a:t> </a:t>
            </a:r>
            <a:r>
              <a:rPr lang="en-US" b="0" dirty="0" err="1"/>
              <a:t>các</a:t>
            </a:r>
            <a:r>
              <a:rPr lang="en-US" b="0" dirty="0"/>
              <a:t> </a:t>
            </a:r>
            <a:r>
              <a:rPr lang="en-US" b="0" dirty="0" err="1"/>
              <a:t>tình</a:t>
            </a:r>
            <a:r>
              <a:rPr lang="en-US" b="0" dirty="0"/>
              <a:t> </a:t>
            </a:r>
            <a:r>
              <a:rPr lang="en-US" b="0" dirty="0" err="1"/>
              <a:t>huống</a:t>
            </a:r>
            <a:r>
              <a:rPr lang="en-US" b="0" dirty="0"/>
              <a:t> </a:t>
            </a:r>
            <a:r>
              <a:rPr lang="en-US" b="0" dirty="0" err="1"/>
              <a:t>trong</a:t>
            </a:r>
            <a:r>
              <a:rPr lang="en-US" b="0" dirty="0"/>
              <a:t> </a:t>
            </a:r>
            <a:r>
              <a:rPr lang="en-US" b="0" dirty="0" err="1"/>
              <a:t>bài</a:t>
            </a:r>
            <a:r>
              <a:rPr lang="en-US" b="0" dirty="0"/>
              <a:t> online 1</a:t>
            </a:r>
            <a:endParaRPr b="0" dirty="0"/>
          </a:p>
          <a:p>
            <a:pPr marL="342900" lvl="0" indent="-342900" algn="l" rtl="0">
              <a:lnSpc>
                <a:spcPct val="150000"/>
              </a:lnSpc>
              <a:spcBef>
                <a:spcPts val="480"/>
              </a:spcBef>
              <a:spcAft>
                <a:spcPts val="0"/>
              </a:spcAft>
              <a:buSzPts val="2400"/>
              <a:buFont typeface="Arial"/>
              <a:buChar char="•"/>
            </a:pPr>
            <a:r>
              <a:rPr lang="en-US" b="0" dirty="0" err="1"/>
              <a:t>Trình</a:t>
            </a:r>
            <a:r>
              <a:rPr lang="en-US" b="0" dirty="0"/>
              <a:t> </a:t>
            </a:r>
            <a:r>
              <a:rPr lang="en-US" b="0" dirty="0" err="1"/>
              <a:t>bày</a:t>
            </a:r>
            <a:r>
              <a:rPr lang="en-US" b="0" dirty="0"/>
              <a:t> </a:t>
            </a:r>
            <a:r>
              <a:rPr lang="en-US" b="0" dirty="0" err="1"/>
              <a:t>chuyên</a:t>
            </a:r>
            <a:r>
              <a:rPr lang="en-US" b="0" dirty="0"/>
              <a:t> </a:t>
            </a:r>
            <a:r>
              <a:rPr lang="en-US" b="0" dirty="0" err="1"/>
              <a:t>đề</a:t>
            </a:r>
            <a:endParaRPr b="0" dirty="0"/>
          </a:p>
          <a:p>
            <a:pPr marL="342900" lvl="0" indent="-342900" algn="l" rtl="0">
              <a:lnSpc>
                <a:spcPct val="150000"/>
              </a:lnSpc>
              <a:spcBef>
                <a:spcPts val="480"/>
              </a:spcBef>
              <a:spcAft>
                <a:spcPts val="0"/>
              </a:spcAft>
              <a:buSzPts val="2400"/>
              <a:buFont typeface="Arial"/>
              <a:buChar char="•"/>
            </a:pPr>
            <a:r>
              <a:rPr lang="en-US" b="0" dirty="0" err="1"/>
              <a:t>Giới</a:t>
            </a:r>
            <a:r>
              <a:rPr lang="en-US" b="0" dirty="0"/>
              <a:t> </a:t>
            </a:r>
            <a:r>
              <a:rPr lang="en-US" b="0" dirty="0" err="1"/>
              <a:t>thiệu</a:t>
            </a:r>
            <a:r>
              <a:rPr lang="en-US" b="0" dirty="0"/>
              <a:t> </a:t>
            </a:r>
            <a:r>
              <a:rPr lang="en-US" b="0" dirty="0" err="1"/>
              <a:t>bài</a:t>
            </a:r>
            <a:r>
              <a:rPr lang="en-US" b="0" dirty="0"/>
              <a:t> </a:t>
            </a:r>
            <a:r>
              <a:rPr lang="en-US" b="0" dirty="0" err="1"/>
              <a:t>học</a:t>
            </a:r>
            <a:r>
              <a:rPr lang="en-US" b="0" dirty="0"/>
              <a:t> online 2</a:t>
            </a:r>
            <a:endParaRPr dirty="0"/>
          </a:p>
        </p:txBody>
      </p:sp>
      <p:sp>
        <p:nvSpPr>
          <p:cNvPr id="118" name="Google Shape;118;p4"/>
          <p:cNvSpPr txBox="1">
            <a:spLocks noGrp="1"/>
          </p:cNvSpPr>
          <p:nvPr>
            <p:ph type="sldNum" idx="4294967295"/>
          </p:nvPr>
        </p:nvSpPr>
        <p:spPr>
          <a:xfrm>
            <a:off x="-1447800" y="6172200"/>
            <a:ext cx="2133600" cy="365125"/>
          </a:xfrm>
          <a:prstGeom prst="rect">
            <a:avLst/>
          </a:prstGeom>
          <a:noFill/>
          <a:ln>
            <a:noFill/>
          </a:ln>
        </p:spPr>
        <p:txBody>
          <a:bodyPr spcFirstLastPara="1" wrap="square" lIns="121875" tIns="60925" rIns="121875" bIns="60925" anchor="ctr" anchorCtr="0">
            <a:noAutofit/>
          </a:bodyPr>
          <a:lstStyle/>
          <a:p>
            <a:pPr marL="0" lvl="0" indent="0" algn="r" rtl="0">
              <a:spcBef>
                <a:spcPts val="0"/>
              </a:spcBef>
              <a:spcAft>
                <a:spcPts val="0"/>
              </a:spcAft>
              <a:buNone/>
            </a:pPr>
            <a:fld id="{00000000-1234-1234-1234-123412341234}" type="slidenum">
              <a:rPr lang="en-US" sz="2000">
                <a:solidFill>
                  <a:schemeClr val="lt1"/>
                </a:solidFill>
              </a:rPr>
              <a:t>4</a:t>
            </a:fld>
            <a:endParaRPr sz="2000">
              <a:solidFill>
                <a:schemeClr val="lt1"/>
              </a:solidFill>
            </a:endParaRPr>
          </a:p>
        </p:txBody>
      </p:sp>
      <p:sp>
        <p:nvSpPr>
          <p:cNvPr id="119" name="Google Shape;119;p4"/>
          <p:cNvSpPr/>
          <p:nvPr/>
        </p:nvSpPr>
        <p:spPr>
          <a:xfrm>
            <a:off x="685800" y="762000"/>
            <a:ext cx="5791200" cy="812800"/>
          </a:xfrm>
          <a:prstGeom prst="homePlate">
            <a:avLst>
              <a:gd name="adj"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0" name="Google Shape;120;p4"/>
          <p:cNvSpPr txBox="1">
            <a:spLocks noGrp="1"/>
          </p:cNvSpPr>
          <p:nvPr>
            <p:ph type="title"/>
          </p:nvPr>
        </p:nvSpPr>
        <p:spPr>
          <a:xfrm>
            <a:off x="690630" y="863958"/>
            <a:ext cx="5329170" cy="609600"/>
          </a:xfrm>
          <a:prstGeom prst="rect">
            <a:avLst/>
          </a:prstGeom>
          <a:noFill/>
          <a:ln>
            <a:noFill/>
          </a:ln>
        </p:spPr>
        <p:txBody>
          <a:bodyPr spcFirstLastPara="1" wrap="square" lIns="121875" tIns="60925" rIns="121875" bIns="60925" anchor="t" anchorCtr="0">
            <a:normAutofit/>
          </a:bodyPr>
          <a:lstStyle/>
          <a:p>
            <a:pPr marL="0" lvl="0" indent="0" algn="l" rtl="0">
              <a:spcBef>
                <a:spcPts val="0"/>
              </a:spcBef>
              <a:spcAft>
                <a:spcPts val="0"/>
              </a:spcAft>
              <a:buClr>
                <a:schemeClr val="lt1"/>
              </a:buClr>
              <a:buSzPts val="3200"/>
              <a:buFont typeface="Quattrocento Sans"/>
              <a:buNone/>
            </a:pPr>
            <a:r>
              <a:rPr lang="en-US" sz="3200" b="1" cap="small"/>
              <a:t>Nội dung bài học</a:t>
            </a:r>
            <a:endParaRPr sz="3200" b="1" cap="small"/>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p:nvPr/>
        </p:nvSpPr>
        <p:spPr>
          <a:xfrm>
            <a:off x="0" y="1066800"/>
            <a:ext cx="7924800" cy="1727200"/>
          </a:xfrm>
          <a:prstGeom prst="homePlate">
            <a:avLst>
              <a:gd name="adj"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Arial"/>
              <a:ea typeface="Arial"/>
              <a:cs typeface="Arial"/>
              <a:sym typeface="Arial"/>
            </a:endParaRPr>
          </a:p>
        </p:txBody>
      </p:sp>
      <p:pic>
        <p:nvPicPr>
          <p:cNvPr id="127" name="Google Shape;127;p5" descr="http://www.onlinecontinuingeducationhelp.com/images/dreamstime_18827411.jpg"/>
          <p:cNvPicPr preferRelativeResize="0"/>
          <p:nvPr/>
        </p:nvPicPr>
        <p:blipFill rotWithShape="1">
          <a:blip r:embed="rId3">
            <a:alphaModFix/>
          </a:blip>
          <a:srcRect/>
          <a:stretch/>
        </p:blipFill>
        <p:spPr>
          <a:xfrm>
            <a:off x="3494049" y="3068177"/>
            <a:ext cx="5649950" cy="3789823"/>
          </a:xfrm>
          <a:prstGeom prst="rect">
            <a:avLst/>
          </a:prstGeom>
          <a:noFill/>
          <a:ln>
            <a:noFill/>
          </a:ln>
        </p:spPr>
      </p:pic>
      <p:sp>
        <p:nvSpPr>
          <p:cNvPr id="128" name="Google Shape;128;p5"/>
          <p:cNvSpPr txBox="1">
            <a:spLocks noGrp="1"/>
          </p:cNvSpPr>
          <p:nvPr>
            <p:ph type="sldNum" idx="4294967295"/>
          </p:nvPr>
        </p:nvSpPr>
        <p:spPr>
          <a:xfrm>
            <a:off x="-1447800" y="6172200"/>
            <a:ext cx="2133600" cy="365125"/>
          </a:xfrm>
          <a:prstGeom prst="rect">
            <a:avLst/>
          </a:prstGeom>
          <a:noFill/>
          <a:ln>
            <a:noFill/>
          </a:ln>
        </p:spPr>
        <p:txBody>
          <a:bodyPr spcFirstLastPara="1" wrap="square" lIns="121875" tIns="60925" rIns="121875" bIns="60925" anchor="ctr" anchorCtr="0">
            <a:noAutofit/>
          </a:bodyPr>
          <a:lstStyle/>
          <a:p>
            <a:pPr marL="0" lvl="0" indent="0" algn="r" rtl="0">
              <a:spcBef>
                <a:spcPts val="0"/>
              </a:spcBef>
              <a:spcAft>
                <a:spcPts val="0"/>
              </a:spcAft>
              <a:buNone/>
            </a:pPr>
            <a:fld id="{00000000-1234-1234-1234-123412341234}" type="slidenum">
              <a:rPr lang="en-US" sz="2000">
                <a:solidFill>
                  <a:schemeClr val="lt1"/>
                </a:solidFill>
              </a:rPr>
              <a:t>5</a:t>
            </a:fld>
            <a:endParaRPr sz="2000">
              <a:solidFill>
                <a:schemeClr val="lt1"/>
              </a:solidFill>
            </a:endParaRPr>
          </a:p>
        </p:txBody>
      </p:sp>
      <p:sp>
        <p:nvSpPr>
          <p:cNvPr id="129" name="Google Shape;129;p5"/>
          <p:cNvSpPr txBox="1">
            <a:spLocks noGrp="1"/>
          </p:cNvSpPr>
          <p:nvPr>
            <p:ph type="title"/>
          </p:nvPr>
        </p:nvSpPr>
        <p:spPr>
          <a:xfrm>
            <a:off x="291662" y="1447800"/>
            <a:ext cx="6718738" cy="1066800"/>
          </a:xfrm>
          <a:prstGeom prst="rect">
            <a:avLst/>
          </a:prstGeom>
          <a:noFill/>
          <a:ln>
            <a:noFill/>
          </a:ln>
        </p:spPr>
        <p:txBody>
          <a:bodyPr spcFirstLastPara="1" wrap="square" lIns="121875" tIns="60925" rIns="121875" bIns="60925" anchor="t" anchorCtr="0">
            <a:noAutofit/>
          </a:bodyPr>
          <a:lstStyle/>
          <a:p>
            <a:pPr marL="0" lvl="0" indent="0" algn="l" rtl="0">
              <a:spcBef>
                <a:spcPts val="0"/>
              </a:spcBef>
              <a:spcAft>
                <a:spcPts val="0"/>
              </a:spcAft>
              <a:buClr>
                <a:schemeClr val="lt1"/>
              </a:buClr>
              <a:buSzPts val="4400"/>
              <a:buFont typeface="Quattrocento Sans"/>
              <a:buNone/>
            </a:pPr>
            <a:r>
              <a:rPr lang="en-US" sz="4400" b="1" cap="small"/>
              <a:t>Review bài </a:t>
            </a:r>
            <a:r>
              <a:rPr lang="en-US" sz="4400" b="1"/>
              <a:t>online</a:t>
            </a:r>
            <a:endParaRPr sz="4400" b="1" cap="small"/>
          </a:p>
        </p:txBody>
      </p:sp>
      <p:sp>
        <p:nvSpPr>
          <p:cNvPr id="6" name="Google Shape;117;p4"/>
          <p:cNvSpPr txBox="1">
            <a:spLocks noGrp="1"/>
          </p:cNvSpPr>
          <p:nvPr>
            <p:ph type="body" idx="1"/>
          </p:nvPr>
        </p:nvSpPr>
        <p:spPr>
          <a:xfrm>
            <a:off x="291662" y="2997200"/>
            <a:ext cx="7772400" cy="2895600"/>
          </a:xfrm>
          <a:prstGeom prst="rect">
            <a:avLst/>
          </a:prstGeom>
          <a:noFill/>
          <a:ln>
            <a:noFill/>
          </a:ln>
        </p:spPr>
        <p:txBody>
          <a:bodyPr spcFirstLastPara="1" wrap="square" lIns="121875" tIns="60925" rIns="121875" bIns="60925" anchor="t" anchorCtr="0">
            <a:normAutofit fontScale="92500"/>
          </a:bodyPr>
          <a:lstStyle/>
          <a:p>
            <a:pPr marL="342900" lvl="0" indent="-342900" algn="l" rtl="0">
              <a:lnSpc>
                <a:spcPct val="150000"/>
              </a:lnSpc>
              <a:spcBef>
                <a:spcPts val="0"/>
              </a:spcBef>
              <a:spcAft>
                <a:spcPts val="0"/>
              </a:spcAft>
              <a:buSzPts val="2400"/>
              <a:buFont typeface="Arial"/>
              <a:buChar char="•"/>
            </a:pPr>
            <a:r>
              <a:rPr lang="en-US" b="0" dirty="0" err="1"/>
              <a:t>Khái</a:t>
            </a:r>
            <a:r>
              <a:rPr lang="en-US" b="0" dirty="0"/>
              <a:t> </a:t>
            </a:r>
            <a:r>
              <a:rPr lang="en-US" b="0" dirty="0" err="1"/>
              <a:t>niệm</a:t>
            </a:r>
            <a:r>
              <a:rPr lang="en-US" b="0" dirty="0"/>
              <a:t> UI/UX</a:t>
            </a:r>
            <a:endParaRPr b="0" dirty="0"/>
          </a:p>
          <a:p>
            <a:pPr marL="342900" lvl="0" indent="-342900" algn="l" rtl="0">
              <a:lnSpc>
                <a:spcPct val="150000"/>
              </a:lnSpc>
              <a:spcBef>
                <a:spcPts val="480"/>
              </a:spcBef>
              <a:spcAft>
                <a:spcPts val="0"/>
              </a:spcAft>
              <a:buSzPts val="2400"/>
              <a:buFont typeface="Arial"/>
              <a:buChar char="•"/>
            </a:pPr>
            <a:r>
              <a:rPr lang="en-US" b="0" dirty="0" err="1"/>
              <a:t>Chân</a:t>
            </a:r>
            <a:r>
              <a:rPr lang="en-US" b="0" dirty="0"/>
              <a:t> dung </a:t>
            </a:r>
            <a:r>
              <a:rPr lang="en-US" b="0" dirty="0" err="1"/>
              <a:t>khách</a:t>
            </a:r>
            <a:r>
              <a:rPr lang="en-US" b="0" dirty="0"/>
              <a:t> </a:t>
            </a:r>
            <a:r>
              <a:rPr lang="en-US" b="0" dirty="0" err="1"/>
              <a:t>hàng</a:t>
            </a:r>
            <a:r>
              <a:rPr lang="en-US" b="0" dirty="0"/>
              <a:t> (user persona) </a:t>
            </a:r>
            <a:r>
              <a:rPr lang="en-US" b="0" dirty="0" err="1"/>
              <a:t>là</a:t>
            </a:r>
            <a:r>
              <a:rPr lang="en-US" b="0" dirty="0"/>
              <a:t> </a:t>
            </a:r>
            <a:r>
              <a:rPr lang="en-US" b="0" dirty="0" err="1"/>
              <a:t>gì</a:t>
            </a:r>
            <a:r>
              <a:rPr lang="en-US" b="0" dirty="0"/>
              <a:t>?</a:t>
            </a:r>
            <a:endParaRPr b="0" dirty="0"/>
          </a:p>
          <a:p>
            <a:pPr marL="342900" lvl="0" indent="-342900" algn="l" rtl="0">
              <a:lnSpc>
                <a:spcPct val="150000"/>
              </a:lnSpc>
              <a:spcBef>
                <a:spcPts val="480"/>
              </a:spcBef>
              <a:spcAft>
                <a:spcPts val="0"/>
              </a:spcAft>
              <a:buSzPts val="2400"/>
              <a:buFont typeface="Arial"/>
              <a:buChar char="•"/>
            </a:pPr>
            <a:r>
              <a:rPr lang="en-US" b="0" dirty="0" err="1"/>
              <a:t>Nghiên</a:t>
            </a:r>
            <a:r>
              <a:rPr lang="en-US" b="0" dirty="0"/>
              <a:t> </a:t>
            </a:r>
            <a:r>
              <a:rPr lang="en-US" b="0" dirty="0" err="1"/>
              <a:t>cứu</a:t>
            </a:r>
            <a:r>
              <a:rPr lang="en-US" b="0" dirty="0"/>
              <a:t> User Persona</a:t>
            </a:r>
            <a:endParaRPr b="0" dirty="0"/>
          </a:p>
          <a:p>
            <a:pPr marL="342900" lvl="0" indent="-342900" algn="l" rtl="0">
              <a:lnSpc>
                <a:spcPct val="150000"/>
              </a:lnSpc>
              <a:spcBef>
                <a:spcPts val="480"/>
              </a:spcBef>
              <a:spcAft>
                <a:spcPts val="0"/>
              </a:spcAft>
              <a:buSzPts val="2400"/>
              <a:buFont typeface="Arial"/>
              <a:buChar char="•"/>
            </a:pPr>
            <a:r>
              <a:rPr lang="en-US" b="0" dirty="0" err="1"/>
              <a:t>Các</a:t>
            </a:r>
            <a:r>
              <a:rPr lang="en-US" b="0" dirty="0"/>
              <a:t> </a:t>
            </a:r>
            <a:r>
              <a:rPr lang="en-US" b="0" dirty="0" err="1"/>
              <a:t>phương</a:t>
            </a:r>
            <a:r>
              <a:rPr lang="en-US" b="0" dirty="0"/>
              <a:t> </a:t>
            </a:r>
            <a:r>
              <a:rPr lang="en-US" b="0" dirty="0" err="1"/>
              <a:t>pháp</a:t>
            </a:r>
            <a:r>
              <a:rPr lang="en-US" b="0" dirty="0"/>
              <a:t> </a:t>
            </a:r>
            <a:r>
              <a:rPr lang="en-US" b="0" dirty="0" err="1"/>
              <a:t>nghiên</a:t>
            </a:r>
            <a:r>
              <a:rPr lang="en-US" b="0" dirty="0"/>
              <a:t> </a:t>
            </a:r>
            <a:r>
              <a:rPr lang="en-US" b="0" dirty="0" err="1"/>
              <a:t>cứu</a:t>
            </a:r>
            <a:r>
              <a:rPr lang="en-US" b="0" dirty="0"/>
              <a:t> persona</a:t>
            </a:r>
          </a:p>
          <a:p>
            <a:pPr marL="342900" lvl="0" indent="-342900" algn="l" rtl="0">
              <a:lnSpc>
                <a:spcPct val="150000"/>
              </a:lnSpc>
              <a:spcBef>
                <a:spcPts val="480"/>
              </a:spcBef>
              <a:spcAft>
                <a:spcPts val="0"/>
              </a:spcAft>
              <a:buSzPts val="2400"/>
              <a:buFont typeface="Arial"/>
              <a:buChar char="•"/>
            </a:pPr>
            <a:r>
              <a:rPr lang="en-US" b="0" dirty="0" err="1"/>
              <a:t>Khái</a:t>
            </a:r>
            <a:r>
              <a:rPr lang="en-US" b="0" dirty="0"/>
              <a:t> </a:t>
            </a:r>
            <a:r>
              <a:rPr lang="en-US" b="0" dirty="0" err="1"/>
              <a:t>niệm</a:t>
            </a:r>
            <a:r>
              <a:rPr lang="en-US" b="0" dirty="0"/>
              <a:t> </a:t>
            </a:r>
            <a:r>
              <a:rPr lang="en-US" b="0" dirty="0" err="1"/>
              <a:t>điều</a:t>
            </a:r>
            <a:r>
              <a:rPr lang="en-US" b="0" dirty="0"/>
              <a:t> </a:t>
            </a:r>
            <a:r>
              <a:rPr lang="en-US" b="0" dirty="0" err="1"/>
              <a:t>hướng</a:t>
            </a:r>
            <a:r>
              <a:rPr lang="en-US" b="0" dirty="0"/>
              <a:t> </a:t>
            </a:r>
            <a:r>
              <a:rPr lang="en-US" b="0" dirty="0" err="1"/>
              <a:t>trên</a:t>
            </a:r>
            <a:r>
              <a:rPr lang="en-US" b="0" dirty="0"/>
              <a:t> website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6"/>
          <p:cNvSpPr txBox="1">
            <a:spLocks noGrp="1"/>
          </p:cNvSpPr>
          <p:nvPr>
            <p:ph type="title"/>
          </p:nvPr>
        </p:nvSpPr>
        <p:spPr>
          <a:xfrm>
            <a:off x="246524" y="177803"/>
            <a:ext cx="8611726" cy="613833"/>
          </a:xfrm>
          <a:prstGeom prst="rect">
            <a:avLst/>
          </a:prstGeom>
          <a:noFill/>
          <a:ln>
            <a:noFill/>
          </a:ln>
        </p:spPr>
        <p:txBody>
          <a:bodyPr spcFirstLastPara="1" wrap="square" lIns="121875" tIns="60925" rIns="121875" bIns="60925" anchor="ctr" anchorCtr="0">
            <a:noAutofit/>
          </a:bodyPr>
          <a:lstStyle/>
          <a:p>
            <a:pPr marL="0" lvl="0" indent="0" algn="l" rtl="0">
              <a:spcBef>
                <a:spcPts val="0"/>
              </a:spcBef>
              <a:spcAft>
                <a:spcPts val="0"/>
              </a:spcAft>
              <a:buClr>
                <a:schemeClr val="dk2"/>
              </a:buClr>
              <a:buSzPts val="3200"/>
              <a:buFont typeface="Quattrocento Sans"/>
              <a:buNone/>
            </a:pPr>
            <a:r>
              <a:rPr lang="en-US" dirty="0" err="1"/>
              <a:t>Khái</a:t>
            </a:r>
            <a:r>
              <a:rPr lang="en-US" dirty="0"/>
              <a:t> </a:t>
            </a:r>
            <a:r>
              <a:rPr lang="en-US" dirty="0" err="1"/>
              <a:t>niệm</a:t>
            </a:r>
            <a:r>
              <a:rPr lang="en-US" dirty="0"/>
              <a:t> UI/UX</a:t>
            </a:r>
            <a:endParaRPr dirty="0"/>
          </a:p>
        </p:txBody>
      </p:sp>
      <p:pic>
        <p:nvPicPr>
          <p:cNvPr id="16" name="Picture 15"/>
          <p:cNvPicPr>
            <a:picLocks noChangeAspect="1"/>
          </p:cNvPicPr>
          <p:nvPr/>
        </p:nvPicPr>
        <p:blipFill>
          <a:blip r:embed="rId3"/>
          <a:stretch>
            <a:fillRect/>
          </a:stretch>
        </p:blipFill>
        <p:spPr>
          <a:xfrm>
            <a:off x="1702824" y="1465852"/>
            <a:ext cx="5699125" cy="4258945"/>
          </a:xfrm>
          <a:prstGeom prst="rect">
            <a:avLst/>
          </a:prstGeom>
        </p:spPr>
      </p:pic>
    </p:spTree>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7"/>
          <p:cNvSpPr txBox="1">
            <a:spLocks noGrp="1"/>
          </p:cNvSpPr>
          <p:nvPr>
            <p:ph type="title"/>
          </p:nvPr>
        </p:nvSpPr>
        <p:spPr>
          <a:xfrm>
            <a:off x="246524" y="177803"/>
            <a:ext cx="8611726" cy="613833"/>
          </a:xfrm>
          <a:prstGeom prst="rect">
            <a:avLst/>
          </a:prstGeom>
          <a:noFill/>
          <a:ln>
            <a:noFill/>
          </a:ln>
        </p:spPr>
        <p:txBody>
          <a:bodyPr spcFirstLastPara="1" wrap="square" lIns="121875" tIns="60925" rIns="121875" bIns="60925" anchor="ctr" anchorCtr="0">
            <a:noAutofit/>
          </a:bodyPr>
          <a:lstStyle/>
          <a:p>
            <a:pPr marL="0" lvl="0" indent="0" algn="l" rtl="0">
              <a:spcBef>
                <a:spcPts val="0"/>
              </a:spcBef>
              <a:spcAft>
                <a:spcPts val="0"/>
              </a:spcAft>
              <a:buClr>
                <a:schemeClr val="dk2"/>
              </a:buClr>
              <a:buSzPts val="3200"/>
              <a:buFont typeface="Quattrocento Sans"/>
              <a:buNone/>
            </a:pPr>
            <a:r>
              <a:rPr lang="en-US" dirty="0"/>
              <a:t>User persona</a:t>
            </a:r>
            <a:endParaRPr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4424" y="1205593"/>
            <a:ext cx="4635925" cy="5408579"/>
          </a:xfrm>
          <a:prstGeom prst="rect">
            <a:avLst/>
          </a:prstGeom>
        </p:spPr>
      </p:pic>
    </p:spTree>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8"/>
          <p:cNvSpPr txBox="1">
            <a:spLocks noGrp="1"/>
          </p:cNvSpPr>
          <p:nvPr>
            <p:ph type="title"/>
          </p:nvPr>
        </p:nvSpPr>
        <p:spPr>
          <a:xfrm>
            <a:off x="246524" y="177803"/>
            <a:ext cx="8611726" cy="613833"/>
          </a:xfrm>
          <a:prstGeom prst="rect">
            <a:avLst/>
          </a:prstGeom>
          <a:noFill/>
          <a:ln>
            <a:noFill/>
          </a:ln>
        </p:spPr>
        <p:txBody>
          <a:bodyPr spcFirstLastPara="1" wrap="square" lIns="121875" tIns="60925" rIns="121875" bIns="60925" anchor="ctr" anchorCtr="0">
            <a:noAutofit/>
          </a:bodyPr>
          <a:lstStyle/>
          <a:p>
            <a:pPr marL="0" lvl="0" indent="0" algn="l" rtl="0">
              <a:spcBef>
                <a:spcPts val="0"/>
              </a:spcBef>
              <a:spcAft>
                <a:spcPts val="0"/>
              </a:spcAft>
              <a:buClr>
                <a:schemeClr val="dk2"/>
              </a:buClr>
              <a:buSzPts val="3200"/>
              <a:buFont typeface="Quattrocento Sans"/>
              <a:buNone/>
            </a:pPr>
            <a:r>
              <a:rPr lang="en-US" dirty="0" err="1"/>
              <a:t>Khái</a:t>
            </a:r>
            <a:r>
              <a:rPr lang="en-US" dirty="0"/>
              <a:t> </a:t>
            </a:r>
            <a:r>
              <a:rPr lang="en-US" dirty="0" err="1"/>
              <a:t>niệm</a:t>
            </a:r>
            <a:r>
              <a:rPr lang="en-US" dirty="0"/>
              <a:t> </a:t>
            </a:r>
            <a:r>
              <a:rPr lang="en-US" dirty="0" err="1"/>
              <a:t>điều</a:t>
            </a:r>
            <a:r>
              <a:rPr lang="en-US" dirty="0"/>
              <a:t> </a:t>
            </a:r>
            <a:r>
              <a:rPr lang="en-US" dirty="0" err="1"/>
              <a:t>hướng</a:t>
            </a:r>
            <a:endParaRPr dirty="0"/>
          </a:p>
        </p:txBody>
      </p:sp>
      <p:sp>
        <p:nvSpPr>
          <p:cNvPr id="2" name="Text Placeholder 1"/>
          <p:cNvSpPr>
            <a:spLocks noGrp="1"/>
          </p:cNvSpPr>
          <p:nvPr>
            <p:ph type="body"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3216275" y="1066800"/>
            <a:ext cx="2808605" cy="5248275"/>
          </a:xfrm>
          <a:prstGeom prst="rect">
            <a:avLst/>
          </a:prstGeom>
        </p:spPr>
      </p:pic>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9" descr="http://www.onlinecontinuingeducationhelp.com/images/dreamstime_18827411.jpg"/>
          <p:cNvPicPr preferRelativeResize="0"/>
          <p:nvPr/>
        </p:nvPicPr>
        <p:blipFill rotWithShape="1">
          <a:blip r:embed="rId3">
            <a:alphaModFix/>
          </a:blip>
          <a:srcRect/>
          <a:stretch/>
        </p:blipFill>
        <p:spPr>
          <a:xfrm>
            <a:off x="3494049" y="3068177"/>
            <a:ext cx="5649950" cy="3789823"/>
          </a:xfrm>
          <a:prstGeom prst="rect">
            <a:avLst/>
          </a:prstGeom>
          <a:noFill/>
          <a:ln>
            <a:noFill/>
          </a:ln>
        </p:spPr>
      </p:pic>
      <p:sp>
        <p:nvSpPr>
          <p:cNvPr id="172" name="Google Shape;172;p9"/>
          <p:cNvSpPr txBox="1">
            <a:spLocks noGrp="1"/>
          </p:cNvSpPr>
          <p:nvPr>
            <p:ph type="sldNum" idx="4294967295"/>
          </p:nvPr>
        </p:nvSpPr>
        <p:spPr>
          <a:xfrm>
            <a:off x="-1447800" y="6172200"/>
            <a:ext cx="2133600" cy="365125"/>
          </a:xfrm>
          <a:prstGeom prst="rect">
            <a:avLst/>
          </a:prstGeom>
          <a:noFill/>
          <a:ln>
            <a:noFill/>
          </a:ln>
        </p:spPr>
        <p:txBody>
          <a:bodyPr spcFirstLastPara="1" wrap="square" lIns="121875" tIns="60925" rIns="121875" bIns="60925" anchor="ctr" anchorCtr="0">
            <a:noAutofit/>
          </a:bodyPr>
          <a:lstStyle/>
          <a:p>
            <a:pPr marL="0" lvl="0" indent="0" algn="r" rtl="0">
              <a:spcBef>
                <a:spcPts val="0"/>
              </a:spcBef>
              <a:spcAft>
                <a:spcPts val="0"/>
              </a:spcAft>
              <a:buNone/>
            </a:pPr>
            <a:fld id="{00000000-1234-1234-1234-123412341234}" type="slidenum">
              <a:rPr lang="en-US" sz="2000">
                <a:solidFill>
                  <a:schemeClr val="lt1"/>
                </a:solidFill>
              </a:rPr>
              <a:t>9</a:t>
            </a:fld>
            <a:endParaRPr sz="2000">
              <a:solidFill>
                <a:schemeClr val="lt1"/>
              </a:solidFill>
            </a:endParaRPr>
          </a:p>
        </p:txBody>
      </p:sp>
      <p:sp>
        <p:nvSpPr>
          <p:cNvPr id="173" name="Google Shape;173;p9"/>
          <p:cNvSpPr/>
          <p:nvPr/>
        </p:nvSpPr>
        <p:spPr>
          <a:xfrm>
            <a:off x="0" y="1066800"/>
            <a:ext cx="7924800" cy="1727200"/>
          </a:xfrm>
          <a:prstGeom prst="homePlate">
            <a:avLst>
              <a:gd name="adj"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74" name="Google Shape;174;p9"/>
          <p:cNvSpPr txBox="1">
            <a:spLocks noGrp="1"/>
          </p:cNvSpPr>
          <p:nvPr>
            <p:ph type="title"/>
          </p:nvPr>
        </p:nvSpPr>
        <p:spPr>
          <a:xfrm>
            <a:off x="291662" y="1524000"/>
            <a:ext cx="6642538" cy="914400"/>
          </a:xfrm>
          <a:prstGeom prst="rect">
            <a:avLst/>
          </a:prstGeom>
          <a:noFill/>
          <a:ln>
            <a:noFill/>
          </a:ln>
        </p:spPr>
        <p:txBody>
          <a:bodyPr spcFirstLastPara="1" wrap="square" lIns="121875" tIns="60925" rIns="121875" bIns="60925" anchor="t" anchorCtr="0">
            <a:noAutofit/>
          </a:bodyPr>
          <a:lstStyle/>
          <a:p>
            <a:pPr marL="0" lvl="0" indent="0" algn="l" rtl="0">
              <a:spcBef>
                <a:spcPts val="0"/>
              </a:spcBef>
              <a:spcAft>
                <a:spcPts val="0"/>
              </a:spcAft>
              <a:buClr>
                <a:schemeClr val="lt1"/>
              </a:buClr>
              <a:buSzPts val="4000"/>
              <a:buFont typeface="Quattrocento Sans"/>
              <a:buNone/>
            </a:pPr>
            <a:r>
              <a:rPr lang="en-US" sz="4000" b="1" cap="small"/>
              <a:t>Thảo luận</a:t>
            </a:r>
            <a:endParaRPr sz="4000" b="1" cap="small"/>
          </a:p>
        </p:txBody>
      </p:sp>
    </p:spTree>
  </p:cSld>
  <p:clrMapOvr>
    <a:masterClrMapping/>
  </p:clrMapOvr>
</p:sld>
</file>

<file path=ppt/theme/theme1.xml><?xml version="1.0" encoding="utf-8"?>
<a:theme xmlns:a="http://schemas.openxmlformats.org/drawingml/2006/main" name="Custom Design">
  <a:themeElements>
    <a:clrScheme name="Custom 14">
      <a:dk1>
        <a:srgbClr val="000000"/>
      </a:dk1>
      <a:lt1>
        <a:srgbClr val="FFFFFF"/>
      </a:lt1>
      <a:dk2>
        <a:srgbClr val="FF6400"/>
      </a:dk2>
      <a:lt2>
        <a:srgbClr val="50B946"/>
      </a:lt2>
      <a:accent1>
        <a:srgbClr val="0C5AA6"/>
      </a:accent1>
      <a:accent2>
        <a:srgbClr val="FF9700"/>
      </a:accent2>
      <a:accent3>
        <a:srgbClr val="00A383"/>
      </a:accent3>
      <a:accent4>
        <a:srgbClr val="B0B12B"/>
      </a:accent4>
      <a:accent5>
        <a:srgbClr val="B22D2B"/>
      </a:accent5>
      <a:accent6>
        <a:srgbClr val="BDAEF2"/>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Custom 14">
      <a:dk1>
        <a:srgbClr val="000000"/>
      </a:dk1>
      <a:lt1>
        <a:srgbClr val="FFFFFF"/>
      </a:lt1>
      <a:dk2>
        <a:srgbClr val="FF6400"/>
      </a:dk2>
      <a:lt2>
        <a:srgbClr val="50B946"/>
      </a:lt2>
      <a:accent1>
        <a:srgbClr val="0C5AA6"/>
      </a:accent1>
      <a:accent2>
        <a:srgbClr val="FF9700"/>
      </a:accent2>
      <a:accent3>
        <a:srgbClr val="00A383"/>
      </a:accent3>
      <a:accent4>
        <a:srgbClr val="B0B12B"/>
      </a:accent4>
      <a:accent5>
        <a:srgbClr val="B22D2B"/>
      </a:accent5>
      <a:accent6>
        <a:srgbClr val="BDAEF2"/>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391</Words>
  <Application>Microsoft Macintosh PowerPoint</Application>
  <PresentationFormat>On-screen Show (4:3)</PresentationFormat>
  <Paragraphs>86</Paragraphs>
  <Slides>18</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Courier New</vt:lpstr>
      <vt:lpstr>Noto Sans Symbols</vt:lpstr>
      <vt:lpstr>Roboto</vt:lpstr>
      <vt:lpstr>Quattrocento Sans</vt:lpstr>
      <vt:lpstr>Calibri</vt:lpstr>
      <vt:lpstr>Custom Design</vt:lpstr>
      <vt:lpstr>1_Custom Design</vt:lpstr>
      <vt:lpstr>Chân dung khách hàng</vt:lpstr>
      <vt:lpstr>PowerPoint Presentation</vt:lpstr>
      <vt:lpstr>Giới thiệu môn học</vt:lpstr>
      <vt:lpstr>Nội dung bài học</vt:lpstr>
      <vt:lpstr>Review bài online</vt:lpstr>
      <vt:lpstr>Khái niệm UI/UX</vt:lpstr>
      <vt:lpstr>User persona</vt:lpstr>
      <vt:lpstr>Khái niệm điều hướng</vt:lpstr>
      <vt:lpstr>Thảo luận</vt:lpstr>
      <vt:lpstr>Xác định và thực hiện user persona</vt:lpstr>
      <vt:lpstr>Mẫu persona</vt:lpstr>
      <vt:lpstr>Thực hành</vt:lpstr>
      <vt:lpstr>Chuyên đề</vt:lpstr>
      <vt:lpstr>Chia nhóm thuyết trình</vt:lpstr>
      <vt:lpstr>Bài học online 2</vt:lpstr>
      <vt:lpstr>Nội dung bài online 2</vt:lpstr>
      <vt:lpstr>Tóm tắt bài học</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Chân dung khách hàng</dc:title>
  <dc:creator>Hans</dc:creator>
  <cp:lastModifiedBy>Tram Ta</cp:lastModifiedBy>
  <cp:revision>12</cp:revision>
  <dcterms:created xsi:type="dcterms:W3CDTF">2013-04-23T08:05:33Z</dcterms:created>
  <dcterms:modified xsi:type="dcterms:W3CDTF">2023-04-20T02:56:46Z</dcterms:modified>
</cp:coreProperties>
</file>