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19"/>
  </p:notesMasterIdLst>
  <p:sldIdLst>
    <p:sldId id="256" r:id="rId3"/>
    <p:sldId id="608" r:id="rId4"/>
    <p:sldId id="609" r:id="rId5"/>
    <p:sldId id="610" r:id="rId6"/>
    <p:sldId id="607" r:id="rId7"/>
    <p:sldId id="614" r:id="rId8"/>
    <p:sldId id="637" r:id="rId9"/>
    <p:sldId id="630" r:id="rId10"/>
    <p:sldId id="638" r:id="rId11"/>
    <p:sldId id="644" r:id="rId12"/>
    <p:sldId id="616" r:id="rId13"/>
    <p:sldId id="628" r:id="rId14"/>
    <p:sldId id="623" r:id="rId15"/>
    <p:sldId id="625" r:id="rId16"/>
    <p:sldId id="606" r:id="rId17"/>
    <p:sldId id="552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8AD5C6"/>
    <a:srgbClr val="664789"/>
    <a:srgbClr val="797D7E"/>
    <a:srgbClr val="EBF1FF"/>
    <a:srgbClr val="CF3D39"/>
    <a:srgbClr val="D6CAE4"/>
    <a:srgbClr val="9E9E26"/>
    <a:srgbClr val="C6C63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0" autoAdjust="0"/>
    <p:restoredTop sz="94512" autoAdjust="0"/>
  </p:normalViewPr>
  <p:slideViewPr>
    <p:cSldViewPr>
      <p:cViewPr varScale="1">
        <p:scale>
          <a:sx n="74" d="100"/>
          <a:sy n="74" d="100"/>
        </p:scale>
        <p:origin x="1296" y="16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80161" y="6049490"/>
            <a:ext cx="3935189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none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62600" y="3488146"/>
            <a:ext cx="3396797" cy="24436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4/20/23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86300" y="6248400"/>
            <a:ext cx="4095750" cy="427510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19" y="4043065"/>
            <a:ext cx="5760629" cy="14689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304800" y="3581400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 </a:t>
            </a:r>
            <a:r>
              <a:rPr lang="en-US" sz="2400" b="1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2: UCD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UCD</a:t>
            </a:r>
          </a:p>
        </p:txBody>
      </p:sp>
    </p:spTree>
    <p:extLst>
      <p:ext uri="{BB962C8B-B14F-4D97-AF65-F5344CB8AC3E}">
        <p14:creationId xmlns:p14="http://schemas.microsoft.com/office/powerpoint/2010/main" val="171581328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11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34872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Phân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nhóm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Bốc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thăm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chuyên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đề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Thảo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luận</a:t>
            </a:r>
            <a:endParaRPr lang="en-US" b="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>
                <a:solidFill>
                  <a:schemeClr val="tx1"/>
                </a:solidFill>
              </a:rPr>
              <a:t>Trình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bày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 err="1"/>
              <a:t>Chọn</a:t>
            </a:r>
            <a:r>
              <a:rPr lang="en-US" dirty="0"/>
              <a:t> 2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4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Hành</a:t>
            </a:r>
            <a:r>
              <a:rPr lang="en-US" dirty="0">
                <a:solidFill>
                  <a:schemeClr val="tx1"/>
                </a:solidFill>
              </a:rPr>
              <a:t> vi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  <a:p>
            <a:r>
              <a:rPr lang="en-US" dirty="0" err="1">
                <a:solidFill>
                  <a:schemeClr val="tx1"/>
                </a:solidFill>
              </a:rPr>
              <a:t>Vẽ</a:t>
            </a:r>
            <a:r>
              <a:rPr lang="en-US" dirty="0">
                <a:solidFill>
                  <a:schemeClr val="tx1"/>
                </a:solidFill>
              </a:rPr>
              <a:t> wireframe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Figma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1092558"/>
            <a:ext cx="7010399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133600" y="685800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2747493" y="787400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 tắt bài 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52213" y="1702158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800" b="0" dirty="0">
                <a:solidFill>
                  <a:schemeClr val="tx1"/>
                </a:solidFill>
              </a:rPr>
              <a:t>Hành vi người dùng</a:t>
            </a:r>
            <a:endParaRPr lang="en-US" sz="2800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</a:rPr>
              <a:t>Tìm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kiếm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</a:rPr>
              <a:t> tin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Click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vào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liên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kết</a:t>
            </a:r>
            <a:endParaRPr lang="en-US" sz="2000" b="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</a:rPr>
              <a:t>Điền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</a:rPr>
              <a:t> tin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Thao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tác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theo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chức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năng</a:t>
            </a: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 web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</a:rPr>
              <a:t>Bình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luận</a:t>
            </a:r>
            <a:endParaRPr lang="en-US" sz="2000" dirty="0">
              <a:latin typeface="Segoe UI" panose="020B0502040204020203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b="0" dirty="0">
                <a:solidFill>
                  <a:schemeClr val="tx1"/>
                </a:solidFill>
                <a:latin typeface="Segoe UI" panose="020B0502040204020203" pitchFamily="34" charset="0"/>
              </a:rPr>
              <a:t>Chia </a:t>
            </a:r>
            <a:r>
              <a:rPr lang="en-US" sz="2000" b="0" dirty="0" err="1">
                <a:solidFill>
                  <a:schemeClr val="tx1"/>
                </a:solidFill>
                <a:latin typeface="Segoe UI" panose="020B0502040204020203" pitchFamily="34" charset="0"/>
              </a:rPr>
              <a:t>sẻ</a:t>
            </a:r>
            <a:endParaRPr lang="vi-VN" sz="2000" b="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800" b="0" dirty="0">
                <a:solidFill>
                  <a:schemeClr val="tx1"/>
                </a:solidFill>
              </a:rPr>
              <a:t>Chức năng website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800" b="0" dirty="0">
                <a:solidFill>
                  <a:schemeClr val="tx1"/>
                </a:solidFill>
              </a:rPr>
              <a:t>Vẽ wireframe bằng Figma</a:t>
            </a:r>
            <a:endParaRPr lang="en-US" sz="2800" b="0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</a:rPr>
              <a:t>Khái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niệm</a:t>
            </a:r>
            <a:r>
              <a:rPr lang="en-US" sz="2000" dirty="0">
                <a:latin typeface="Segoe UI" panose="020B0502040204020203" pitchFamily="34" charset="0"/>
              </a:rPr>
              <a:t> layout web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</a:rPr>
              <a:t>Công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cụ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cơ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cần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thiết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để</a:t>
            </a:r>
            <a:r>
              <a:rPr lang="en-US" sz="2000" dirty="0">
                <a:latin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</a:rPr>
              <a:t>dựng</a:t>
            </a:r>
            <a:r>
              <a:rPr lang="en-US" sz="2000" dirty="0">
                <a:latin typeface="Segoe UI" panose="020B0502040204020203" pitchFamily="34" charset="0"/>
              </a:rPr>
              <a:t> wireframe</a:t>
            </a:r>
            <a:endParaRPr lang="vi-VN" sz="2000" b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Review </a:t>
            </a:r>
            <a:r>
              <a:rPr lang="en-US" b="0" dirty="0" err="1"/>
              <a:t>nội</a:t>
            </a:r>
            <a:r>
              <a:rPr lang="en-US" b="0" dirty="0"/>
              <a:t> dung </a:t>
            </a:r>
            <a:r>
              <a:rPr lang="en-US" b="0" dirty="0" err="1"/>
              <a:t>bài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r>
              <a:rPr lang="en-US" b="0" dirty="0"/>
              <a:t> online 3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tình</a:t>
            </a:r>
            <a:r>
              <a:rPr lang="en-US" b="0" dirty="0"/>
              <a:t> </a:t>
            </a:r>
            <a:r>
              <a:rPr lang="en-US" b="0" dirty="0" err="1"/>
              <a:t>huống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 online 3</a:t>
            </a:r>
            <a:endParaRPr lang="vi-VN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/>
              <a:t>G</a:t>
            </a:r>
            <a:r>
              <a:rPr lang="vi-VN" b="0" dirty="0"/>
              <a:t>iới thiệu bài học online </a:t>
            </a:r>
            <a:r>
              <a:rPr lang="en-US" b="0" dirty="0"/>
              <a:t>4</a:t>
            </a:r>
            <a:endParaRPr lang="vi-VN" b="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insight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UX insight: User Flow &amp; Usability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9324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7936345" cy="491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156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làm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trung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tâm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(User-centered design - UCD)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pháp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đồ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nhiệm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vụ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(Task analysis)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(Personas)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(Usability testing)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Phản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hồi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(User feedback)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Clr>
                <a:srgbClr val="DD7471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kế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thử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nghiệm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(Prototype design)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8321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8</a:t>
            </a:fld>
            <a:endParaRPr lang="en-US" sz="200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UX insight: </a:t>
            </a:r>
            <a:r>
              <a:rPr lang="en-US" dirty="0">
                <a:solidFill>
                  <a:schemeClr val="tx1"/>
                </a:solidFill>
              </a:rPr>
              <a:t>User Flow &amp; Usability Test</a:t>
            </a:r>
          </a:p>
        </p:txBody>
      </p:sp>
    </p:spTree>
    <p:extLst>
      <p:ext uri="{BB962C8B-B14F-4D97-AF65-F5344CB8AC3E}">
        <p14:creationId xmlns:p14="http://schemas.microsoft.com/office/powerpoint/2010/main" val="318475639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15537</TotalTime>
  <Words>301</Words>
  <Application>Microsoft Macintosh PowerPoint</Application>
  <PresentationFormat>On-screen Show (4:3)</PresentationFormat>
  <Paragraphs>74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Roboto Lt</vt:lpstr>
      <vt:lpstr>Arial</vt:lpstr>
      <vt:lpstr>Calibri</vt:lpstr>
      <vt:lpstr>Courier New</vt:lpstr>
      <vt:lpstr>Roboto</vt:lpstr>
      <vt:lpstr>Segoe UI</vt:lpstr>
      <vt:lpstr>Wingdings</vt:lpstr>
      <vt:lpstr>Custom Design</vt:lpstr>
      <vt:lpstr>1_Custom Design</vt:lpstr>
      <vt:lpstr>Các phương pháp nghiên cứu</vt:lpstr>
      <vt:lpstr>PowerPoint Presentation</vt:lpstr>
      <vt:lpstr>Nội dung bài học</vt:lpstr>
      <vt:lpstr>Review bài online</vt:lpstr>
      <vt:lpstr>UX insight </vt:lpstr>
      <vt:lpstr>UX process</vt:lpstr>
      <vt:lpstr>UCD</vt:lpstr>
      <vt:lpstr>Thảo luận</vt:lpstr>
      <vt:lpstr>Thảo luận 1</vt:lpstr>
      <vt:lpstr>Thảo luận 2: UCD</vt:lpstr>
      <vt:lpstr>Chuyên đề</vt:lpstr>
      <vt:lpstr>Chia nhóm thuyết trình</vt:lpstr>
      <vt:lpstr>Bài học online 4</vt:lpstr>
      <vt:lpstr>Nội dung bài online 4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2320</cp:revision>
  <dcterms:created xsi:type="dcterms:W3CDTF">2013-04-23T08:05:33Z</dcterms:created>
  <dcterms:modified xsi:type="dcterms:W3CDTF">2023-04-20T03:01:17Z</dcterms:modified>
</cp:coreProperties>
</file>