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2"/>
  </p:notesMasterIdLst>
  <p:sldIdLst>
    <p:sldId id="256" r:id="rId3"/>
    <p:sldId id="608" r:id="rId4"/>
    <p:sldId id="609" r:id="rId5"/>
    <p:sldId id="610" r:id="rId6"/>
    <p:sldId id="656" r:id="rId7"/>
    <p:sldId id="659" r:id="rId8"/>
    <p:sldId id="660" r:id="rId9"/>
    <p:sldId id="630" r:id="rId10"/>
    <p:sldId id="664" r:id="rId11"/>
    <p:sldId id="674" r:id="rId12"/>
    <p:sldId id="616" r:id="rId13"/>
    <p:sldId id="628" r:id="rId14"/>
    <p:sldId id="623" r:id="rId15"/>
    <p:sldId id="665" r:id="rId16"/>
    <p:sldId id="666" r:id="rId17"/>
    <p:sldId id="682" r:id="rId18"/>
    <p:sldId id="683" r:id="rId19"/>
    <p:sldId id="606" r:id="rId20"/>
    <p:sldId id="552" r:id="rId21"/>
  </p:sldIdLst>
  <p:sldSz cx="12192000" cy="6858000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0" autoAdjust="0"/>
    <p:restoredTop sz="46263" autoAdjust="0"/>
  </p:normalViewPr>
  <p:slideViewPr>
    <p:cSldViewPr>
      <p:cViewPr varScale="1">
        <p:scale>
          <a:sx n="79" d="100"/>
          <a:sy n="79" d="100"/>
        </p:scale>
        <p:origin x="432" y="192"/>
      </p:cViewPr>
      <p:guideLst>
        <p:guide orient="horz" pos="2159"/>
        <p:guide pos="3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79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margin:10px 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.form-control{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width:98%;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padding:5px;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outline:none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gray;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border-radius:3px;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 label{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font-weight:bold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font-variant:small-caps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form-control:focus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background-color:yellow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box-shadow:0 0 3px red;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yellow;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/&gt;Nam&lt;/label&gt;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Nữ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type="date"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type="number" min="0" max="10" step="0.25"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list="careers"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class="form-control" id="careers"&gt;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viên&lt;/option&gt;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/&gt;Du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nhạc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Ẩm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rows="3" class="form-control"&gt;&lt;/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&lt;button&gt;Đăng ký&lt;/button&gt;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margin:10px 0px;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.form-control{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width:98%;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padding:5px;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outline:none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gray;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border-radius:3px;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.form-group label{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font-weight:bold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font-variant:small-caps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form-control:focus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background-color:yellow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box-shadow:0 0 3px red;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border:1px solid yellow;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/&gt;Nam&lt;/label&gt;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type="radio" name="gender"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Nữ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type="date"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type="number" min="0" max="10" step="0.25"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nghiệp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list="careers"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class="form-control" id="careers"&gt;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viên&lt;/option&gt;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&lt;option&gt;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&lt;/option&gt;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&lt;legend&gt;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:&lt;/legend&gt;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/&gt;Du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Âm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nhạc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&lt;label&gt;&lt;input type="checkbox" name="hobby" /&gt;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Ẩm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rows="3" class="form-control"&gt;&lt;/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textarea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class="form-group"&gt;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&lt;button&gt;Đăng ký&lt;/button&gt;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&lt;button&gt;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278090"/>
            <a:ext cx="4343400" cy="307340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Bài 5: Figma - Hệ thống thiết kế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574790" y="2514600"/>
            <a:ext cx="5483860" cy="360045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u="none" strike="noStrike" kern="1200" cap="none" spc="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135"/>
            <a:ext cx="324548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1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5863" y="6115482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0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môn</a:t>
            </a:r>
            <a:r>
              <a:rPr lang="en-US" dirty="0">
                <a:ea typeface="Segoe UI" panose="020B0502040204020203" pitchFamily="34" charset="0"/>
              </a:rPr>
              <a:t> </a:t>
            </a:r>
            <a:br>
              <a:rPr lang="en-US" dirty="0">
                <a:ea typeface="Segoe UI" panose="020B0502040204020203" pitchFamily="34" charset="0"/>
              </a:rPr>
            </a:br>
            <a:r>
              <a:rPr lang="en-US" dirty="0" err="1">
                <a:ea typeface="Segoe UI" panose="020B0502040204020203" pitchFamily="34" charset="0"/>
              </a:rPr>
              <a:t>Tên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số</a:t>
            </a:r>
            <a:r>
              <a:rPr lang="en-US" dirty="0">
                <a:ea typeface="Segoe UI" panose="020B0502040204020203" pitchFamily="34" charset="0"/>
              </a:rPr>
              <a:t> </a:t>
            </a:r>
            <a:r>
              <a:rPr lang="en-US" dirty="0" err="1">
                <a:ea typeface="Segoe UI" panose="020B0502040204020203" pitchFamily="34" charset="0"/>
              </a:rPr>
              <a:t>bài</a:t>
            </a:r>
            <a:r>
              <a:rPr lang="en-US" dirty="0">
                <a:ea typeface="Segoe UI" panose="020B0502040204020203" pitchFamily="34" charset="0"/>
              </a:rPr>
              <a:t> </a:t>
            </a:r>
            <a:endParaRPr lang="vi-VN" dirty="0">
              <a:ea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5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59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1" y="3905157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855" indent="-309245">
              <a:buClr>
                <a:schemeClr val="tx2"/>
              </a:buClr>
              <a:defRPr sz="2400"/>
            </a:lvl2pPr>
            <a:lvl3pPr marL="988060" indent="-309245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anose="020B0502040204020203" pitchFamily="34" charset="0"/>
                <a:ea typeface="Roboto Lt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anose="020B0502040204020203" pitchFamily="34" charset="0"/>
                <a:ea typeface="Roboto" panose="02000000000000000000" charset="0"/>
                <a:cs typeface="Segoe UI" panose="020B0502040204020203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anose="02070309020205020404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0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0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4/24/23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5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5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1219200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9245" indent="-309245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855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060" indent="-309245" algn="l" defTabSz="12192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467600" y="6248400"/>
            <a:ext cx="2749550" cy="307340"/>
          </a:xfrm>
        </p:spPr>
        <p:txBody>
          <a:bodyPr wrap="square"/>
          <a:lstStyle/>
          <a:p>
            <a:r>
              <a:rPr lang="en-US" dirty="0" err="1"/>
              <a:t>Bài 5: Hệ thống thiết kế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Layout website 12 cột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71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5: </a:t>
            </a:r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6495415" cy="5080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Chỉ ra những website không đạt chuẩn layout web 12 cột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5334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11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9144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533544" y="2438400"/>
            <a:ext cx="4554076" cy="29971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Phân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nhóm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Bốc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thăm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chuyên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đề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Thảo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luận</a:t>
            </a:r>
            <a:endParaRPr lang="en-US" sz="2800" b="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0" dirty="0" err="1">
                <a:solidFill>
                  <a:schemeClr val="tx1"/>
                </a:solidFill>
              </a:rPr>
              <a:t>Trình</a:t>
            </a:r>
            <a:r>
              <a:rPr lang="en-US" sz="2800" b="0" dirty="0">
                <a:solidFill>
                  <a:schemeClr val="tx1"/>
                </a:solidFill>
              </a:rPr>
              <a:t> </a:t>
            </a:r>
            <a:r>
              <a:rPr lang="en-US" sz="2800" b="0" dirty="0" err="1">
                <a:solidFill>
                  <a:schemeClr val="tx1"/>
                </a:solidFill>
              </a:rPr>
              <a:t>bày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53200" y="1116330"/>
            <a:ext cx="5181600" cy="5791200"/>
            <a:chOff x="3027851" y="1414398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 bwMode="auto">
            <a:xfrm>
              <a:off x="3027851" y="1414398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3452934" y="2373113"/>
              <a:ext cx="1507087" cy="3760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0416" y="3289270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 đề </a:t>
              </a:r>
              <a:r>
                <a:rPr lang="vi-VN" b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5401196" y="1964625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vi-VN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5173159" y="2902279"/>
              <a:ext cx="1374228" cy="347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Chuyên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</a:t>
              </a:r>
              <a:r>
                <a:rPr lang="en-US" b="1" dirty="0" err="1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đề</a:t>
              </a:r>
              <a:r>
                <a:rPr lang="en-US" b="1" dirty="0">
                  <a:latin typeface="Segoe UI" panose="020B0502040204020203" pitchFamily="34" charset="0"/>
                  <a:ea typeface="Roboto" panose="02000000000000000000" charset="0"/>
                  <a:cs typeface="Segoe UI" panose="020B0502040204020203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1970" y="889000"/>
            <a:ext cx="5744845" cy="36410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sinh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lab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GV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" y="462727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976331" y="457822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/>
            <a:srcRect r="-6573"/>
            <a:stretch>
              <a:fillRect/>
            </a:stretch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-1" fmla="*/ 603504 w 725424"/>
                <a:gd name="connsiteY0-2" fmla="*/ 377952 h 2279904"/>
                <a:gd name="connsiteX1-3" fmla="*/ 566928 w 725424"/>
                <a:gd name="connsiteY1-4" fmla="*/ 505968 h 2279904"/>
                <a:gd name="connsiteX2-5" fmla="*/ 566928 w 725424"/>
                <a:gd name="connsiteY2-6" fmla="*/ 652272 h 2279904"/>
                <a:gd name="connsiteX3-7" fmla="*/ 542544 w 725424"/>
                <a:gd name="connsiteY3-8" fmla="*/ 780288 h 2279904"/>
                <a:gd name="connsiteX4-9" fmla="*/ 536448 w 725424"/>
                <a:gd name="connsiteY4-10" fmla="*/ 908304 h 2279904"/>
                <a:gd name="connsiteX5-11" fmla="*/ 451104 w 725424"/>
                <a:gd name="connsiteY5-12" fmla="*/ 877824 h 2279904"/>
                <a:gd name="connsiteX6-13" fmla="*/ 457200 w 725424"/>
                <a:gd name="connsiteY6-14" fmla="*/ 950976 h 2279904"/>
                <a:gd name="connsiteX7-15" fmla="*/ 493776 w 725424"/>
                <a:gd name="connsiteY7-16" fmla="*/ 1060704 h 2279904"/>
                <a:gd name="connsiteX8-17" fmla="*/ 451104 w 725424"/>
                <a:gd name="connsiteY8-18" fmla="*/ 1280160 h 2279904"/>
                <a:gd name="connsiteX9-19" fmla="*/ 451104 w 725424"/>
                <a:gd name="connsiteY9-20" fmla="*/ 1280160 h 2279904"/>
                <a:gd name="connsiteX10-21" fmla="*/ 566928 w 725424"/>
                <a:gd name="connsiteY10-22" fmla="*/ 1365504 h 2279904"/>
                <a:gd name="connsiteX11-23" fmla="*/ 597408 w 725424"/>
                <a:gd name="connsiteY11-24" fmla="*/ 1426464 h 2279904"/>
                <a:gd name="connsiteX12-25" fmla="*/ 609600 w 725424"/>
                <a:gd name="connsiteY12-26" fmla="*/ 1548384 h 2279904"/>
                <a:gd name="connsiteX13-27" fmla="*/ 560832 w 725424"/>
                <a:gd name="connsiteY13-28" fmla="*/ 1719072 h 2279904"/>
                <a:gd name="connsiteX14-29" fmla="*/ 603504 w 725424"/>
                <a:gd name="connsiteY14-30" fmla="*/ 1932432 h 2279904"/>
                <a:gd name="connsiteX15-31" fmla="*/ 676656 w 725424"/>
                <a:gd name="connsiteY15-32" fmla="*/ 2133600 h 2279904"/>
                <a:gd name="connsiteX16-33" fmla="*/ 652272 w 725424"/>
                <a:gd name="connsiteY16-34" fmla="*/ 2279904 h 2279904"/>
                <a:gd name="connsiteX17-35" fmla="*/ 335280 w 725424"/>
                <a:gd name="connsiteY17-36" fmla="*/ 2249424 h 2279904"/>
                <a:gd name="connsiteX18-37" fmla="*/ 0 w 725424"/>
                <a:gd name="connsiteY18-38" fmla="*/ 1493520 h 2279904"/>
                <a:gd name="connsiteX19-39" fmla="*/ 146304 w 725424"/>
                <a:gd name="connsiteY19-40" fmla="*/ 420624 h 2279904"/>
                <a:gd name="connsiteX20-41" fmla="*/ 304800 w 725424"/>
                <a:gd name="connsiteY20-42" fmla="*/ 18288 h 2279904"/>
                <a:gd name="connsiteX21-43" fmla="*/ 725424 w 725424"/>
                <a:gd name="connsiteY21-44" fmla="*/ 0 h 2279904"/>
                <a:gd name="connsiteX22-45" fmla="*/ 660273 w 725424"/>
                <a:gd name="connsiteY22-46" fmla="*/ 360807 h 2279904"/>
                <a:gd name="connsiteX23" fmla="*/ 603504 w 725424"/>
                <a:gd name="connsiteY23" fmla="*/ 377952 h 2279904"/>
                <a:gd name="connsiteX0-47" fmla="*/ 603504 w 725424"/>
                <a:gd name="connsiteY0-48" fmla="*/ 412242 h 2279904"/>
                <a:gd name="connsiteX1-49" fmla="*/ 566928 w 725424"/>
                <a:gd name="connsiteY1-50" fmla="*/ 505968 h 2279904"/>
                <a:gd name="connsiteX2-51" fmla="*/ 566928 w 725424"/>
                <a:gd name="connsiteY2-52" fmla="*/ 652272 h 2279904"/>
                <a:gd name="connsiteX3-53" fmla="*/ 542544 w 725424"/>
                <a:gd name="connsiteY3-54" fmla="*/ 780288 h 2279904"/>
                <a:gd name="connsiteX4-55" fmla="*/ 536448 w 725424"/>
                <a:gd name="connsiteY4-56" fmla="*/ 908304 h 2279904"/>
                <a:gd name="connsiteX5-57" fmla="*/ 451104 w 725424"/>
                <a:gd name="connsiteY5-58" fmla="*/ 877824 h 2279904"/>
                <a:gd name="connsiteX6-59" fmla="*/ 457200 w 725424"/>
                <a:gd name="connsiteY6-60" fmla="*/ 950976 h 2279904"/>
                <a:gd name="connsiteX7-61" fmla="*/ 493776 w 725424"/>
                <a:gd name="connsiteY7-62" fmla="*/ 1060704 h 2279904"/>
                <a:gd name="connsiteX8-63" fmla="*/ 451104 w 725424"/>
                <a:gd name="connsiteY8-64" fmla="*/ 1280160 h 2279904"/>
                <a:gd name="connsiteX9-65" fmla="*/ 451104 w 725424"/>
                <a:gd name="connsiteY9-66" fmla="*/ 1280160 h 2279904"/>
                <a:gd name="connsiteX10-67" fmla="*/ 566928 w 725424"/>
                <a:gd name="connsiteY10-68" fmla="*/ 1365504 h 2279904"/>
                <a:gd name="connsiteX11-69" fmla="*/ 597408 w 725424"/>
                <a:gd name="connsiteY11-70" fmla="*/ 1426464 h 2279904"/>
                <a:gd name="connsiteX12-71" fmla="*/ 609600 w 725424"/>
                <a:gd name="connsiteY12-72" fmla="*/ 1548384 h 2279904"/>
                <a:gd name="connsiteX13-73" fmla="*/ 560832 w 725424"/>
                <a:gd name="connsiteY13-74" fmla="*/ 1719072 h 2279904"/>
                <a:gd name="connsiteX14-75" fmla="*/ 603504 w 725424"/>
                <a:gd name="connsiteY14-76" fmla="*/ 1932432 h 2279904"/>
                <a:gd name="connsiteX15-77" fmla="*/ 676656 w 725424"/>
                <a:gd name="connsiteY15-78" fmla="*/ 2133600 h 2279904"/>
                <a:gd name="connsiteX16-79" fmla="*/ 652272 w 725424"/>
                <a:gd name="connsiteY16-80" fmla="*/ 2279904 h 2279904"/>
                <a:gd name="connsiteX17-81" fmla="*/ 335280 w 725424"/>
                <a:gd name="connsiteY17-82" fmla="*/ 2249424 h 2279904"/>
                <a:gd name="connsiteX18-83" fmla="*/ 0 w 725424"/>
                <a:gd name="connsiteY18-84" fmla="*/ 1493520 h 2279904"/>
                <a:gd name="connsiteX19-85" fmla="*/ 146304 w 725424"/>
                <a:gd name="connsiteY19-86" fmla="*/ 420624 h 2279904"/>
                <a:gd name="connsiteX20-87" fmla="*/ 304800 w 725424"/>
                <a:gd name="connsiteY20-88" fmla="*/ 18288 h 2279904"/>
                <a:gd name="connsiteX21-89" fmla="*/ 725424 w 725424"/>
                <a:gd name="connsiteY21-90" fmla="*/ 0 h 2279904"/>
                <a:gd name="connsiteX22-91" fmla="*/ 660273 w 725424"/>
                <a:gd name="connsiteY22-92" fmla="*/ 360807 h 2279904"/>
                <a:gd name="connsiteX23-93" fmla="*/ 603504 w 725424"/>
                <a:gd name="connsiteY23-94" fmla="*/ 412242 h 2279904"/>
                <a:gd name="connsiteX0-95" fmla="*/ 603504 w 725424"/>
                <a:gd name="connsiteY0-96" fmla="*/ 412242 h 2279904"/>
                <a:gd name="connsiteX1-97" fmla="*/ 566928 w 725424"/>
                <a:gd name="connsiteY1-98" fmla="*/ 505968 h 2279904"/>
                <a:gd name="connsiteX2-99" fmla="*/ 566928 w 725424"/>
                <a:gd name="connsiteY2-100" fmla="*/ 652272 h 2279904"/>
                <a:gd name="connsiteX3-101" fmla="*/ 542544 w 725424"/>
                <a:gd name="connsiteY3-102" fmla="*/ 780288 h 2279904"/>
                <a:gd name="connsiteX4-103" fmla="*/ 525018 w 725424"/>
                <a:gd name="connsiteY4-104" fmla="*/ 894969 h 2279904"/>
                <a:gd name="connsiteX5-105" fmla="*/ 451104 w 725424"/>
                <a:gd name="connsiteY5-106" fmla="*/ 877824 h 2279904"/>
                <a:gd name="connsiteX6-107" fmla="*/ 457200 w 725424"/>
                <a:gd name="connsiteY6-108" fmla="*/ 950976 h 2279904"/>
                <a:gd name="connsiteX7-109" fmla="*/ 493776 w 725424"/>
                <a:gd name="connsiteY7-110" fmla="*/ 1060704 h 2279904"/>
                <a:gd name="connsiteX8-111" fmla="*/ 451104 w 725424"/>
                <a:gd name="connsiteY8-112" fmla="*/ 1280160 h 2279904"/>
                <a:gd name="connsiteX9-113" fmla="*/ 451104 w 725424"/>
                <a:gd name="connsiteY9-114" fmla="*/ 1280160 h 2279904"/>
                <a:gd name="connsiteX10-115" fmla="*/ 566928 w 725424"/>
                <a:gd name="connsiteY10-116" fmla="*/ 1365504 h 2279904"/>
                <a:gd name="connsiteX11-117" fmla="*/ 597408 w 725424"/>
                <a:gd name="connsiteY11-118" fmla="*/ 1426464 h 2279904"/>
                <a:gd name="connsiteX12-119" fmla="*/ 609600 w 725424"/>
                <a:gd name="connsiteY12-120" fmla="*/ 1548384 h 2279904"/>
                <a:gd name="connsiteX13-121" fmla="*/ 560832 w 725424"/>
                <a:gd name="connsiteY13-122" fmla="*/ 1719072 h 2279904"/>
                <a:gd name="connsiteX14-123" fmla="*/ 603504 w 725424"/>
                <a:gd name="connsiteY14-124" fmla="*/ 1932432 h 2279904"/>
                <a:gd name="connsiteX15-125" fmla="*/ 676656 w 725424"/>
                <a:gd name="connsiteY15-126" fmla="*/ 2133600 h 2279904"/>
                <a:gd name="connsiteX16-127" fmla="*/ 652272 w 725424"/>
                <a:gd name="connsiteY16-128" fmla="*/ 2279904 h 2279904"/>
                <a:gd name="connsiteX17-129" fmla="*/ 335280 w 725424"/>
                <a:gd name="connsiteY17-130" fmla="*/ 2249424 h 2279904"/>
                <a:gd name="connsiteX18-131" fmla="*/ 0 w 725424"/>
                <a:gd name="connsiteY18-132" fmla="*/ 1493520 h 2279904"/>
                <a:gd name="connsiteX19-133" fmla="*/ 146304 w 725424"/>
                <a:gd name="connsiteY19-134" fmla="*/ 420624 h 2279904"/>
                <a:gd name="connsiteX20-135" fmla="*/ 304800 w 725424"/>
                <a:gd name="connsiteY20-136" fmla="*/ 18288 h 2279904"/>
                <a:gd name="connsiteX21-137" fmla="*/ 725424 w 725424"/>
                <a:gd name="connsiteY21-138" fmla="*/ 0 h 2279904"/>
                <a:gd name="connsiteX22-139" fmla="*/ 660273 w 725424"/>
                <a:gd name="connsiteY22-140" fmla="*/ 360807 h 2279904"/>
                <a:gd name="connsiteX23-141" fmla="*/ 603504 w 725424"/>
                <a:gd name="connsiteY23-142" fmla="*/ 412242 h 2279904"/>
                <a:gd name="connsiteX0-143" fmla="*/ 603504 w 725424"/>
                <a:gd name="connsiteY0-144" fmla="*/ 412242 h 2279904"/>
                <a:gd name="connsiteX1-145" fmla="*/ 566928 w 725424"/>
                <a:gd name="connsiteY1-146" fmla="*/ 505968 h 2279904"/>
                <a:gd name="connsiteX2-147" fmla="*/ 566928 w 725424"/>
                <a:gd name="connsiteY2-148" fmla="*/ 652272 h 2279904"/>
                <a:gd name="connsiteX3-149" fmla="*/ 542544 w 725424"/>
                <a:gd name="connsiteY3-150" fmla="*/ 780288 h 2279904"/>
                <a:gd name="connsiteX4-151" fmla="*/ 525018 w 725424"/>
                <a:gd name="connsiteY4-152" fmla="*/ 894969 h 2279904"/>
                <a:gd name="connsiteX5-153" fmla="*/ 451104 w 725424"/>
                <a:gd name="connsiteY5-154" fmla="*/ 877824 h 2279904"/>
                <a:gd name="connsiteX6-155" fmla="*/ 433578 w 725424"/>
                <a:gd name="connsiteY6-156" fmla="*/ 911352 h 2279904"/>
                <a:gd name="connsiteX7-157" fmla="*/ 457200 w 725424"/>
                <a:gd name="connsiteY7-158" fmla="*/ 950976 h 2279904"/>
                <a:gd name="connsiteX8-159" fmla="*/ 493776 w 725424"/>
                <a:gd name="connsiteY8-160" fmla="*/ 1060704 h 2279904"/>
                <a:gd name="connsiteX9-161" fmla="*/ 451104 w 725424"/>
                <a:gd name="connsiteY9-162" fmla="*/ 1280160 h 2279904"/>
                <a:gd name="connsiteX10-163" fmla="*/ 451104 w 725424"/>
                <a:gd name="connsiteY10-164" fmla="*/ 1280160 h 2279904"/>
                <a:gd name="connsiteX11-165" fmla="*/ 566928 w 725424"/>
                <a:gd name="connsiteY11-166" fmla="*/ 1365504 h 2279904"/>
                <a:gd name="connsiteX12-167" fmla="*/ 597408 w 725424"/>
                <a:gd name="connsiteY12-168" fmla="*/ 1426464 h 2279904"/>
                <a:gd name="connsiteX13-169" fmla="*/ 609600 w 725424"/>
                <a:gd name="connsiteY13-170" fmla="*/ 1548384 h 2279904"/>
                <a:gd name="connsiteX14-171" fmla="*/ 560832 w 725424"/>
                <a:gd name="connsiteY14-172" fmla="*/ 1719072 h 2279904"/>
                <a:gd name="connsiteX15-173" fmla="*/ 603504 w 725424"/>
                <a:gd name="connsiteY15-174" fmla="*/ 1932432 h 2279904"/>
                <a:gd name="connsiteX16-175" fmla="*/ 676656 w 725424"/>
                <a:gd name="connsiteY16-176" fmla="*/ 2133600 h 2279904"/>
                <a:gd name="connsiteX17-177" fmla="*/ 652272 w 725424"/>
                <a:gd name="connsiteY17-178" fmla="*/ 2279904 h 2279904"/>
                <a:gd name="connsiteX18-179" fmla="*/ 335280 w 725424"/>
                <a:gd name="connsiteY18-180" fmla="*/ 2249424 h 2279904"/>
                <a:gd name="connsiteX19-181" fmla="*/ 0 w 725424"/>
                <a:gd name="connsiteY19-182" fmla="*/ 1493520 h 2279904"/>
                <a:gd name="connsiteX20-183" fmla="*/ 146304 w 725424"/>
                <a:gd name="connsiteY20-184" fmla="*/ 420624 h 2279904"/>
                <a:gd name="connsiteX21-185" fmla="*/ 304800 w 725424"/>
                <a:gd name="connsiteY21-186" fmla="*/ 18288 h 2279904"/>
                <a:gd name="connsiteX22-187" fmla="*/ 725424 w 725424"/>
                <a:gd name="connsiteY22-188" fmla="*/ 0 h 2279904"/>
                <a:gd name="connsiteX23-189" fmla="*/ 660273 w 725424"/>
                <a:gd name="connsiteY23-190" fmla="*/ 360807 h 2279904"/>
                <a:gd name="connsiteX24" fmla="*/ 603504 w 725424"/>
                <a:gd name="connsiteY24" fmla="*/ 412242 h 2279904"/>
                <a:gd name="connsiteX0-191" fmla="*/ 603504 w 725424"/>
                <a:gd name="connsiteY0-192" fmla="*/ 412242 h 2279904"/>
                <a:gd name="connsiteX1-193" fmla="*/ 566928 w 725424"/>
                <a:gd name="connsiteY1-194" fmla="*/ 505968 h 2279904"/>
                <a:gd name="connsiteX2-195" fmla="*/ 566928 w 725424"/>
                <a:gd name="connsiteY2-196" fmla="*/ 652272 h 2279904"/>
                <a:gd name="connsiteX3-197" fmla="*/ 542544 w 725424"/>
                <a:gd name="connsiteY3-198" fmla="*/ 780288 h 2279904"/>
                <a:gd name="connsiteX4-199" fmla="*/ 525018 w 725424"/>
                <a:gd name="connsiteY4-200" fmla="*/ 894969 h 2279904"/>
                <a:gd name="connsiteX5-201" fmla="*/ 451104 w 725424"/>
                <a:gd name="connsiteY5-202" fmla="*/ 877824 h 2279904"/>
                <a:gd name="connsiteX6-203" fmla="*/ 433578 w 725424"/>
                <a:gd name="connsiteY6-204" fmla="*/ 911352 h 2279904"/>
                <a:gd name="connsiteX7-205" fmla="*/ 457200 w 725424"/>
                <a:gd name="connsiteY7-206" fmla="*/ 950976 h 2279904"/>
                <a:gd name="connsiteX8-207" fmla="*/ 493776 w 725424"/>
                <a:gd name="connsiteY8-208" fmla="*/ 1060704 h 2279904"/>
                <a:gd name="connsiteX9-209" fmla="*/ 465963 w 725424"/>
                <a:gd name="connsiteY9-210" fmla="*/ 1139952 h 2279904"/>
                <a:gd name="connsiteX10-211" fmla="*/ 451104 w 725424"/>
                <a:gd name="connsiteY10-212" fmla="*/ 1280160 h 2279904"/>
                <a:gd name="connsiteX11-213" fmla="*/ 451104 w 725424"/>
                <a:gd name="connsiteY11-214" fmla="*/ 1280160 h 2279904"/>
                <a:gd name="connsiteX12-215" fmla="*/ 566928 w 725424"/>
                <a:gd name="connsiteY12-216" fmla="*/ 1365504 h 2279904"/>
                <a:gd name="connsiteX13-217" fmla="*/ 597408 w 725424"/>
                <a:gd name="connsiteY13-218" fmla="*/ 1426464 h 2279904"/>
                <a:gd name="connsiteX14-219" fmla="*/ 609600 w 725424"/>
                <a:gd name="connsiteY14-220" fmla="*/ 1548384 h 2279904"/>
                <a:gd name="connsiteX15-221" fmla="*/ 560832 w 725424"/>
                <a:gd name="connsiteY15-222" fmla="*/ 1719072 h 2279904"/>
                <a:gd name="connsiteX16-223" fmla="*/ 603504 w 725424"/>
                <a:gd name="connsiteY16-224" fmla="*/ 1932432 h 2279904"/>
                <a:gd name="connsiteX17-225" fmla="*/ 676656 w 725424"/>
                <a:gd name="connsiteY17-226" fmla="*/ 2133600 h 2279904"/>
                <a:gd name="connsiteX18-227" fmla="*/ 652272 w 725424"/>
                <a:gd name="connsiteY18-228" fmla="*/ 2279904 h 2279904"/>
                <a:gd name="connsiteX19-229" fmla="*/ 335280 w 725424"/>
                <a:gd name="connsiteY19-230" fmla="*/ 2249424 h 2279904"/>
                <a:gd name="connsiteX20-231" fmla="*/ 0 w 725424"/>
                <a:gd name="connsiteY20-232" fmla="*/ 1493520 h 2279904"/>
                <a:gd name="connsiteX21-233" fmla="*/ 146304 w 725424"/>
                <a:gd name="connsiteY21-234" fmla="*/ 420624 h 2279904"/>
                <a:gd name="connsiteX22-235" fmla="*/ 304800 w 725424"/>
                <a:gd name="connsiteY22-236" fmla="*/ 18288 h 2279904"/>
                <a:gd name="connsiteX23-237" fmla="*/ 725424 w 725424"/>
                <a:gd name="connsiteY23-238" fmla="*/ 0 h 2279904"/>
                <a:gd name="connsiteX24-239" fmla="*/ 660273 w 725424"/>
                <a:gd name="connsiteY24-240" fmla="*/ 360807 h 2279904"/>
                <a:gd name="connsiteX25" fmla="*/ 603504 w 725424"/>
                <a:gd name="connsiteY25" fmla="*/ 412242 h 2279904"/>
                <a:gd name="connsiteX0-241" fmla="*/ 603504 w 725424"/>
                <a:gd name="connsiteY0-242" fmla="*/ 412242 h 2279904"/>
                <a:gd name="connsiteX1-243" fmla="*/ 566928 w 725424"/>
                <a:gd name="connsiteY1-244" fmla="*/ 505968 h 2279904"/>
                <a:gd name="connsiteX2-245" fmla="*/ 566928 w 725424"/>
                <a:gd name="connsiteY2-246" fmla="*/ 652272 h 2279904"/>
                <a:gd name="connsiteX3-247" fmla="*/ 542544 w 725424"/>
                <a:gd name="connsiteY3-248" fmla="*/ 780288 h 2279904"/>
                <a:gd name="connsiteX4-249" fmla="*/ 525018 w 725424"/>
                <a:gd name="connsiteY4-250" fmla="*/ 894969 h 2279904"/>
                <a:gd name="connsiteX5-251" fmla="*/ 451104 w 725424"/>
                <a:gd name="connsiteY5-252" fmla="*/ 877824 h 2279904"/>
                <a:gd name="connsiteX6-253" fmla="*/ 433578 w 725424"/>
                <a:gd name="connsiteY6-254" fmla="*/ 911352 h 2279904"/>
                <a:gd name="connsiteX7-255" fmla="*/ 457200 w 725424"/>
                <a:gd name="connsiteY7-256" fmla="*/ 950976 h 2279904"/>
                <a:gd name="connsiteX8-257" fmla="*/ 493776 w 725424"/>
                <a:gd name="connsiteY8-258" fmla="*/ 1060704 h 2279904"/>
                <a:gd name="connsiteX9-259" fmla="*/ 471678 w 725424"/>
                <a:gd name="connsiteY9-260" fmla="*/ 1143762 h 2279904"/>
                <a:gd name="connsiteX10-261" fmla="*/ 451104 w 725424"/>
                <a:gd name="connsiteY10-262" fmla="*/ 1280160 h 2279904"/>
                <a:gd name="connsiteX11-263" fmla="*/ 451104 w 725424"/>
                <a:gd name="connsiteY11-264" fmla="*/ 1280160 h 2279904"/>
                <a:gd name="connsiteX12-265" fmla="*/ 566928 w 725424"/>
                <a:gd name="connsiteY12-266" fmla="*/ 1365504 h 2279904"/>
                <a:gd name="connsiteX13-267" fmla="*/ 597408 w 725424"/>
                <a:gd name="connsiteY13-268" fmla="*/ 1426464 h 2279904"/>
                <a:gd name="connsiteX14-269" fmla="*/ 609600 w 725424"/>
                <a:gd name="connsiteY14-270" fmla="*/ 1548384 h 2279904"/>
                <a:gd name="connsiteX15-271" fmla="*/ 560832 w 725424"/>
                <a:gd name="connsiteY15-272" fmla="*/ 1719072 h 2279904"/>
                <a:gd name="connsiteX16-273" fmla="*/ 603504 w 725424"/>
                <a:gd name="connsiteY16-274" fmla="*/ 1932432 h 2279904"/>
                <a:gd name="connsiteX17-275" fmla="*/ 676656 w 725424"/>
                <a:gd name="connsiteY17-276" fmla="*/ 2133600 h 2279904"/>
                <a:gd name="connsiteX18-277" fmla="*/ 652272 w 725424"/>
                <a:gd name="connsiteY18-278" fmla="*/ 2279904 h 2279904"/>
                <a:gd name="connsiteX19-279" fmla="*/ 335280 w 725424"/>
                <a:gd name="connsiteY19-280" fmla="*/ 2249424 h 2279904"/>
                <a:gd name="connsiteX20-281" fmla="*/ 0 w 725424"/>
                <a:gd name="connsiteY20-282" fmla="*/ 1493520 h 2279904"/>
                <a:gd name="connsiteX21-283" fmla="*/ 146304 w 725424"/>
                <a:gd name="connsiteY21-284" fmla="*/ 420624 h 2279904"/>
                <a:gd name="connsiteX22-285" fmla="*/ 304800 w 725424"/>
                <a:gd name="connsiteY22-286" fmla="*/ 18288 h 2279904"/>
                <a:gd name="connsiteX23-287" fmla="*/ 725424 w 725424"/>
                <a:gd name="connsiteY23-288" fmla="*/ 0 h 2279904"/>
                <a:gd name="connsiteX24-289" fmla="*/ 660273 w 725424"/>
                <a:gd name="connsiteY24-290" fmla="*/ 360807 h 2279904"/>
                <a:gd name="connsiteX25-291" fmla="*/ 603504 w 725424"/>
                <a:gd name="connsiteY25-292" fmla="*/ 412242 h 2279904"/>
                <a:gd name="connsiteX0-293" fmla="*/ 603504 w 725424"/>
                <a:gd name="connsiteY0-294" fmla="*/ 412242 h 2279904"/>
                <a:gd name="connsiteX1-295" fmla="*/ 566928 w 725424"/>
                <a:gd name="connsiteY1-296" fmla="*/ 505968 h 2279904"/>
                <a:gd name="connsiteX2-297" fmla="*/ 566928 w 725424"/>
                <a:gd name="connsiteY2-298" fmla="*/ 652272 h 2279904"/>
                <a:gd name="connsiteX3-299" fmla="*/ 542544 w 725424"/>
                <a:gd name="connsiteY3-300" fmla="*/ 780288 h 2279904"/>
                <a:gd name="connsiteX4-301" fmla="*/ 525018 w 725424"/>
                <a:gd name="connsiteY4-302" fmla="*/ 894969 h 2279904"/>
                <a:gd name="connsiteX5-303" fmla="*/ 451104 w 725424"/>
                <a:gd name="connsiteY5-304" fmla="*/ 877824 h 2279904"/>
                <a:gd name="connsiteX6-305" fmla="*/ 433578 w 725424"/>
                <a:gd name="connsiteY6-306" fmla="*/ 911352 h 2279904"/>
                <a:gd name="connsiteX7-307" fmla="*/ 457200 w 725424"/>
                <a:gd name="connsiteY7-308" fmla="*/ 950976 h 2279904"/>
                <a:gd name="connsiteX8-309" fmla="*/ 488061 w 725424"/>
                <a:gd name="connsiteY8-310" fmla="*/ 1060704 h 2279904"/>
                <a:gd name="connsiteX9-311" fmla="*/ 471678 w 725424"/>
                <a:gd name="connsiteY9-312" fmla="*/ 1143762 h 2279904"/>
                <a:gd name="connsiteX10-313" fmla="*/ 451104 w 725424"/>
                <a:gd name="connsiteY10-314" fmla="*/ 1280160 h 2279904"/>
                <a:gd name="connsiteX11-315" fmla="*/ 451104 w 725424"/>
                <a:gd name="connsiteY11-316" fmla="*/ 1280160 h 2279904"/>
                <a:gd name="connsiteX12-317" fmla="*/ 566928 w 725424"/>
                <a:gd name="connsiteY12-318" fmla="*/ 1365504 h 2279904"/>
                <a:gd name="connsiteX13-319" fmla="*/ 597408 w 725424"/>
                <a:gd name="connsiteY13-320" fmla="*/ 1426464 h 2279904"/>
                <a:gd name="connsiteX14-321" fmla="*/ 609600 w 725424"/>
                <a:gd name="connsiteY14-322" fmla="*/ 1548384 h 2279904"/>
                <a:gd name="connsiteX15-323" fmla="*/ 560832 w 725424"/>
                <a:gd name="connsiteY15-324" fmla="*/ 1719072 h 2279904"/>
                <a:gd name="connsiteX16-325" fmla="*/ 603504 w 725424"/>
                <a:gd name="connsiteY16-326" fmla="*/ 1932432 h 2279904"/>
                <a:gd name="connsiteX17-327" fmla="*/ 676656 w 725424"/>
                <a:gd name="connsiteY17-328" fmla="*/ 2133600 h 2279904"/>
                <a:gd name="connsiteX18-329" fmla="*/ 652272 w 725424"/>
                <a:gd name="connsiteY18-330" fmla="*/ 2279904 h 2279904"/>
                <a:gd name="connsiteX19-331" fmla="*/ 335280 w 725424"/>
                <a:gd name="connsiteY19-332" fmla="*/ 2249424 h 2279904"/>
                <a:gd name="connsiteX20-333" fmla="*/ 0 w 725424"/>
                <a:gd name="connsiteY20-334" fmla="*/ 1493520 h 2279904"/>
                <a:gd name="connsiteX21-335" fmla="*/ 146304 w 725424"/>
                <a:gd name="connsiteY21-336" fmla="*/ 420624 h 2279904"/>
                <a:gd name="connsiteX22-337" fmla="*/ 304800 w 725424"/>
                <a:gd name="connsiteY22-338" fmla="*/ 18288 h 2279904"/>
                <a:gd name="connsiteX23-339" fmla="*/ 725424 w 725424"/>
                <a:gd name="connsiteY23-340" fmla="*/ 0 h 2279904"/>
                <a:gd name="connsiteX24-341" fmla="*/ 660273 w 725424"/>
                <a:gd name="connsiteY24-342" fmla="*/ 360807 h 2279904"/>
                <a:gd name="connsiteX25-343" fmla="*/ 603504 w 725424"/>
                <a:gd name="connsiteY25-344" fmla="*/ 412242 h 2279904"/>
                <a:gd name="connsiteX0-345" fmla="*/ 603504 w 725424"/>
                <a:gd name="connsiteY0-346" fmla="*/ 412242 h 2279904"/>
                <a:gd name="connsiteX1-347" fmla="*/ 566928 w 725424"/>
                <a:gd name="connsiteY1-348" fmla="*/ 505968 h 2279904"/>
                <a:gd name="connsiteX2-349" fmla="*/ 566928 w 725424"/>
                <a:gd name="connsiteY2-350" fmla="*/ 652272 h 2279904"/>
                <a:gd name="connsiteX3-351" fmla="*/ 542544 w 725424"/>
                <a:gd name="connsiteY3-352" fmla="*/ 780288 h 2279904"/>
                <a:gd name="connsiteX4-353" fmla="*/ 525018 w 725424"/>
                <a:gd name="connsiteY4-354" fmla="*/ 894969 h 2279904"/>
                <a:gd name="connsiteX5-355" fmla="*/ 451104 w 725424"/>
                <a:gd name="connsiteY5-356" fmla="*/ 877824 h 2279904"/>
                <a:gd name="connsiteX6-357" fmla="*/ 433578 w 725424"/>
                <a:gd name="connsiteY6-358" fmla="*/ 911352 h 2279904"/>
                <a:gd name="connsiteX7-359" fmla="*/ 457200 w 725424"/>
                <a:gd name="connsiteY7-360" fmla="*/ 950976 h 2279904"/>
                <a:gd name="connsiteX8-361" fmla="*/ 488061 w 725424"/>
                <a:gd name="connsiteY8-362" fmla="*/ 1060704 h 2279904"/>
                <a:gd name="connsiteX9-363" fmla="*/ 471678 w 725424"/>
                <a:gd name="connsiteY9-364" fmla="*/ 1143762 h 2279904"/>
                <a:gd name="connsiteX10-365" fmla="*/ 451104 w 725424"/>
                <a:gd name="connsiteY10-366" fmla="*/ 1280160 h 2279904"/>
                <a:gd name="connsiteX11-367" fmla="*/ 451104 w 725424"/>
                <a:gd name="connsiteY11-368" fmla="*/ 1280160 h 2279904"/>
                <a:gd name="connsiteX12-369" fmla="*/ 486918 w 725424"/>
                <a:gd name="connsiteY12-370" fmla="*/ 1328547 h 2279904"/>
                <a:gd name="connsiteX13-371" fmla="*/ 566928 w 725424"/>
                <a:gd name="connsiteY13-372" fmla="*/ 1365504 h 2279904"/>
                <a:gd name="connsiteX14-373" fmla="*/ 597408 w 725424"/>
                <a:gd name="connsiteY14-374" fmla="*/ 1426464 h 2279904"/>
                <a:gd name="connsiteX15-375" fmla="*/ 609600 w 725424"/>
                <a:gd name="connsiteY15-376" fmla="*/ 1548384 h 2279904"/>
                <a:gd name="connsiteX16-377" fmla="*/ 560832 w 725424"/>
                <a:gd name="connsiteY16-378" fmla="*/ 1719072 h 2279904"/>
                <a:gd name="connsiteX17-379" fmla="*/ 603504 w 725424"/>
                <a:gd name="connsiteY17-380" fmla="*/ 1932432 h 2279904"/>
                <a:gd name="connsiteX18-381" fmla="*/ 676656 w 725424"/>
                <a:gd name="connsiteY18-382" fmla="*/ 2133600 h 2279904"/>
                <a:gd name="connsiteX19-383" fmla="*/ 652272 w 725424"/>
                <a:gd name="connsiteY19-384" fmla="*/ 2279904 h 2279904"/>
                <a:gd name="connsiteX20-385" fmla="*/ 335280 w 725424"/>
                <a:gd name="connsiteY20-386" fmla="*/ 2249424 h 2279904"/>
                <a:gd name="connsiteX21-387" fmla="*/ 0 w 725424"/>
                <a:gd name="connsiteY21-388" fmla="*/ 1493520 h 2279904"/>
                <a:gd name="connsiteX22-389" fmla="*/ 146304 w 725424"/>
                <a:gd name="connsiteY22-390" fmla="*/ 420624 h 2279904"/>
                <a:gd name="connsiteX23-391" fmla="*/ 304800 w 725424"/>
                <a:gd name="connsiteY23-392" fmla="*/ 18288 h 2279904"/>
                <a:gd name="connsiteX24-393" fmla="*/ 725424 w 725424"/>
                <a:gd name="connsiteY24-394" fmla="*/ 0 h 2279904"/>
                <a:gd name="connsiteX25-395" fmla="*/ 660273 w 725424"/>
                <a:gd name="connsiteY25-396" fmla="*/ 360807 h 2279904"/>
                <a:gd name="connsiteX26" fmla="*/ 603504 w 725424"/>
                <a:gd name="connsiteY26" fmla="*/ 412242 h 2279904"/>
                <a:gd name="connsiteX0-397" fmla="*/ 603504 w 725424"/>
                <a:gd name="connsiteY0-398" fmla="*/ 412242 h 2279904"/>
                <a:gd name="connsiteX1-399" fmla="*/ 566928 w 725424"/>
                <a:gd name="connsiteY1-400" fmla="*/ 505968 h 2279904"/>
                <a:gd name="connsiteX2-401" fmla="*/ 566928 w 725424"/>
                <a:gd name="connsiteY2-402" fmla="*/ 652272 h 2279904"/>
                <a:gd name="connsiteX3-403" fmla="*/ 542544 w 725424"/>
                <a:gd name="connsiteY3-404" fmla="*/ 780288 h 2279904"/>
                <a:gd name="connsiteX4-405" fmla="*/ 525018 w 725424"/>
                <a:gd name="connsiteY4-406" fmla="*/ 894969 h 2279904"/>
                <a:gd name="connsiteX5-407" fmla="*/ 451104 w 725424"/>
                <a:gd name="connsiteY5-408" fmla="*/ 877824 h 2279904"/>
                <a:gd name="connsiteX6-409" fmla="*/ 433578 w 725424"/>
                <a:gd name="connsiteY6-410" fmla="*/ 911352 h 2279904"/>
                <a:gd name="connsiteX7-411" fmla="*/ 457200 w 725424"/>
                <a:gd name="connsiteY7-412" fmla="*/ 950976 h 2279904"/>
                <a:gd name="connsiteX8-413" fmla="*/ 488061 w 725424"/>
                <a:gd name="connsiteY8-414" fmla="*/ 1060704 h 2279904"/>
                <a:gd name="connsiteX9-415" fmla="*/ 471678 w 725424"/>
                <a:gd name="connsiteY9-416" fmla="*/ 1143762 h 2279904"/>
                <a:gd name="connsiteX10-417" fmla="*/ 451104 w 725424"/>
                <a:gd name="connsiteY10-418" fmla="*/ 1280160 h 2279904"/>
                <a:gd name="connsiteX11-419" fmla="*/ 451104 w 725424"/>
                <a:gd name="connsiteY11-420" fmla="*/ 1280160 h 2279904"/>
                <a:gd name="connsiteX12-421" fmla="*/ 486918 w 725424"/>
                <a:gd name="connsiteY12-422" fmla="*/ 1328547 h 2279904"/>
                <a:gd name="connsiteX13-423" fmla="*/ 566928 w 725424"/>
                <a:gd name="connsiteY13-424" fmla="*/ 1365504 h 2279904"/>
                <a:gd name="connsiteX14-425" fmla="*/ 641223 w 725424"/>
                <a:gd name="connsiteY14-426" fmla="*/ 1343787 h 2279904"/>
                <a:gd name="connsiteX15-427" fmla="*/ 597408 w 725424"/>
                <a:gd name="connsiteY15-428" fmla="*/ 1426464 h 2279904"/>
                <a:gd name="connsiteX16-429" fmla="*/ 609600 w 725424"/>
                <a:gd name="connsiteY16-430" fmla="*/ 1548384 h 2279904"/>
                <a:gd name="connsiteX17-431" fmla="*/ 560832 w 725424"/>
                <a:gd name="connsiteY17-432" fmla="*/ 1719072 h 2279904"/>
                <a:gd name="connsiteX18-433" fmla="*/ 603504 w 725424"/>
                <a:gd name="connsiteY18-434" fmla="*/ 1932432 h 2279904"/>
                <a:gd name="connsiteX19-435" fmla="*/ 676656 w 725424"/>
                <a:gd name="connsiteY19-436" fmla="*/ 2133600 h 2279904"/>
                <a:gd name="connsiteX20-437" fmla="*/ 652272 w 725424"/>
                <a:gd name="connsiteY20-438" fmla="*/ 2279904 h 2279904"/>
                <a:gd name="connsiteX21-439" fmla="*/ 335280 w 725424"/>
                <a:gd name="connsiteY21-440" fmla="*/ 2249424 h 2279904"/>
                <a:gd name="connsiteX22-441" fmla="*/ 0 w 725424"/>
                <a:gd name="connsiteY22-442" fmla="*/ 1493520 h 2279904"/>
                <a:gd name="connsiteX23-443" fmla="*/ 146304 w 725424"/>
                <a:gd name="connsiteY23-444" fmla="*/ 420624 h 2279904"/>
                <a:gd name="connsiteX24-445" fmla="*/ 304800 w 725424"/>
                <a:gd name="connsiteY24-446" fmla="*/ 18288 h 2279904"/>
                <a:gd name="connsiteX25-447" fmla="*/ 725424 w 725424"/>
                <a:gd name="connsiteY25-448" fmla="*/ 0 h 2279904"/>
                <a:gd name="connsiteX26-449" fmla="*/ 660273 w 725424"/>
                <a:gd name="connsiteY26-450" fmla="*/ 360807 h 2279904"/>
                <a:gd name="connsiteX27" fmla="*/ 603504 w 725424"/>
                <a:gd name="connsiteY27" fmla="*/ 412242 h 2279904"/>
                <a:gd name="connsiteX0-451" fmla="*/ 603504 w 725424"/>
                <a:gd name="connsiteY0-452" fmla="*/ 412242 h 2279904"/>
                <a:gd name="connsiteX1-453" fmla="*/ 566928 w 725424"/>
                <a:gd name="connsiteY1-454" fmla="*/ 505968 h 2279904"/>
                <a:gd name="connsiteX2-455" fmla="*/ 566928 w 725424"/>
                <a:gd name="connsiteY2-456" fmla="*/ 652272 h 2279904"/>
                <a:gd name="connsiteX3-457" fmla="*/ 542544 w 725424"/>
                <a:gd name="connsiteY3-458" fmla="*/ 780288 h 2279904"/>
                <a:gd name="connsiteX4-459" fmla="*/ 525018 w 725424"/>
                <a:gd name="connsiteY4-460" fmla="*/ 894969 h 2279904"/>
                <a:gd name="connsiteX5-461" fmla="*/ 451104 w 725424"/>
                <a:gd name="connsiteY5-462" fmla="*/ 877824 h 2279904"/>
                <a:gd name="connsiteX6-463" fmla="*/ 433578 w 725424"/>
                <a:gd name="connsiteY6-464" fmla="*/ 911352 h 2279904"/>
                <a:gd name="connsiteX7-465" fmla="*/ 457200 w 725424"/>
                <a:gd name="connsiteY7-466" fmla="*/ 950976 h 2279904"/>
                <a:gd name="connsiteX8-467" fmla="*/ 488061 w 725424"/>
                <a:gd name="connsiteY8-468" fmla="*/ 1060704 h 2279904"/>
                <a:gd name="connsiteX9-469" fmla="*/ 471678 w 725424"/>
                <a:gd name="connsiteY9-470" fmla="*/ 1143762 h 2279904"/>
                <a:gd name="connsiteX10-471" fmla="*/ 451104 w 725424"/>
                <a:gd name="connsiteY10-472" fmla="*/ 1280160 h 2279904"/>
                <a:gd name="connsiteX11-473" fmla="*/ 451104 w 725424"/>
                <a:gd name="connsiteY11-474" fmla="*/ 1280160 h 2279904"/>
                <a:gd name="connsiteX12-475" fmla="*/ 486918 w 725424"/>
                <a:gd name="connsiteY12-476" fmla="*/ 1328547 h 2279904"/>
                <a:gd name="connsiteX13-477" fmla="*/ 566928 w 725424"/>
                <a:gd name="connsiteY13-478" fmla="*/ 1365504 h 2279904"/>
                <a:gd name="connsiteX14-479" fmla="*/ 641223 w 725424"/>
                <a:gd name="connsiteY14-480" fmla="*/ 1343787 h 2279904"/>
                <a:gd name="connsiteX15-481" fmla="*/ 597408 w 725424"/>
                <a:gd name="connsiteY15-482" fmla="*/ 1426464 h 2279904"/>
                <a:gd name="connsiteX16-483" fmla="*/ 609600 w 725424"/>
                <a:gd name="connsiteY16-484" fmla="*/ 1548384 h 2279904"/>
                <a:gd name="connsiteX17-485" fmla="*/ 560832 w 725424"/>
                <a:gd name="connsiteY17-486" fmla="*/ 1719072 h 2279904"/>
                <a:gd name="connsiteX18-487" fmla="*/ 603504 w 725424"/>
                <a:gd name="connsiteY18-488" fmla="*/ 1932432 h 2279904"/>
                <a:gd name="connsiteX19-489" fmla="*/ 676656 w 725424"/>
                <a:gd name="connsiteY19-490" fmla="*/ 2133600 h 2279904"/>
                <a:gd name="connsiteX20-491" fmla="*/ 652272 w 725424"/>
                <a:gd name="connsiteY20-492" fmla="*/ 2279904 h 2279904"/>
                <a:gd name="connsiteX21-493" fmla="*/ 335280 w 725424"/>
                <a:gd name="connsiteY21-494" fmla="*/ 2249424 h 2279904"/>
                <a:gd name="connsiteX22-495" fmla="*/ 0 w 725424"/>
                <a:gd name="connsiteY22-496" fmla="*/ 1493520 h 2279904"/>
                <a:gd name="connsiteX23-497" fmla="*/ 146304 w 725424"/>
                <a:gd name="connsiteY23-498" fmla="*/ 420624 h 2279904"/>
                <a:gd name="connsiteX24-499" fmla="*/ 304800 w 725424"/>
                <a:gd name="connsiteY24-500" fmla="*/ 18288 h 2279904"/>
                <a:gd name="connsiteX25-501" fmla="*/ 725424 w 725424"/>
                <a:gd name="connsiteY25-502" fmla="*/ 0 h 2279904"/>
                <a:gd name="connsiteX26-503" fmla="*/ 660273 w 725424"/>
                <a:gd name="connsiteY26-504" fmla="*/ 360807 h 2279904"/>
                <a:gd name="connsiteX27-505" fmla="*/ 603504 w 725424"/>
                <a:gd name="connsiteY27-506" fmla="*/ 412242 h 2279904"/>
                <a:gd name="connsiteX0-507" fmla="*/ 603504 w 725424"/>
                <a:gd name="connsiteY0-508" fmla="*/ 412242 h 2279904"/>
                <a:gd name="connsiteX1-509" fmla="*/ 566928 w 725424"/>
                <a:gd name="connsiteY1-510" fmla="*/ 505968 h 2279904"/>
                <a:gd name="connsiteX2-511" fmla="*/ 566928 w 725424"/>
                <a:gd name="connsiteY2-512" fmla="*/ 652272 h 2279904"/>
                <a:gd name="connsiteX3-513" fmla="*/ 542544 w 725424"/>
                <a:gd name="connsiteY3-514" fmla="*/ 780288 h 2279904"/>
                <a:gd name="connsiteX4-515" fmla="*/ 525018 w 725424"/>
                <a:gd name="connsiteY4-516" fmla="*/ 894969 h 2279904"/>
                <a:gd name="connsiteX5-517" fmla="*/ 451104 w 725424"/>
                <a:gd name="connsiteY5-518" fmla="*/ 877824 h 2279904"/>
                <a:gd name="connsiteX6-519" fmla="*/ 433578 w 725424"/>
                <a:gd name="connsiteY6-520" fmla="*/ 911352 h 2279904"/>
                <a:gd name="connsiteX7-521" fmla="*/ 457200 w 725424"/>
                <a:gd name="connsiteY7-522" fmla="*/ 950976 h 2279904"/>
                <a:gd name="connsiteX8-523" fmla="*/ 488061 w 725424"/>
                <a:gd name="connsiteY8-524" fmla="*/ 1060704 h 2279904"/>
                <a:gd name="connsiteX9-525" fmla="*/ 471678 w 725424"/>
                <a:gd name="connsiteY9-526" fmla="*/ 1143762 h 2279904"/>
                <a:gd name="connsiteX10-527" fmla="*/ 451104 w 725424"/>
                <a:gd name="connsiteY10-528" fmla="*/ 1280160 h 2279904"/>
                <a:gd name="connsiteX11-529" fmla="*/ 451104 w 725424"/>
                <a:gd name="connsiteY11-530" fmla="*/ 1280160 h 2279904"/>
                <a:gd name="connsiteX12-531" fmla="*/ 486918 w 725424"/>
                <a:gd name="connsiteY12-532" fmla="*/ 1328547 h 2279904"/>
                <a:gd name="connsiteX13-533" fmla="*/ 566928 w 725424"/>
                <a:gd name="connsiteY13-534" fmla="*/ 1365504 h 2279904"/>
                <a:gd name="connsiteX14-535" fmla="*/ 641223 w 725424"/>
                <a:gd name="connsiteY14-536" fmla="*/ 1343787 h 2279904"/>
                <a:gd name="connsiteX15-537" fmla="*/ 620268 w 725424"/>
                <a:gd name="connsiteY15-538" fmla="*/ 1447419 h 2279904"/>
                <a:gd name="connsiteX16-539" fmla="*/ 609600 w 725424"/>
                <a:gd name="connsiteY16-540" fmla="*/ 1548384 h 2279904"/>
                <a:gd name="connsiteX17-541" fmla="*/ 560832 w 725424"/>
                <a:gd name="connsiteY17-542" fmla="*/ 1719072 h 2279904"/>
                <a:gd name="connsiteX18-543" fmla="*/ 603504 w 725424"/>
                <a:gd name="connsiteY18-544" fmla="*/ 1932432 h 2279904"/>
                <a:gd name="connsiteX19-545" fmla="*/ 676656 w 725424"/>
                <a:gd name="connsiteY19-546" fmla="*/ 2133600 h 2279904"/>
                <a:gd name="connsiteX20-547" fmla="*/ 652272 w 725424"/>
                <a:gd name="connsiteY20-548" fmla="*/ 2279904 h 2279904"/>
                <a:gd name="connsiteX21-549" fmla="*/ 335280 w 725424"/>
                <a:gd name="connsiteY21-550" fmla="*/ 2249424 h 2279904"/>
                <a:gd name="connsiteX22-551" fmla="*/ 0 w 725424"/>
                <a:gd name="connsiteY22-552" fmla="*/ 1493520 h 2279904"/>
                <a:gd name="connsiteX23-553" fmla="*/ 146304 w 725424"/>
                <a:gd name="connsiteY23-554" fmla="*/ 420624 h 2279904"/>
                <a:gd name="connsiteX24-555" fmla="*/ 304800 w 725424"/>
                <a:gd name="connsiteY24-556" fmla="*/ 18288 h 2279904"/>
                <a:gd name="connsiteX25-557" fmla="*/ 725424 w 725424"/>
                <a:gd name="connsiteY25-558" fmla="*/ 0 h 2279904"/>
                <a:gd name="connsiteX26-559" fmla="*/ 660273 w 725424"/>
                <a:gd name="connsiteY26-560" fmla="*/ 360807 h 2279904"/>
                <a:gd name="connsiteX27-561" fmla="*/ 603504 w 725424"/>
                <a:gd name="connsiteY27-562" fmla="*/ 412242 h 2279904"/>
                <a:gd name="connsiteX0-563" fmla="*/ 603504 w 725424"/>
                <a:gd name="connsiteY0-564" fmla="*/ 412242 h 2279904"/>
                <a:gd name="connsiteX1-565" fmla="*/ 566928 w 725424"/>
                <a:gd name="connsiteY1-566" fmla="*/ 505968 h 2279904"/>
                <a:gd name="connsiteX2-567" fmla="*/ 566928 w 725424"/>
                <a:gd name="connsiteY2-568" fmla="*/ 652272 h 2279904"/>
                <a:gd name="connsiteX3-569" fmla="*/ 542544 w 725424"/>
                <a:gd name="connsiteY3-570" fmla="*/ 780288 h 2279904"/>
                <a:gd name="connsiteX4-571" fmla="*/ 525018 w 725424"/>
                <a:gd name="connsiteY4-572" fmla="*/ 894969 h 2279904"/>
                <a:gd name="connsiteX5-573" fmla="*/ 451104 w 725424"/>
                <a:gd name="connsiteY5-574" fmla="*/ 877824 h 2279904"/>
                <a:gd name="connsiteX6-575" fmla="*/ 433578 w 725424"/>
                <a:gd name="connsiteY6-576" fmla="*/ 911352 h 2279904"/>
                <a:gd name="connsiteX7-577" fmla="*/ 457200 w 725424"/>
                <a:gd name="connsiteY7-578" fmla="*/ 950976 h 2279904"/>
                <a:gd name="connsiteX8-579" fmla="*/ 488061 w 725424"/>
                <a:gd name="connsiteY8-580" fmla="*/ 1060704 h 2279904"/>
                <a:gd name="connsiteX9-581" fmla="*/ 471678 w 725424"/>
                <a:gd name="connsiteY9-582" fmla="*/ 1143762 h 2279904"/>
                <a:gd name="connsiteX10-583" fmla="*/ 451104 w 725424"/>
                <a:gd name="connsiteY10-584" fmla="*/ 1280160 h 2279904"/>
                <a:gd name="connsiteX11-585" fmla="*/ 451104 w 725424"/>
                <a:gd name="connsiteY11-586" fmla="*/ 1280160 h 2279904"/>
                <a:gd name="connsiteX12-587" fmla="*/ 486918 w 725424"/>
                <a:gd name="connsiteY12-588" fmla="*/ 1328547 h 2279904"/>
                <a:gd name="connsiteX13-589" fmla="*/ 568833 w 725424"/>
                <a:gd name="connsiteY13-590" fmla="*/ 1352169 h 2279904"/>
                <a:gd name="connsiteX14-591" fmla="*/ 641223 w 725424"/>
                <a:gd name="connsiteY14-592" fmla="*/ 1343787 h 2279904"/>
                <a:gd name="connsiteX15-593" fmla="*/ 620268 w 725424"/>
                <a:gd name="connsiteY15-594" fmla="*/ 1447419 h 2279904"/>
                <a:gd name="connsiteX16-595" fmla="*/ 609600 w 725424"/>
                <a:gd name="connsiteY16-596" fmla="*/ 1548384 h 2279904"/>
                <a:gd name="connsiteX17-597" fmla="*/ 560832 w 725424"/>
                <a:gd name="connsiteY17-598" fmla="*/ 1719072 h 2279904"/>
                <a:gd name="connsiteX18-599" fmla="*/ 603504 w 725424"/>
                <a:gd name="connsiteY18-600" fmla="*/ 1932432 h 2279904"/>
                <a:gd name="connsiteX19-601" fmla="*/ 676656 w 725424"/>
                <a:gd name="connsiteY19-602" fmla="*/ 2133600 h 2279904"/>
                <a:gd name="connsiteX20-603" fmla="*/ 652272 w 725424"/>
                <a:gd name="connsiteY20-604" fmla="*/ 2279904 h 2279904"/>
                <a:gd name="connsiteX21-605" fmla="*/ 335280 w 725424"/>
                <a:gd name="connsiteY21-606" fmla="*/ 2249424 h 2279904"/>
                <a:gd name="connsiteX22-607" fmla="*/ 0 w 725424"/>
                <a:gd name="connsiteY22-608" fmla="*/ 1493520 h 2279904"/>
                <a:gd name="connsiteX23-609" fmla="*/ 146304 w 725424"/>
                <a:gd name="connsiteY23-610" fmla="*/ 420624 h 2279904"/>
                <a:gd name="connsiteX24-611" fmla="*/ 304800 w 725424"/>
                <a:gd name="connsiteY24-612" fmla="*/ 18288 h 2279904"/>
                <a:gd name="connsiteX25-613" fmla="*/ 725424 w 725424"/>
                <a:gd name="connsiteY25-614" fmla="*/ 0 h 2279904"/>
                <a:gd name="connsiteX26-615" fmla="*/ 660273 w 725424"/>
                <a:gd name="connsiteY26-616" fmla="*/ 360807 h 2279904"/>
                <a:gd name="connsiteX27-617" fmla="*/ 603504 w 725424"/>
                <a:gd name="connsiteY27-618" fmla="*/ 412242 h 2279904"/>
                <a:gd name="connsiteX0-619" fmla="*/ 603504 w 725424"/>
                <a:gd name="connsiteY0-620" fmla="*/ 412242 h 2279904"/>
                <a:gd name="connsiteX1-621" fmla="*/ 566928 w 725424"/>
                <a:gd name="connsiteY1-622" fmla="*/ 505968 h 2279904"/>
                <a:gd name="connsiteX2-623" fmla="*/ 566928 w 725424"/>
                <a:gd name="connsiteY2-624" fmla="*/ 652272 h 2279904"/>
                <a:gd name="connsiteX3-625" fmla="*/ 542544 w 725424"/>
                <a:gd name="connsiteY3-626" fmla="*/ 780288 h 2279904"/>
                <a:gd name="connsiteX4-627" fmla="*/ 525018 w 725424"/>
                <a:gd name="connsiteY4-628" fmla="*/ 894969 h 2279904"/>
                <a:gd name="connsiteX5-629" fmla="*/ 451104 w 725424"/>
                <a:gd name="connsiteY5-630" fmla="*/ 877824 h 2279904"/>
                <a:gd name="connsiteX6-631" fmla="*/ 433578 w 725424"/>
                <a:gd name="connsiteY6-632" fmla="*/ 911352 h 2279904"/>
                <a:gd name="connsiteX7-633" fmla="*/ 457200 w 725424"/>
                <a:gd name="connsiteY7-634" fmla="*/ 950976 h 2279904"/>
                <a:gd name="connsiteX8-635" fmla="*/ 488061 w 725424"/>
                <a:gd name="connsiteY8-636" fmla="*/ 1060704 h 2279904"/>
                <a:gd name="connsiteX9-637" fmla="*/ 471678 w 725424"/>
                <a:gd name="connsiteY9-638" fmla="*/ 1143762 h 2279904"/>
                <a:gd name="connsiteX10-639" fmla="*/ 451104 w 725424"/>
                <a:gd name="connsiteY10-640" fmla="*/ 1280160 h 2279904"/>
                <a:gd name="connsiteX11-641" fmla="*/ 451104 w 725424"/>
                <a:gd name="connsiteY11-642" fmla="*/ 1280160 h 2279904"/>
                <a:gd name="connsiteX12-643" fmla="*/ 486918 w 725424"/>
                <a:gd name="connsiteY12-644" fmla="*/ 1328547 h 2279904"/>
                <a:gd name="connsiteX13-645" fmla="*/ 568833 w 725424"/>
                <a:gd name="connsiteY13-646" fmla="*/ 1352169 h 2279904"/>
                <a:gd name="connsiteX14-647" fmla="*/ 641223 w 725424"/>
                <a:gd name="connsiteY14-648" fmla="*/ 1343787 h 2279904"/>
                <a:gd name="connsiteX15-649" fmla="*/ 658368 w 725424"/>
                <a:gd name="connsiteY15-650" fmla="*/ 1357122 h 2279904"/>
                <a:gd name="connsiteX16-651" fmla="*/ 620268 w 725424"/>
                <a:gd name="connsiteY16-652" fmla="*/ 1447419 h 2279904"/>
                <a:gd name="connsiteX17-653" fmla="*/ 609600 w 725424"/>
                <a:gd name="connsiteY17-654" fmla="*/ 1548384 h 2279904"/>
                <a:gd name="connsiteX18-655" fmla="*/ 560832 w 725424"/>
                <a:gd name="connsiteY18-656" fmla="*/ 1719072 h 2279904"/>
                <a:gd name="connsiteX19-657" fmla="*/ 603504 w 725424"/>
                <a:gd name="connsiteY19-658" fmla="*/ 1932432 h 2279904"/>
                <a:gd name="connsiteX20-659" fmla="*/ 676656 w 725424"/>
                <a:gd name="connsiteY20-660" fmla="*/ 2133600 h 2279904"/>
                <a:gd name="connsiteX21-661" fmla="*/ 652272 w 725424"/>
                <a:gd name="connsiteY21-662" fmla="*/ 2279904 h 2279904"/>
                <a:gd name="connsiteX22-663" fmla="*/ 335280 w 725424"/>
                <a:gd name="connsiteY22-664" fmla="*/ 2249424 h 2279904"/>
                <a:gd name="connsiteX23-665" fmla="*/ 0 w 725424"/>
                <a:gd name="connsiteY23-666" fmla="*/ 1493520 h 2279904"/>
                <a:gd name="connsiteX24-667" fmla="*/ 146304 w 725424"/>
                <a:gd name="connsiteY24-668" fmla="*/ 420624 h 2279904"/>
                <a:gd name="connsiteX25-669" fmla="*/ 304800 w 725424"/>
                <a:gd name="connsiteY25-670" fmla="*/ 18288 h 2279904"/>
                <a:gd name="connsiteX26-671" fmla="*/ 725424 w 725424"/>
                <a:gd name="connsiteY26-672" fmla="*/ 0 h 2279904"/>
                <a:gd name="connsiteX27-673" fmla="*/ 660273 w 725424"/>
                <a:gd name="connsiteY27-674" fmla="*/ 360807 h 2279904"/>
                <a:gd name="connsiteX28" fmla="*/ 603504 w 725424"/>
                <a:gd name="connsiteY28" fmla="*/ 412242 h 2279904"/>
                <a:gd name="connsiteX0-675" fmla="*/ 603504 w 725424"/>
                <a:gd name="connsiteY0-676" fmla="*/ 412242 h 2279904"/>
                <a:gd name="connsiteX1-677" fmla="*/ 566928 w 725424"/>
                <a:gd name="connsiteY1-678" fmla="*/ 505968 h 2279904"/>
                <a:gd name="connsiteX2-679" fmla="*/ 566928 w 725424"/>
                <a:gd name="connsiteY2-680" fmla="*/ 652272 h 2279904"/>
                <a:gd name="connsiteX3-681" fmla="*/ 542544 w 725424"/>
                <a:gd name="connsiteY3-682" fmla="*/ 780288 h 2279904"/>
                <a:gd name="connsiteX4-683" fmla="*/ 525018 w 725424"/>
                <a:gd name="connsiteY4-684" fmla="*/ 894969 h 2279904"/>
                <a:gd name="connsiteX5-685" fmla="*/ 451104 w 725424"/>
                <a:gd name="connsiteY5-686" fmla="*/ 877824 h 2279904"/>
                <a:gd name="connsiteX6-687" fmla="*/ 433578 w 725424"/>
                <a:gd name="connsiteY6-688" fmla="*/ 911352 h 2279904"/>
                <a:gd name="connsiteX7-689" fmla="*/ 457200 w 725424"/>
                <a:gd name="connsiteY7-690" fmla="*/ 950976 h 2279904"/>
                <a:gd name="connsiteX8-691" fmla="*/ 488061 w 725424"/>
                <a:gd name="connsiteY8-692" fmla="*/ 1060704 h 2279904"/>
                <a:gd name="connsiteX9-693" fmla="*/ 471678 w 725424"/>
                <a:gd name="connsiteY9-694" fmla="*/ 1143762 h 2279904"/>
                <a:gd name="connsiteX10-695" fmla="*/ 451104 w 725424"/>
                <a:gd name="connsiteY10-696" fmla="*/ 1280160 h 2279904"/>
                <a:gd name="connsiteX11-697" fmla="*/ 451104 w 725424"/>
                <a:gd name="connsiteY11-698" fmla="*/ 1280160 h 2279904"/>
                <a:gd name="connsiteX12-699" fmla="*/ 486918 w 725424"/>
                <a:gd name="connsiteY12-700" fmla="*/ 1328547 h 2279904"/>
                <a:gd name="connsiteX13-701" fmla="*/ 568833 w 725424"/>
                <a:gd name="connsiteY13-702" fmla="*/ 1352169 h 2279904"/>
                <a:gd name="connsiteX14-703" fmla="*/ 641223 w 725424"/>
                <a:gd name="connsiteY14-704" fmla="*/ 1343787 h 2279904"/>
                <a:gd name="connsiteX15-705" fmla="*/ 658368 w 725424"/>
                <a:gd name="connsiteY15-706" fmla="*/ 1357122 h 2279904"/>
                <a:gd name="connsiteX16-707" fmla="*/ 627888 w 725424"/>
                <a:gd name="connsiteY16-708" fmla="*/ 1453134 h 2279904"/>
                <a:gd name="connsiteX17-709" fmla="*/ 609600 w 725424"/>
                <a:gd name="connsiteY17-710" fmla="*/ 1548384 h 2279904"/>
                <a:gd name="connsiteX18-711" fmla="*/ 560832 w 725424"/>
                <a:gd name="connsiteY18-712" fmla="*/ 1719072 h 2279904"/>
                <a:gd name="connsiteX19-713" fmla="*/ 603504 w 725424"/>
                <a:gd name="connsiteY19-714" fmla="*/ 1932432 h 2279904"/>
                <a:gd name="connsiteX20-715" fmla="*/ 676656 w 725424"/>
                <a:gd name="connsiteY20-716" fmla="*/ 2133600 h 2279904"/>
                <a:gd name="connsiteX21-717" fmla="*/ 652272 w 725424"/>
                <a:gd name="connsiteY21-718" fmla="*/ 2279904 h 2279904"/>
                <a:gd name="connsiteX22-719" fmla="*/ 335280 w 725424"/>
                <a:gd name="connsiteY22-720" fmla="*/ 2249424 h 2279904"/>
                <a:gd name="connsiteX23-721" fmla="*/ 0 w 725424"/>
                <a:gd name="connsiteY23-722" fmla="*/ 1493520 h 2279904"/>
                <a:gd name="connsiteX24-723" fmla="*/ 146304 w 725424"/>
                <a:gd name="connsiteY24-724" fmla="*/ 420624 h 2279904"/>
                <a:gd name="connsiteX25-725" fmla="*/ 304800 w 725424"/>
                <a:gd name="connsiteY25-726" fmla="*/ 18288 h 2279904"/>
                <a:gd name="connsiteX26-727" fmla="*/ 725424 w 725424"/>
                <a:gd name="connsiteY26-728" fmla="*/ 0 h 2279904"/>
                <a:gd name="connsiteX27-729" fmla="*/ 660273 w 725424"/>
                <a:gd name="connsiteY27-730" fmla="*/ 360807 h 2279904"/>
                <a:gd name="connsiteX28-731" fmla="*/ 603504 w 725424"/>
                <a:gd name="connsiteY28-732" fmla="*/ 412242 h 2279904"/>
                <a:gd name="connsiteX0-733" fmla="*/ 603504 w 725424"/>
                <a:gd name="connsiteY0-734" fmla="*/ 412242 h 2279904"/>
                <a:gd name="connsiteX1-735" fmla="*/ 566928 w 725424"/>
                <a:gd name="connsiteY1-736" fmla="*/ 505968 h 2279904"/>
                <a:gd name="connsiteX2-737" fmla="*/ 566928 w 725424"/>
                <a:gd name="connsiteY2-738" fmla="*/ 652272 h 2279904"/>
                <a:gd name="connsiteX3-739" fmla="*/ 542544 w 725424"/>
                <a:gd name="connsiteY3-740" fmla="*/ 780288 h 2279904"/>
                <a:gd name="connsiteX4-741" fmla="*/ 525018 w 725424"/>
                <a:gd name="connsiteY4-742" fmla="*/ 894969 h 2279904"/>
                <a:gd name="connsiteX5-743" fmla="*/ 451104 w 725424"/>
                <a:gd name="connsiteY5-744" fmla="*/ 877824 h 2279904"/>
                <a:gd name="connsiteX6-745" fmla="*/ 433578 w 725424"/>
                <a:gd name="connsiteY6-746" fmla="*/ 911352 h 2279904"/>
                <a:gd name="connsiteX7-747" fmla="*/ 457200 w 725424"/>
                <a:gd name="connsiteY7-748" fmla="*/ 950976 h 2279904"/>
                <a:gd name="connsiteX8-749" fmla="*/ 488061 w 725424"/>
                <a:gd name="connsiteY8-750" fmla="*/ 1060704 h 2279904"/>
                <a:gd name="connsiteX9-751" fmla="*/ 471678 w 725424"/>
                <a:gd name="connsiteY9-752" fmla="*/ 1143762 h 2279904"/>
                <a:gd name="connsiteX10-753" fmla="*/ 451104 w 725424"/>
                <a:gd name="connsiteY10-754" fmla="*/ 1280160 h 2279904"/>
                <a:gd name="connsiteX11-755" fmla="*/ 451104 w 725424"/>
                <a:gd name="connsiteY11-756" fmla="*/ 1280160 h 2279904"/>
                <a:gd name="connsiteX12-757" fmla="*/ 486918 w 725424"/>
                <a:gd name="connsiteY12-758" fmla="*/ 1328547 h 2279904"/>
                <a:gd name="connsiteX13-759" fmla="*/ 568833 w 725424"/>
                <a:gd name="connsiteY13-760" fmla="*/ 1352169 h 2279904"/>
                <a:gd name="connsiteX14-761" fmla="*/ 641223 w 725424"/>
                <a:gd name="connsiteY14-762" fmla="*/ 1343787 h 2279904"/>
                <a:gd name="connsiteX15-763" fmla="*/ 658368 w 725424"/>
                <a:gd name="connsiteY15-764" fmla="*/ 1357122 h 2279904"/>
                <a:gd name="connsiteX16-765" fmla="*/ 635508 w 725424"/>
                <a:gd name="connsiteY16-766" fmla="*/ 1395222 h 2279904"/>
                <a:gd name="connsiteX17-767" fmla="*/ 627888 w 725424"/>
                <a:gd name="connsiteY17-768" fmla="*/ 1453134 h 2279904"/>
                <a:gd name="connsiteX18-769" fmla="*/ 609600 w 725424"/>
                <a:gd name="connsiteY18-770" fmla="*/ 1548384 h 2279904"/>
                <a:gd name="connsiteX19-771" fmla="*/ 560832 w 725424"/>
                <a:gd name="connsiteY19-772" fmla="*/ 1719072 h 2279904"/>
                <a:gd name="connsiteX20-773" fmla="*/ 603504 w 725424"/>
                <a:gd name="connsiteY20-774" fmla="*/ 1932432 h 2279904"/>
                <a:gd name="connsiteX21-775" fmla="*/ 676656 w 725424"/>
                <a:gd name="connsiteY21-776" fmla="*/ 2133600 h 2279904"/>
                <a:gd name="connsiteX22-777" fmla="*/ 652272 w 725424"/>
                <a:gd name="connsiteY22-778" fmla="*/ 2279904 h 2279904"/>
                <a:gd name="connsiteX23-779" fmla="*/ 335280 w 725424"/>
                <a:gd name="connsiteY23-780" fmla="*/ 2249424 h 2279904"/>
                <a:gd name="connsiteX24-781" fmla="*/ 0 w 725424"/>
                <a:gd name="connsiteY24-782" fmla="*/ 1493520 h 2279904"/>
                <a:gd name="connsiteX25-783" fmla="*/ 146304 w 725424"/>
                <a:gd name="connsiteY25-784" fmla="*/ 420624 h 2279904"/>
                <a:gd name="connsiteX26-785" fmla="*/ 304800 w 725424"/>
                <a:gd name="connsiteY26-786" fmla="*/ 18288 h 2279904"/>
                <a:gd name="connsiteX27-787" fmla="*/ 725424 w 725424"/>
                <a:gd name="connsiteY27-788" fmla="*/ 0 h 2279904"/>
                <a:gd name="connsiteX28-789" fmla="*/ 660273 w 725424"/>
                <a:gd name="connsiteY28-790" fmla="*/ 360807 h 2279904"/>
                <a:gd name="connsiteX29" fmla="*/ 603504 w 725424"/>
                <a:gd name="connsiteY29" fmla="*/ 412242 h 2279904"/>
                <a:gd name="connsiteX0-791" fmla="*/ 603504 w 725424"/>
                <a:gd name="connsiteY0-792" fmla="*/ 412242 h 2279904"/>
                <a:gd name="connsiteX1-793" fmla="*/ 566928 w 725424"/>
                <a:gd name="connsiteY1-794" fmla="*/ 505968 h 2279904"/>
                <a:gd name="connsiteX2-795" fmla="*/ 566928 w 725424"/>
                <a:gd name="connsiteY2-796" fmla="*/ 652272 h 2279904"/>
                <a:gd name="connsiteX3-797" fmla="*/ 542544 w 725424"/>
                <a:gd name="connsiteY3-798" fmla="*/ 780288 h 2279904"/>
                <a:gd name="connsiteX4-799" fmla="*/ 525018 w 725424"/>
                <a:gd name="connsiteY4-800" fmla="*/ 894969 h 2279904"/>
                <a:gd name="connsiteX5-801" fmla="*/ 451104 w 725424"/>
                <a:gd name="connsiteY5-802" fmla="*/ 877824 h 2279904"/>
                <a:gd name="connsiteX6-803" fmla="*/ 433578 w 725424"/>
                <a:gd name="connsiteY6-804" fmla="*/ 911352 h 2279904"/>
                <a:gd name="connsiteX7-805" fmla="*/ 457200 w 725424"/>
                <a:gd name="connsiteY7-806" fmla="*/ 950976 h 2279904"/>
                <a:gd name="connsiteX8-807" fmla="*/ 488061 w 725424"/>
                <a:gd name="connsiteY8-808" fmla="*/ 1060704 h 2279904"/>
                <a:gd name="connsiteX9-809" fmla="*/ 471678 w 725424"/>
                <a:gd name="connsiteY9-810" fmla="*/ 1143762 h 2279904"/>
                <a:gd name="connsiteX10-811" fmla="*/ 469773 w 725424"/>
                <a:gd name="connsiteY10-812" fmla="*/ 1178052 h 2279904"/>
                <a:gd name="connsiteX11-813" fmla="*/ 451104 w 725424"/>
                <a:gd name="connsiteY11-814" fmla="*/ 1280160 h 2279904"/>
                <a:gd name="connsiteX12-815" fmla="*/ 451104 w 725424"/>
                <a:gd name="connsiteY12-816" fmla="*/ 1280160 h 2279904"/>
                <a:gd name="connsiteX13-817" fmla="*/ 486918 w 725424"/>
                <a:gd name="connsiteY13-818" fmla="*/ 1328547 h 2279904"/>
                <a:gd name="connsiteX14-819" fmla="*/ 568833 w 725424"/>
                <a:gd name="connsiteY14-820" fmla="*/ 1352169 h 2279904"/>
                <a:gd name="connsiteX15-821" fmla="*/ 641223 w 725424"/>
                <a:gd name="connsiteY15-822" fmla="*/ 1343787 h 2279904"/>
                <a:gd name="connsiteX16-823" fmla="*/ 658368 w 725424"/>
                <a:gd name="connsiteY16-824" fmla="*/ 1357122 h 2279904"/>
                <a:gd name="connsiteX17-825" fmla="*/ 635508 w 725424"/>
                <a:gd name="connsiteY17-826" fmla="*/ 1395222 h 2279904"/>
                <a:gd name="connsiteX18-827" fmla="*/ 627888 w 725424"/>
                <a:gd name="connsiteY18-828" fmla="*/ 1453134 h 2279904"/>
                <a:gd name="connsiteX19-829" fmla="*/ 609600 w 725424"/>
                <a:gd name="connsiteY19-830" fmla="*/ 1548384 h 2279904"/>
                <a:gd name="connsiteX20-831" fmla="*/ 560832 w 725424"/>
                <a:gd name="connsiteY20-832" fmla="*/ 1719072 h 2279904"/>
                <a:gd name="connsiteX21-833" fmla="*/ 603504 w 725424"/>
                <a:gd name="connsiteY21-834" fmla="*/ 1932432 h 2279904"/>
                <a:gd name="connsiteX22-835" fmla="*/ 676656 w 725424"/>
                <a:gd name="connsiteY22-836" fmla="*/ 2133600 h 2279904"/>
                <a:gd name="connsiteX23-837" fmla="*/ 652272 w 725424"/>
                <a:gd name="connsiteY23-838" fmla="*/ 2279904 h 2279904"/>
                <a:gd name="connsiteX24-839" fmla="*/ 335280 w 725424"/>
                <a:gd name="connsiteY24-840" fmla="*/ 2249424 h 2279904"/>
                <a:gd name="connsiteX25-841" fmla="*/ 0 w 725424"/>
                <a:gd name="connsiteY25-842" fmla="*/ 1493520 h 2279904"/>
                <a:gd name="connsiteX26-843" fmla="*/ 146304 w 725424"/>
                <a:gd name="connsiteY26-844" fmla="*/ 420624 h 2279904"/>
                <a:gd name="connsiteX27-845" fmla="*/ 304800 w 725424"/>
                <a:gd name="connsiteY27-846" fmla="*/ 18288 h 2279904"/>
                <a:gd name="connsiteX28-847" fmla="*/ 725424 w 725424"/>
                <a:gd name="connsiteY28-848" fmla="*/ 0 h 2279904"/>
                <a:gd name="connsiteX29-849" fmla="*/ 660273 w 725424"/>
                <a:gd name="connsiteY29-850" fmla="*/ 360807 h 2279904"/>
                <a:gd name="connsiteX30" fmla="*/ 603504 w 725424"/>
                <a:gd name="connsiteY30" fmla="*/ 412242 h 2279904"/>
                <a:gd name="connsiteX0-851" fmla="*/ 603504 w 725424"/>
                <a:gd name="connsiteY0-852" fmla="*/ 412242 h 2279904"/>
                <a:gd name="connsiteX1-853" fmla="*/ 566928 w 725424"/>
                <a:gd name="connsiteY1-854" fmla="*/ 505968 h 2279904"/>
                <a:gd name="connsiteX2-855" fmla="*/ 566928 w 725424"/>
                <a:gd name="connsiteY2-856" fmla="*/ 652272 h 2279904"/>
                <a:gd name="connsiteX3-857" fmla="*/ 542544 w 725424"/>
                <a:gd name="connsiteY3-858" fmla="*/ 780288 h 2279904"/>
                <a:gd name="connsiteX4-859" fmla="*/ 525018 w 725424"/>
                <a:gd name="connsiteY4-860" fmla="*/ 894969 h 2279904"/>
                <a:gd name="connsiteX5-861" fmla="*/ 451104 w 725424"/>
                <a:gd name="connsiteY5-862" fmla="*/ 877824 h 2279904"/>
                <a:gd name="connsiteX6-863" fmla="*/ 433578 w 725424"/>
                <a:gd name="connsiteY6-864" fmla="*/ 911352 h 2279904"/>
                <a:gd name="connsiteX7-865" fmla="*/ 457200 w 725424"/>
                <a:gd name="connsiteY7-866" fmla="*/ 950976 h 2279904"/>
                <a:gd name="connsiteX8-867" fmla="*/ 488061 w 725424"/>
                <a:gd name="connsiteY8-868" fmla="*/ 1060704 h 2279904"/>
                <a:gd name="connsiteX9-869" fmla="*/ 471678 w 725424"/>
                <a:gd name="connsiteY9-870" fmla="*/ 1143762 h 2279904"/>
                <a:gd name="connsiteX10-871" fmla="*/ 469773 w 725424"/>
                <a:gd name="connsiteY10-872" fmla="*/ 1178052 h 2279904"/>
                <a:gd name="connsiteX11-873" fmla="*/ 451104 w 725424"/>
                <a:gd name="connsiteY11-874" fmla="*/ 1280160 h 2279904"/>
                <a:gd name="connsiteX12-875" fmla="*/ 456819 w 725424"/>
                <a:gd name="connsiteY12-876" fmla="*/ 1272540 h 2279904"/>
                <a:gd name="connsiteX13-877" fmla="*/ 486918 w 725424"/>
                <a:gd name="connsiteY13-878" fmla="*/ 1328547 h 2279904"/>
                <a:gd name="connsiteX14-879" fmla="*/ 568833 w 725424"/>
                <a:gd name="connsiteY14-880" fmla="*/ 1352169 h 2279904"/>
                <a:gd name="connsiteX15-881" fmla="*/ 641223 w 725424"/>
                <a:gd name="connsiteY15-882" fmla="*/ 1343787 h 2279904"/>
                <a:gd name="connsiteX16-883" fmla="*/ 658368 w 725424"/>
                <a:gd name="connsiteY16-884" fmla="*/ 1357122 h 2279904"/>
                <a:gd name="connsiteX17-885" fmla="*/ 635508 w 725424"/>
                <a:gd name="connsiteY17-886" fmla="*/ 1395222 h 2279904"/>
                <a:gd name="connsiteX18-887" fmla="*/ 627888 w 725424"/>
                <a:gd name="connsiteY18-888" fmla="*/ 1453134 h 2279904"/>
                <a:gd name="connsiteX19-889" fmla="*/ 609600 w 725424"/>
                <a:gd name="connsiteY19-890" fmla="*/ 1548384 h 2279904"/>
                <a:gd name="connsiteX20-891" fmla="*/ 560832 w 725424"/>
                <a:gd name="connsiteY20-892" fmla="*/ 1719072 h 2279904"/>
                <a:gd name="connsiteX21-893" fmla="*/ 603504 w 725424"/>
                <a:gd name="connsiteY21-894" fmla="*/ 1932432 h 2279904"/>
                <a:gd name="connsiteX22-895" fmla="*/ 676656 w 725424"/>
                <a:gd name="connsiteY22-896" fmla="*/ 2133600 h 2279904"/>
                <a:gd name="connsiteX23-897" fmla="*/ 652272 w 725424"/>
                <a:gd name="connsiteY23-898" fmla="*/ 2279904 h 2279904"/>
                <a:gd name="connsiteX24-899" fmla="*/ 335280 w 725424"/>
                <a:gd name="connsiteY24-900" fmla="*/ 2249424 h 2279904"/>
                <a:gd name="connsiteX25-901" fmla="*/ 0 w 725424"/>
                <a:gd name="connsiteY25-902" fmla="*/ 1493520 h 2279904"/>
                <a:gd name="connsiteX26-903" fmla="*/ 146304 w 725424"/>
                <a:gd name="connsiteY26-904" fmla="*/ 420624 h 2279904"/>
                <a:gd name="connsiteX27-905" fmla="*/ 304800 w 725424"/>
                <a:gd name="connsiteY27-906" fmla="*/ 18288 h 2279904"/>
                <a:gd name="connsiteX28-907" fmla="*/ 725424 w 725424"/>
                <a:gd name="connsiteY28-908" fmla="*/ 0 h 2279904"/>
                <a:gd name="connsiteX29-909" fmla="*/ 660273 w 725424"/>
                <a:gd name="connsiteY29-910" fmla="*/ 360807 h 2279904"/>
                <a:gd name="connsiteX30-911" fmla="*/ 603504 w 725424"/>
                <a:gd name="connsiteY30-912" fmla="*/ 412242 h 2279904"/>
                <a:gd name="connsiteX0-913" fmla="*/ 603504 w 725424"/>
                <a:gd name="connsiteY0-914" fmla="*/ 412242 h 2279904"/>
                <a:gd name="connsiteX1-915" fmla="*/ 566928 w 725424"/>
                <a:gd name="connsiteY1-916" fmla="*/ 505968 h 2279904"/>
                <a:gd name="connsiteX2-917" fmla="*/ 566928 w 725424"/>
                <a:gd name="connsiteY2-918" fmla="*/ 652272 h 2279904"/>
                <a:gd name="connsiteX3-919" fmla="*/ 542544 w 725424"/>
                <a:gd name="connsiteY3-920" fmla="*/ 780288 h 2279904"/>
                <a:gd name="connsiteX4-921" fmla="*/ 525018 w 725424"/>
                <a:gd name="connsiteY4-922" fmla="*/ 894969 h 2279904"/>
                <a:gd name="connsiteX5-923" fmla="*/ 451104 w 725424"/>
                <a:gd name="connsiteY5-924" fmla="*/ 877824 h 2279904"/>
                <a:gd name="connsiteX6-925" fmla="*/ 433578 w 725424"/>
                <a:gd name="connsiteY6-926" fmla="*/ 911352 h 2279904"/>
                <a:gd name="connsiteX7-927" fmla="*/ 457200 w 725424"/>
                <a:gd name="connsiteY7-928" fmla="*/ 950976 h 2279904"/>
                <a:gd name="connsiteX8-929" fmla="*/ 488061 w 725424"/>
                <a:gd name="connsiteY8-930" fmla="*/ 1060704 h 2279904"/>
                <a:gd name="connsiteX9-931" fmla="*/ 471678 w 725424"/>
                <a:gd name="connsiteY9-932" fmla="*/ 1143762 h 2279904"/>
                <a:gd name="connsiteX10-933" fmla="*/ 469773 w 725424"/>
                <a:gd name="connsiteY10-934" fmla="*/ 1178052 h 2279904"/>
                <a:gd name="connsiteX11-935" fmla="*/ 451104 w 725424"/>
                <a:gd name="connsiteY11-936" fmla="*/ 1280160 h 2279904"/>
                <a:gd name="connsiteX12-937" fmla="*/ 456819 w 725424"/>
                <a:gd name="connsiteY12-938" fmla="*/ 1272540 h 2279904"/>
                <a:gd name="connsiteX13-939" fmla="*/ 486918 w 725424"/>
                <a:gd name="connsiteY13-940" fmla="*/ 1328547 h 2279904"/>
                <a:gd name="connsiteX14-941" fmla="*/ 568833 w 725424"/>
                <a:gd name="connsiteY14-942" fmla="*/ 1352169 h 2279904"/>
                <a:gd name="connsiteX15-943" fmla="*/ 601218 w 725424"/>
                <a:gd name="connsiteY15-944" fmla="*/ 1345692 h 2279904"/>
                <a:gd name="connsiteX16-945" fmla="*/ 641223 w 725424"/>
                <a:gd name="connsiteY16-946" fmla="*/ 1343787 h 2279904"/>
                <a:gd name="connsiteX17-947" fmla="*/ 658368 w 725424"/>
                <a:gd name="connsiteY17-948" fmla="*/ 1357122 h 2279904"/>
                <a:gd name="connsiteX18-949" fmla="*/ 635508 w 725424"/>
                <a:gd name="connsiteY18-950" fmla="*/ 1395222 h 2279904"/>
                <a:gd name="connsiteX19-951" fmla="*/ 627888 w 725424"/>
                <a:gd name="connsiteY19-952" fmla="*/ 1453134 h 2279904"/>
                <a:gd name="connsiteX20-953" fmla="*/ 609600 w 725424"/>
                <a:gd name="connsiteY20-954" fmla="*/ 1548384 h 2279904"/>
                <a:gd name="connsiteX21-955" fmla="*/ 560832 w 725424"/>
                <a:gd name="connsiteY21-956" fmla="*/ 1719072 h 2279904"/>
                <a:gd name="connsiteX22-957" fmla="*/ 603504 w 725424"/>
                <a:gd name="connsiteY22-958" fmla="*/ 1932432 h 2279904"/>
                <a:gd name="connsiteX23-959" fmla="*/ 676656 w 725424"/>
                <a:gd name="connsiteY23-960" fmla="*/ 2133600 h 2279904"/>
                <a:gd name="connsiteX24-961" fmla="*/ 652272 w 725424"/>
                <a:gd name="connsiteY24-962" fmla="*/ 2279904 h 2279904"/>
                <a:gd name="connsiteX25-963" fmla="*/ 335280 w 725424"/>
                <a:gd name="connsiteY25-964" fmla="*/ 2249424 h 2279904"/>
                <a:gd name="connsiteX26-965" fmla="*/ 0 w 725424"/>
                <a:gd name="connsiteY26-966" fmla="*/ 1493520 h 2279904"/>
                <a:gd name="connsiteX27-967" fmla="*/ 146304 w 725424"/>
                <a:gd name="connsiteY27-968" fmla="*/ 420624 h 2279904"/>
                <a:gd name="connsiteX28-969" fmla="*/ 304800 w 725424"/>
                <a:gd name="connsiteY28-970" fmla="*/ 18288 h 2279904"/>
                <a:gd name="connsiteX29-971" fmla="*/ 725424 w 725424"/>
                <a:gd name="connsiteY29-972" fmla="*/ 0 h 2279904"/>
                <a:gd name="connsiteX30-973" fmla="*/ 660273 w 725424"/>
                <a:gd name="connsiteY30-974" fmla="*/ 360807 h 2279904"/>
                <a:gd name="connsiteX31" fmla="*/ 603504 w 725424"/>
                <a:gd name="connsiteY31" fmla="*/ 412242 h 2279904"/>
                <a:gd name="connsiteX0-975" fmla="*/ 603504 w 725424"/>
                <a:gd name="connsiteY0-976" fmla="*/ 412242 h 2279904"/>
                <a:gd name="connsiteX1-977" fmla="*/ 566928 w 725424"/>
                <a:gd name="connsiteY1-978" fmla="*/ 505968 h 2279904"/>
                <a:gd name="connsiteX2-979" fmla="*/ 566928 w 725424"/>
                <a:gd name="connsiteY2-980" fmla="*/ 652272 h 2279904"/>
                <a:gd name="connsiteX3-981" fmla="*/ 542544 w 725424"/>
                <a:gd name="connsiteY3-982" fmla="*/ 780288 h 2279904"/>
                <a:gd name="connsiteX4-983" fmla="*/ 525018 w 725424"/>
                <a:gd name="connsiteY4-984" fmla="*/ 894969 h 2279904"/>
                <a:gd name="connsiteX5-985" fmla="*/ 451104 w 725424"/>
                <a:gd name="connsiteY5-986" fmla="*/ 877824 h 2279904"/>
                <a:gd name="connsiteX6-987" fmla="*/ 433578 w 725424"/>
                <a:gd name="connsiteY6-988" fmla="*/ 911352 h 2279904"/>
                <a:gd name="connsiteX7-989" fmla="*/ 457200 w 725424"/>
                <a:gd name="connsiteY7-990" fmla="*/ 950976 h 2279904"/>
                <a:gd name="connsiteX8-991" fmla="*/ 488061 w 725424"/>
                <a:gd name="connsiteY8-992" fmla="*/ 1060704 h 2279904"/>
                <a:gd name="connsiteX9-993" fmla="*/ 471678 w 725424"/>
                <a:gd name="connsiteY9-994" fmla="*/ 1143762 h 2279904"/>
                <a:gd name="connsiteX10-995" fmla="*/ 469773 w 725424"/>
                <a:gd name="connsiteY10-996" fmla="*/ 1178052 h 2279904"/>
                <a:gd name="connsiteX11-997" fmla="*/ 451104 w 725424"/>
                <a:gd name="connsiteY11-998" fmla="*/ 1280160 h 2279904"/>
                <a:gd name="connsiteX12-999" fmla="*/ 456819 w 725424"/>
                <a:gd name="connsiteY12-1000" fmla="*/ 1272540 h 2279904"/>
                <a:gd name="connsiteX13-1001" fmla="*/ 486918 w 725424"/>
                <a:gd name="connsiteY13-1002" fmla="*/ 1328547 h 2279904"/>
                <a:gd name="connsiteX14-1003" fmla="*/ 568833 w 725424"/>
                <a:gd name="connsiteY14-1004" fmla="*/ 1352169 h 2279904"/>
                <a:gd name="connsiteX15-1005" fmla="*/ 601218 w 725424"/>
                <a:gd name="connsiteY15-1006" fmla="*/ 1345692 h 2279904"/>
                <a:gd name="connsiteX16-1007" fmla="*/ 635508 w 725424"/>
                <a:gd name="connsiteY16-1008" fmla="*/ 1338072 h 2279904"/>
                <a:gd name="connsiteX17-1009" fmla="*/ 658368 w 725424"/>
                <a:gd name="connsiteY17-1010" fmla="*/ 1357122 h 2279904"/>
                <a:gd name="connsiteX18-1011" fmla="*/ 635508 w 725424"/>
                <a:gd name="connsiteY18-1012" fmla="*/ 1395222 h 2279904"/>
                <a:gd name="connsiteX19-1013" fmla="*/ 627888 w 725424"/>
                <a:gd name="connsiteY19-1014" fmla="*/ 1453134 h 2279904"/>
                <a:gd name="connsiteX20-1015" fmla="*/ 609600 w 725424"/>
                <a:gd name="connsiteY20-1016" fmla="*/ 1548384 h 2279904"/>
                <a:gd name="connsiteX21-1017" fmla="*/ 560832 w 725424"/>
                <a:gd name="connsiteY21-1018" fmla="*/ 1719072 h 2279904"/>
                <a:gd name="connsiteX22-1019" fmla="*/ 603504 w 725424"/>
                <a:gd name="connsiteY22-1020" fmla="*/ 1932432 h 2279904"/>
                <a:gd name="connsiteX23-1021" fmla="*/ 676656 w 725424"/>
                <a:gd name="connsiteY23-1022" fmla="*/ 2133600 h 2279904"/>
                <a:gd name="connsiteX24-1023" fmla="*/ 652272 w 725424"/>
                <a:gd name="connsiteY24-1024" fmla="*/ 2279904 h 2279904"/>
                <a:gd name="connsiteX25-1025" fmla="*/ 335280 w 725424"/>
                <a:gd name="connsiteY25-1026" fmla="*/ 2249424 h 2279904"/>
                <a:gd name="connsiteX26-1027" fmla="*/ 0 w 725424"/>
                <a:gd name="connsiteY26-1028" fmla="*/ 1493520 h 2279904"/>
                <a:gd name="connsiteX27-1029" fmla="*/ 146304 w 725424"/>
                <a:gd name="connsiteY27-1030" fmla="*/ 420624 h 2279904"/>
                <a:gd name="connsiteX28-1031" fmla="*/ 304800 w 725424"/>
                <a:gd name="connsiteY28-1032" fmla="*/ 18288 h 2279904"/>
                <a:gd name="connsiteX29-1033" fmla="*/ 725424 w 725424"/>
                <a:gd name="connsiteY29-1034" fmla="*/ 0 h 2279904"/>
                <a:gd name="connsiteX30-1035" fmla="*/ 660273 w 725424"/>
                <a:gd name="connsiteY30-1036" fmla="*/ 360807 h 2279904"/>
                <a:gd name="connsiteX31-1037" fmla="*/ 603504 w 725424"/>
                <a:gd name="connsiteY31-1038" fmla="*/ 412242 h 2279904"/>
                <a:gd name="connsiteX0-1039" fmla="*/ 603504 w 725424"/>
                <a:gd name="connsiteY0-1040" fmla="*/ 412242 h 2279904"/>
                <a:gd name="connsiteX1-1041" fmla="*/ 566928 w 725424"/>
                <a:gd name="connsiteY1-1042" fmla="*/ 505968 h 2279904"/>
                <a:gd name="connsiteX2-1043" fmla="*/ 566928 w 725424"/>
                <a:gd name="connsiteY2-1044" fmla="*/ 652272 h 2279904"/>
                <a:gd name="connsiteX3-1045" fmla="*/ 542544 w 725424"/>
                <a:gd name="connsiteY3-1046" fmla="*/ 780288 h 2279904"/>
                <a:gd name="connsiteX4-1047" fmla="*/ 525018 w 725424"/>
                <a:gd name="connsiteY4-1048" fmla="*/ 894969 h 2279904"/>
                <a:gd name="connsiteX5-1049" fmla="*/ 451104 w 725424"/>
                <a:gd name="connsiteY5-1050" fmla="*/ 877824 h 2279904"/>
                <a:gd name="connsiteX6-1051" fmla="*/ 433578 w 725424"/>
                <a:gd name="connsiteY6-1052" fmla="*/ 911352 h 2279904"/>
                <a:gd name="connsiteX7-1053" fmla="*/ 457200 w 725424"/>
                <a:gd name="connsiteY7-1054" fmla="*/ 950976 h 2279904"/>
                <a:gd name="connsiteX8-1055" fmla="*/ 488061 w 725424"/>
                <a:gd name="connsiteY8-1056" fmla="*/ 1060704 h 2279904"/>
                <a:gd name="connsiteX9-1057" fmla="*/ 471678 w 725424"/>
                <a:gd name="connsiteY9-1058" fmla="*/ 1143762 h 2279904"/>
                <a:gd name="connsiteX10-1059" fmla="*/ 469773 w 725424"/>
                <a:gd name="connsiteY10-1060" fmla="*/ 1178052 h 2279904"/>
                <a:gd name="connsiteX11-1061" fmla="*/ 451104 w 725424"/>
                <a:gd name="connsiteY11-1062" fmla="*/ 1280160 h 2279904"/>
                <a:gd name="connsiteX12-1063" fmla="*/ 456819 w 725424"/>
                <a:gd name="connsiteY12-1064" fmla="*/ 1272540 h 2279904"/>
                <a:gd name="connsiteX13-1065" fmla="*/ 486918 w 725424"/>
                <a:gd name="connsiteY13-1066" fmla="*/ 1328547 h 2279904"/>
                <a:gd name="connsiteX14-1067" fmla="*/ 568833 w 725424"/>
                <a:gd name="connsiteY14-1068" fmla="*/ 1352169 h 2279904"/>
                <a:gd name="connsiteX15-1069" fmla="*/ 601218 w 725424"/>
                <a:gd name="connsiteY15-1070" fmla="*/ 1345692 h 2279904"/>
                <a:gd name="connsiteX16-1071" fmla="*/ 635508 w 725424"/>
                <a:gd name="connsiteY16-1072" fmla="*/ 1338072 h 2279904"/>
                <a:gd name="connsiteX17-1073" fmla="*/ 658368 w 725424"/>
                <a:gd name="connsiteY17-1074" fmla="*/ 1357122 h 2279904"/>
                <a:gd name="connsiteX18-1075" fmla="*/ 639318 w 725424"/>
                <a:gd name="connsiteY18-1076" fmla="*/ 1400937 h 2279904"/>
                <a:gd name="connsiteX19-1077" fmla="*/ 627888 w 725424"/>
                <a:gd name="connsiteY19-1078" fmla="*/ 1453134 h 2279904"/>
                <a:gd name="connsiteX20-1079" fmla="*/ 609600 w 725424"/>
                <a:gd name="connsiteY20-1080" fmla="*/ 1548384 h 2279904"/>
                <a:gd name="connsiteX21-1081" fmla="*/ 560832 w 725424"/>
                <a:gd name="connsiteY21-1082" fmla="*/ 1719072 h 2279904"/>
                <a:gd name="connsiteX22-1083" fmla="*/ 603504 w 725424"/>
                <a:gd name="connsiteY22-1084" fmla="*/ 1932432 h 2279904"/>
                <a:gd name="connsiteX23-1085" fmla="*/ 676656 w 725424"/>
                <a:gd name="connsiteY23-1086" fmla="*/ 2133600 h 2279904"/>
                <a:gd name="connsiteX24-1087" fmla="*/ 652272 w 725424"/>
                <a:gd name="connsiteY24-1088" fmla="*/ 2279904 h 2279904"/>
                <a:gd name="connsiteX25-1089" fmla="*/ 335280 w 725424"/>
                <a:gd name="connsiteY25-1090" fmla="*/ 2249424 h 2279904"/>
                <a:gd name="connsiteX26-1091" fmla="*/ 0 w 725424"/>
                <a:gd name="connsiteY26-1092" fmla="*/ 1493520 h 2279904"/>
                <a:gd name="connsiteX27-1093" fmla="*/ 146304 w 725424"/>
                <a:gd name="connsiteY27-1094" fmla="*/ 420624 h 2279904"/>
                <a:gd name="connsiteX28-1095" fmla="*/ 304800 w 725424"/>
                <a:gd name="connsiteY28-1096" fmla="*/ 18288 h 2279904"/>
                <a:gd name="connsiteX29-1097" fmla="*/ 725424 w 725424"/>
                <a:gd name="connsiteY29-1098" fmla="*/ 0 h 2279904"/>
                <a:gd name="connsiteX30-1099" fmla="*/ 660273 w 725424"/>
                <a:gd name="connsiteY30-1100" fmla="*/ 360807 h 2279904"/>
                <a:gd name="connsiteX31-1101" fmla="*/ 603504 w 725424"/>
                <a:gd name="connsiteY31-1102" fmla="*/ 412242 h 2279904"/>
                <a:gd name="connsiteX0-1103" fmla="*/ 603504 w 725424"/>
                <a:gd name="connsiteY0-1104" fmla="*/ 412242 h 2279904"/>
                <a:gd name="connsiteX1-1105" fmla="*/ 566928 w 725424"/>
                <a:gd name="connsiteY1-1106" fmla="*/ 505968 h 2279904"/>
                <a:gd name="connsiteX2-1107" fmla="*/ 566928 w 725424"/>
                <a:gd name="connsiteY2-1108" fmla="*/ 652272 h 2279904"/>
                <a:gd name="connsiteX3-1109" fmla="*/ 542544 w 725424"/>
                <a:gd name="connsiteY3-1110" fmla="*/ 780288 h 2279904"/>
                <a:gd name="connsiteX4-1111" fmla="*/ 525018 w 725424"/>
                <a:gd name="connsiteY4-1112" fmla="*/ 894969 h 2279904"/>
                <a:gd name="connsiteX5-1113" fmla="*/ 451104 w 725424"/>
                <a:gd name="connsiteY5-1114" fmla="*/ 877824 h 2279904"/>
                <a:gd name="connsiteX6-1115" fmla="*/ 433578 w 725424"/>
                <a:gd name="connsiteY6-1116" fmla="*/ 911352 h 2279904"/>
                <a:gd name="connsiteX7-1117" fmla="*/ 457200 w 725424"/>
                <a:gd name="connsiteY7-1118" fmla="*/ 950976 h 2279904"/>
                <a:gd name="connsiteX8-1119" fmla="*/ 488061 w 725424"/>
                <a:gd name="connsiteY8-1120" fmla="*/ 1060704 h 2279904"/>
                <a:gd name="connsiteX9-1121" fmla="*/ 471678 w 725424"/>
                <a:gd name="connsiteY9-1122" fmla="*/ 1143762 h 2279904"/>
                <a:gd name="connsiteX10-1123" fmla="*/ 469773 w 725424"/>
                <a:gd name="connsiteY10-1124" fmla="*/ 1178052 h 2279904"/>
                <a:gd name="connsiteX11-1125" fmla="*/ 451104 w 725424"/>
                <a:gd name="connsiteY11-1126" fmla="*/ 1280160 h 2279904"/>
                <a:gd name="connsiteX12-1127" fmla="*/ 456819 w 725424"/>
                <a:gd name="connsiteY12-1128" fmla="*/ 1272540 h 2279904"/>
                <a:gd name="connsiteX13-1129" fmla="*/ 486918 w 725424"/>
                <a:gd name="connsiteY13-1130" fmla="*/ 1328547 h 2279904"/>
                <a:gd name="connsiteX14-1131" fmla="*/ 568833 w 725424"/>
                <a:gd name="connsiteY14-1132" fmla="*/ 1352169 h 2279904"/>
                <a:gd name="connsiteX15-1133" fmla="*/ 601218 w 725424"/>
                <a:gd name="connsiteY15-1134" fmla="*/ 1345692 h 2279904"/>
                <a:gd name="connsiteX16-1135" fmla="*/ 635508 w 725424"/>
                <a:gd name="connsiteY16-1136" fmla="*/ 1338072 h 2279904"/>
                <a:gd name="connsiteX17-1137" fmla="*/ 658368 w 725424"/>
                <a:gd name="connsiteY17-1138" fmla="*/ 1357122 h 2279904"/>
                <a:gd name="connsiteX18-1139" fmla="*/ 639318 w 725424"/>
                <a:gd name="connsiteY18-1140" fmla="*/ 1400937 h 2279904"/>
                <a:gd name="connsiteX19-1141" fmla="*/ 627888 w 725424"/>
                <a:gd name="connsiteY19-1142" fmla="*/ 1453134 h 2279904"/>
                <a:gd name="connsiteX20-1143" fmla="*/ 603885 w 725424"/>
                <a:gd name="connsiteY20-1144" fmla="*/ 1540764 h 2279904"/>
                <a:gd name="connsiteX21-1145" fmla="*/ 560832 w 725424"/>
                <a:gd name="connsiteY21-1146" fmla="*/ 1719072 h 2279904"/>
                <a:gd name="connsiteX22-1147" fmla="*/ 603504 w 725424"/>
                <a:gd name="connsiteY22-1148" fmla="*/ 1932432 h 2279904"/>
                <a:gd name="connsiteX23-1149" fmla="*/ 676656 w 725424"/>
                <a:gd name="connsiteY23-1150" fmla="*/ 2133600 h 2279904"/>
                <a:gd name="connsiteX24-1151" fmla="*/ 652272 w 725424"/>
                <a:gd name="connsiteY24-1152" fmla="*/ 2279904 h 2279904"/>
                <a:gd name="connsiteX25-1153" fmla="*/ 335280 w 725424"/>
                <a:gd name="connsiteY25-1154" fmla="*/ 2249424 h 2279904"/>
                <a:gd name="connsiteX26-1155" fmla="*/ 0 w 725424"/>
                <a:gd name="connsiteY26-1156" fmla="*/ 1493520 h 2279904"/>
                <a:gd name="connsiteX27-1157" fmla="*/ 146304 w 725424"/>
                <a:gd name="connsiteY27-1158" fmla="*/ 420624 h 2279904"/>
                <a:gd name="connsiteX28-1159" fmla="*/ 304800 w 725424"/>
                <a:gd name="connsiteY28-1160" fmla="*/ 18288 h 2279904"/>
                <a:gd name="connsiteX29-1161" fmla="*/ 725424 w 725424"/>
                <a:gd name="connsiteY29-1162" fmla="*/ 0 h 2279904"/>
                <a:gd name="connsiteX30-1163" fmla="*/ 660273 w 725424"/>
                <a:gd name="connsiteY30-1164" fmla="*/ 360807 h 2279904"/>
                <a:gd name="connsiteX31-1165" fmla="*/ 603504 w 725424"/>
                <a:gd name="connsiteY31-1166" fmla="*/ 412242 h 2279904"/>
                <a:gd name="connsiteX0-1167" fmla="*/ 603504 w 725424"/>
                <a:gd name="connsiteY0-1168" fmla="*/ 412242 h 2279904"/>
                <a:gd name="connsiteX1-1169" fmla="*/ 566928 w 725424"/>
                <a:gd name="connsiteY1-1170" fmla="*/ 505968 h 2279904"/>
                <a:gd name="connsiteX2-1171" fmla="*/ 566928 w 725424"/>
                <a:gd name="connsiteY2-1172" fmla="*/ 652272 h 2279904"/>
                <a:gd name="connsiteX3-1173" fmla="*/ 542544 w 725424"/>
                <a:gd name="connsiteY3-1174" fmla="*/ 780288 h 2279904"/>
                <a:gd name="connsiteX4-1175" fmla="*/ 525018 w 725424"/>
                <a:gd name="connsiteY4-1176" fmla="*/ 894969 h 2279904"/>
                <a:gd name="connsiteX5-1177" fmla="*/ 451104 w 725424"/>
                <a:gd name="connsiteY5-1178" fmla="*/ 877824 h 2279904"/>
                <a:gd name="connsiteX6-1179" fmla="*/ 433578 w 725424"/>
                <a:gd name="connsiteY6-1180" fmla="*/ 911352 h 2279904"/>
                <a:gd name="connsiteX7-1181" fmla="*/ 457200 w 725424"/>
                <a:gd name="connsiteY7-1182" fmla="*/ 950976 h 2279904"/>
                <a:gd name="connsiteX8-1183" fmla="*/ 488061 w 725424"/>
                <a:gd name="connsiteY8-1184" fmla="*/ 1060704 h 2279904"/>
                <a:gd name="connsiteX9-1185" fmla="*/ 471678 w 725424"/>
                <a:gd name="connsiteY9-1186" fmla="*/ 1143762 h 2279904"/>
                <a:gd name="connsiteX10-1187" fmla="*/ 469773 w 725424"/>
                <a:gd name="connsiteY10-1188" fmla="*/ 1178052 h 2279904"/>
                <a:gd name="connsiteX11-1189" fmla="*/ 451104 w 725424"/>
                <a:gd name="connsiteY11-1190" fmla="*/ 1280160 h 2279904"/>
                <a:gd name="connsiteX12-1191" fmla="*/ 456819 w 725424"/>
                <a:gd name="connsiteY12-1192" fmla="*/ 1272540 h 2279904"/>
                <a:gd name="connsiteX13-1193" fmla="*/ 486918 w 725424"/>
                <a:gd name="connsiteY13-1194" fmla="*/ 1328547 h 2279904"/>
                <a:gd name="connsiteX14-1195" fmla="*/ 568833 w 725424"/>
                <a:gd name="connsiteY14-1196" fmla="*/ 1352169 h 2279904"/>
                <a:gd name="connsiteX15-1197" fmla="*/ 601218 w 725424"/>
                <a:gd name="connsiteY15-1198" fmla="*/ 1345692 h 2279904"/>
                <a:gd name="connsiteX16-1199" fmla="*/ 635508 w 725424"/>
                <a:gd name="connsiteY16-1200" fmla="*/ 1338072 h 2279904"/>
                <a:gd name="connsiteX17-1201" fmla="*/ 658368 w 725424"/>
                <a:gd name="connsiteY17-1202" fmla="*/ 1357122 h 2279904"/>
                <a:gd name="connsiteX18-1203" fmla="*/ 639318 w 725424"/>
                <a:gd name="connsiteY18-1204" fmla="*/ 1400937 h 2279904"/>
                <a:gd name="connsiteX19-1205" fmla="*/ 627888 w 725424"/>
                <a:gd name="connsiteY19-1206" fmla="*/ 1453134 h 2279904"/>
                <a:gd name="connsiteX20-1207" fmla="*/ 603885 w 725424"/>
                <a:gd name="connsiteY20-1208" fmla="*/ 1540764 h 2279904"/>
                <a:gd name="connsiteX21-1209" fmla="*/ 580263 w 725424"/>
                <a:gd name="connsiteY21-1210" fmla="*/ 1608582 h 2279904"/>
                <a:gd name="connsiteX22-1211" fmla="*/ 560832 w 725424"/>
                <a:gd name="connsiteY22-1212" fmla="*/ 1719072 h 2279904"/>
                <a:gd name="connsiteX23-1213" fmla="*/ 603504 w 725424"/>
                <a:gd name="connsiteY23-1214" fmla="*/ 1932432 h 2279904"/>
                <a:gd name="connsiteX24-1215" fmla="*/ 676656 w 725424"/>
                <a:gd name="connsiteY24-1216" fmla="*/ 2133600 h 2279904"/>
                <a:gd name="connsiteX25-1217" fmla="*/ 652272 w 725424"/>
                <a:gd name="connsiteY25-1218" fmla="*/ 2279904 h 2279904"/>
                <a:gd name="connsiteX26-1219" fmla="*/ 335280 w 725424"/>
                <a:gd name="connsiteY26-1220" fmla="*/ 2249424 h 2279904"/>
                <a:gd name="connsiteX27-1221" fmla="*/ 0 w 725424"/>
                <a:gd name="connsiteY27-1222" fmla="*/ 1493520 h 2279904"/>
                <a:gd name="connsiteX28-1223" fmla="*/ 146304 w 725424"/>
                <a:gd name="connsiteY28-1224" fmla="*/ 420624 h 2279904"/>
                <a:gd name="connsiteX29-1225" fmla="*/ 304800 w 725424"/>
                <a:gd name="connsiteY29-1226" fmla="*/ 18288 h 2279904"/>
                <a:gd name="connsiteX30-1227" fmla="*/ 725424 w 725424"/>
                <a:gd name="connsiteY30-1228" fmla="*/ 0 h 2279904"/>
                <a:gd name="connsiteX31-1229" fmla="*/ 660273 w 725424"/>
                <a:gd name="connsiteY31-1230" fmla="*/ 360807 h 2279904"/>
                <a:gd name="connsiteX32" fmla="*/ 603504 w 725424"/>
                <a:gd name="connsiteY32" fmla="*/ 412242 h 2279904"/>
                <a:gd name="connsiteX0-1231" fmla="*/ 603504 w 725424"/>
                <a:gd name="connsiteY0-1232" fmla="*/ 412242 h 2279904"/>
                <a:gd name="connsiteX1-1233" fmla="*/ 566928 w 725424"/>
                <a:gd name="connsiteY1-1234" fmla="*/ 505968 h 2279904"/>
                <a:gd name="connsiteX2-1235" fmla="*/ 566928 w 725424"/>
                <a:gd name="connsiteY2-1236" fmla="*/ 652272 h 2279904"/>
                <a:gd name="connsiteX3-1237" fmla="*/ 542544 w 725424"/>
                <a:gd name="connsiteY3-1238" fmla="*/ 780288 h 2279904"/>
                <a:gd name="connsiteX4-1239" fmla="*/ 525018 w 725424"/>
                <a:gd name="connsiteY4-1240" fmla="*/ 894969 h 2279904"/>
                <a:gd name="connsiteX5-1241" fmla="*/ 451104 w 725424"/>
                <a:gd name="connsiteY5-1242" fmla="*/ 877824 h 2279904"/>
                <a:gd name="connsiteX6-1243" fmla="*/ 433578 w 725424"/>
                <a:gd name="connsiteY6-1244" fmla="*/ 911352 h 2279904"/>
                <a:gd name="connsiteX7-1245" fmla="*/ 457200 w 725424"/>
                <a:gd name="connsiteY7-1246" fmla="*/ 950976 h 2279904"/>
                <a:gd name="connsiteX8-1247" fmla="*/ 488061 w 725424"/>
                <a:gd name="connsiteY8-1248" fmla="*/ 1060704 h 2279904"/>
                <a:gd name="connsiteX9-1249" fmla="*/ 471678 w 725424"/>
                <a:gd name="connsiteY9-1250" fmla="*/ 1143762 h 2279904"/>
                <a:gd name="connsiteX10-1251" fmla="*/ 469773 w 725424"/>
                <a:gd name="connsiteY10-1252" fmla="*/ 1178052 h 2279904"/>
                <a:gd name="connsiteX11-1253" fmla="*/ 451104 w 725424"/>
                <a:gd name="connsiteY11-1254" fmla="*/ 1280160 h 2279904"/>
                <a:gd name="connsiteX12-1255" fmla="*/ 456819 w 725424"/>
                <a:gd name="connsiteY12-1256" fmla="*/ 1272540 h 2279904"/>
                <a:gd name="connsiteX13-1257" fmla="*/ 486918 w 725424"/>
                <a:gd name="connsiteY13-1258" fmla="*/ 1328547 h 2279904"/>
                <a:gd name="connsiteX14-1259" fmla="*/ 568833 w 725424"/>
                <a:gd name="connsiteY14-1260" fmla="*/ 1352169 h 2279904"/>
                <a:gd name="connsiteX15-1261" fmla="*/ 601218 w 725424"/>
                <a:gd name="connsiteY15-1262" fmla="*/ 1345692 h 2279904"/>
                <a:gd name="connsiteX16-1263" fmla="*/ 635508 w 725424"/>
                <a:gd name="connsiteY16-1264" fmla="*/ 1338072 h 2279904"/>
                <a:gd name="connsiteX17-1265" fmla="*/ 658368 w 725424"/>
                <a:gd name="connsiteY17-1266" fmla="*/ 1357122 h 2279904"/>
                <a:gd name="connsiteX18-1267" fmla="*/ 639318 w 725424"/>
                <a:gd name="connsiteY18-1268" fmla="*/ 1400937 h 2279904"/>
                <a:gd name="connsiteX19-1269" fmla="*/ 627888 w 725424"/>
                <a:gd name="connsiteY19-1270" fmla="*/ 1453134 h 2279904"/>
                <a:gd name="connsiteX20-1271" fmla="*/ 603885 w 725424"/>
                <a:gd name="connsiteY20-1272" fmla="*/ 1540764 h 2279904"/>
                <a:gd name="connsiteX21-1273" fmla="*/ 580263 w 725424"/>
                <a:gd name="connsiteY21-1274" fmla="*/ 1608582 h 2279904"/>
                <a:gd name="connsiteX22-1275" fmla="*/ 560832 w 725424"/>
                <a:gd name="connsiteY22-1276" fmla="*/ 1719072 h 2279904"/>
                <a:gd name="connsiteX23-1277" fmla="*/ 603504 w 725424"/>
                <a:gd name="connsiteY23-1278" fmla="*/ 1932432 h 2279904"/>
                <a:gd name="connsiteX24-1279" fmla="*/ 676656 w 725424"/>
                <a:gd name="connsiteY24-1280" fmla="*/ 2133600 h 2279904"/>
                <a:gd name="connsiteX25-1281" fmla="*/ 669798 w 725424"/>
                <a:gd name="connsiteY25-1282" fmla="*/ 2204847 h 2279904"/>
                <a:gd name="connsiteX26-1283" fmla="*/ 652272 w 725424"/>
                <a:gd name="connsiteY26-1284" fmla="*/ 2279904 h 2279904"/>
                <a:gd name="connsiteX27-1285" fmla="*/ 335280 w 725424"/>
                <a:gd name="connsiteY27-1286" fmla="*/ 2249424 h 2279904"/>
                <a:gd name="connsiteX28-1287" fmla="*/ 0 w 725424"/>
                <a:gd name="connsiteY28-1288" fmla="*/ 1493520 h 2279904"/>
                <a:gd name="connsiteX29-1289" fmla="*/ 146304 w 725424"/>
                <a:gd name="connsiteY29-1290" fmla="*/ 420624 h 2279904"/>
                <a:gd name="connsiteX30-1291" fmla="*/ 304800 w 725424"/>
                <a:gd name="connsiteY30-1292" fmla="*/ 18288 h 2279904"/>
                <a:gd name="connsiteX31-1293" fmla="*/ 725424 w 725424"/>
                <a:gd name="connsiteY31-1294" fmla="*/ 0 h 2279904"/>
                <a:gd name="connsiteX32-1295" fmla="*/ 660273 w 725424"/>
                <a:gd name="connsiteY32-1296" fmla="*/ 360807 h 2279904"/>
                <a:gd name="connsiteX33" fmla="*/ 603504 w 725424"/>
                <a:gd name="connsiteY33" fmla="*/ 412242 h 2279904"/>
                <a:gd name="connsiteX0-1297" fmla="*/ 603504 w 725424"/>
                <a:gd name="connsiteY0-1298" fmla="*/ 412242 h 2279904"/>
                <a:gd name="connsiteX1-1299" fmla="*/ 566928 w 725424"/>
                <a:gd name="connsiteY1-1300" fmla="*/ 505968 h 2279904"/>
                <a:gd name="connsiteX2-1301" fmla="*/ 566928 w 725424"/>
                <a:gd name="connsiteY2-1302" fmla="*/ 652272 h 2279904"/>
                <a:gd name="connsiteX3-1303" fmla="*/ 542544 w 725424"/>
                <a:gd name="connsiteY3-1304" fmla="*/ 780288 h 2279904"/>
                <a:gd name="connsiteX4-1305" fmla="*/ 525018 w 725424"/>
                <a:gd name="connsiteY4-1306" fmla="*/ 894969 h 2279904"/>
                <a:gd name="connsiteX5-1307" fmla="*/ 451104 w 725424"/>
                <a:gd name="connsiteY5-1308" fmla="*/ 877824 h 2279904"/>
                <a:gd name="connsiteX6-1309" fmla="*/ 433578 w 725424"/>
                <a:gd name="connsiteY6-1310" fmla="*/ 911352 h 2279904"/>
                <a:gd name="connsiteX7-1311" fmla="*/ 457200 w 725424"/>
                <a:gd name="connsiteY7-1312" fmla="*/ 950976 h 2279904"/>
                <a:gd name="connsiteX8-1313" fmla="*/ 488061 w 725424"/>
                <a:gd name="connsiteY8-1314" fmla="*/ 1060704 h 2279904"/>
                <a:gd name="connsiteX9-1315" fmla="*/ 471678 w 725424"/>
                <a:gd name="connsiteY9-1316" fmla="*/ 1143762 h 2279904"/>
                <a:gd name="connsiteX10-1317" fmla="*/ 469773 w 725424"/>
                <a:gd name="connsiteY10-1318" fmla="*/ 1178052 h 2279904"/>
                <a:gd name="connsiteX11-1319" fmla="*/ 451104 w 725424"/>
                <a:gd name="connsiteY11-1320" fmla="*/ 1280160 h 2279904"/>
                <a:gd name="connsiteX12-1321" fmla="*/ 456819 w 725424"/>
                <a:gd name="connsiteY12-1322" fmla="*/ 1272540 h 2279904"/>
                <a:gd name="connsiteX13-1323" fmla="*/ 486918 w 725424"/>
                <a:gd name="connsiteY13-1324" fmla="*/ 1328547 h 2279904"/>
                <a:gd name="connsiteX14-1325" fmla="*/ 568833 w 725424"/>
                <a:gd name="connsiteY14-1326" fmla="*/ 1352169 h 2279904"/>
                <a:gd name="connsiteX15-1327" fmla="*/ 601218 w 725424"/>
                <a:gd name="connsiteY15-1328" fmla="*/ 1345692 h 2279904"/>
                <a:gd name="connsiteX16-1329" fmla="*/ 635508 w 725424"/>
                <a:gd name="connsiteY16-1330" fmla="*/ 1338072 h 2279904"/>
                <a:gd name="connsiteX17-1331" fmla="*/ 658368 w 725424"/>
                <a:gd name="connsiteY17-1332" fmla="*/ 1357122 h 2279904"/>
                <a:gd name="connsiteX18-1333" fmla="*/ 639318 w 725424"/>
                <a:gd name="connsiteY18-1334" fmla="*/ 1400937 h 2279904"/>
                <a:gd name="connsiteX19-1335" fmla="*/ 627888 w 725424"/>
                <a:gd name="connsiteY19-1336" fmla="*/ 1453134 h 2279904"/>
                <a:gd name="connsiteX20-1337" fmla="*/ 603885 w 725424"/>
                <a:gd name="connsiteY20-1338" fmla="*/ 1540764 h 2279904"/>
                <a:gd name="connsiteX21-1339" fmla="*/ 580263 w 725424"/>
                <a:gd name="connsiteY21-1340" fmla="*/ 1608582 h 2279904"/>
                <a:gd name="connsiteX22-1341" fmla="*/ 560832 w 725424"/>
                <a:gd name="connsiteY22-1342" fmla="*/ 1719072 h 2279904"/>
                <a:gd name="connsiteX23-1343" fmla="*/ 603504 w 725424"/>
                <a:gd name="connsiteY23-1344" fmla="*/ 1932432 h 2279904"/>
                <a:gd name="connsiteX24-1345" fmla="*/ 676656 w 725424"/>
                <a:gd name="connsiteY24-1346" fmla="*/ 2133600 h 2279904"/>
                <a:gd name="connsiteX25-1347" fmla="*/ 662178 w 725424"/>
                <a:gd name="connsiteY25-1348" fmla="*/ 2151507 h 2279904"/>
                <a:gd name="connsiteX26-1349" fmla="*/ 669798 w 725424"/>
                <a:gd name="connsiteY26-1350" fmla="*/ 2204847 h 2279904"/>
                <a:gd name="connsiteX27-1351" fmla="*/ 652272 w 725424"/>
                <a:gd name="connsiteY27-1352" fmla="*/ 2279904 h 2279904"/>
                <a:gd name="connsiteX28-1353" fmla="*/ 335280 w 725424"/>
                <a:gd name="connsiteY28-1354" fmla="*/ 2249424 h 2279904"/>
                <a:gd name="connsiteX29-1355" fmla="*/ 0 w 725424"/>
                <a:gd name="connsiteY29-1356" fmla="*/ 1493520 h 2279904"/>
                <a:gd name="connsiteX30-1357" fmla="*/ 146304 w 725424"/>
                <a:gd name="connsiteY30-1358" fmla="*/ 420624 h 2279904"/>
                <a:gd name="connsiteX31-1359" fmla="*/ 304800 w 725424"/>
                <a:gd name="connsiteY31-1360" fmla="*/ 18288 h 2279904"/>
                <a:gd name="connsiteX32-1361" fmla="*/ 725424 w 725424"/>
                <a:gd name="connsiteY32-1362" fmla="*/ 0 h 2279904"/>
                <a:gd name="connsiteX33-1363" fmla="*/ 660273 w 725424"/>
                <a:gd name="connsiteY33-1364" fmla="*/ 360807 h 2279904"/>
                <a:gd name="connsiteX34" fmla="*/ 603504 w 725424"/>
                <a:gd name="connsiteY34" fmla="*/ 412242 h 2279904"/>
                <a:gd name="connsiteX0-1365" fmla="*/ 603504 w 725424"/>
                <a:gd name="connsiteY0-1366" fmla="*/ 412242 h 2279904"/>
                <a:gd name="connsiteX1-1367" fmla="*/ 566928 w 725424"/>
                <a:gd name="connsiteY1-1368" fmla="*/ 505968 h 2279904"/>
                <a:gd name="connsiteX2-1369" fmla="*/ 566928 w 725424"/>
                <a:gd name="connsiteY2-1370" fmla="*/ 652272 h 2279904"/>
                <a:gd name="connsiteX3-1371" fmla="*/ 542544 w 725424"/>
                <a:gd name="connsiteY3-1372" fmla="*/ 780288 h 2279904"/>
                <a:gd name="connsiteX4-1373" fmla="*/ 525018 w 725424"/>
                <a:gd name="connsiteY4-1374" fmla="*/ 894969 h 2279904"/>
                <a:gd name="connsiteX5-1375" fmla="*/ 451104 w 725424"/>
                <a:gd name="connsiteY5-1376" fmla="*/ 877824 h 2279904"/>
                <a:gd name="connsiteX6-1377" fmla="*/ 433578 w 725424"/>
                <a:gd name="connsiteY6-1378" fmla="*/ 911352 h 2279904"/>
                <a:gd name="connsiteX7-1379" fmla="*/ 457200 w 725424"/>
                <a:gd name="connsiteY7-1380" fmla="*/ 950976 h 2279904"/>
                <a:gd name="connsiteX8-1381" fmla="*/ 488061 w 725424"/>
                <a:gd name="connsiteY8-1382" fmla="*/ 1060704 h 2279904"/>
                <a:gd name="connsiteX9-1383" fmla="*/ 471678 w 725424"/>
                <a:gd name="connsiteY9-1384" fmla="*/ 1143762 h 2279904"/>
                <a:gd name="connsiteX10-1385" fmla="*/ 469773 w 725424"/>
                <a:gd name="connsiteY10-1386" fmla="*/ 1178052 h 2279904"/>
                <a:gd name="connsiteX11-1387" fmla="*/ 451104 w 725424"/>
                <a:gd name="connsiteY11-1388" fmla="*/ 1280160 h 2279904"/>
                <a:gd name="connsiteX12-1389" fmla="*/ 456819 w 725424"/>
                <a:gd name="connsiteY12-1390" fmla="*/ 1272540 h 2279904"/>
                <a:gd name="connsiteX13-1391" fmla="*/ 486918 w 725424"/>
                <a:gd name="connsiteY13-1392" fmla="*/ 1328547 h 2279904"/>
                <a:gd name="connsiteX14-1393" fmla="*/ 568833 w 725424"/>
                <a:gd name="connsiteY14-1394" fmla="*/ 1352169 h 2279904"/>
                <a:gd name="connsiteX15-1395" fmla="*/ 601218 w 725424"/>
                <a:gd name="connsiteY15-1396" fmla="*/ 1345692 h 2279904"/>
                <a:gd name="connsiteX16-1397" fmla="*/ 635508 w 725424"/>
                <a:gd name="connsiteY16-1398" fmla="*/ 1338072 h 2279904"/>
                <a:gd name="connsiteX17-1399" fmla="*/ 658368 w 725424"/>
                <a:gd name="connsiteY17-1400" fmla="*/ 1357122 h 2279904"/>
                <a:gd name="connsiteX18-1401" fmla="*/ 639318 w 725424"/>
                <a:gd name="connsiteY18-1402" fmla="*/ 1400937 h 2279904"/>
                <a:gd name="connsiteX19-1403" fmla="*/ 627888 w 725424"/>
                <a:gd name="connsiteY19-1404" fmla="*/ 1453134 h 2279904"/>
                <a:gd name="connsiteX20-1405" fmla="*/ 603885 w 725424"/>
                <a:gd name="connsiteY20-1406" fmla="*/ 1540764 h 2279904"/>
                <a:gd name="connsiteX21-1407" fmla="*/ 580263 w 725424"/>
                <a:gd name="connsiteY21-1408" fmla="*/ 1608582 h 2279904"/>
                <a:gd name="connsiteX22-1409" fmla="*/ 560832 w 725424"/>
                <a:gd name="connsiteY22-1410" fmla="*/ 1719072 h 2279904"/>
                <a:gd name="connsiteX23-1411" fmla="*/ 603504 w 725424"/>
                <a:gd name="connsiteY23-1412" fmla="*/ 1932432 h 2279904"/>
                <a:gd name="connsiteX24-1413" fmla="*/ 676656 w 725424"/>
                <a:gd name="connsiteY24-1414" fmla="*/ 2133600 h 2279904"/>
                <a:gd name="connsiteX25-1415" fmla="*/ 662178 w 725424"/>
                <a:gd name="connsiteY25-1416" fmla="*/ 2151507 h 2279904"/>
                <a:gd name="connsiteX26-1417" fmla="*/ 669798 w 725424"/>
                <a:gd name="connsiteY26-1418" fmla="*/ 2204847 h 2279904"/>
                <a:gd name="connsiteX27-1419" fmla="*/ 664083 w 725424"/>
                <a:gd name="connsiteY27-1420" fmla="*/ 2254377 h 2279904"/>
                <a:gd name="connsiteX28-1421" fmla="*/ 652272 w 725424"/>
                <a:gd name="connsiteY28-1422" fmla="*/ 2279904 h 2279904"/>
                <a:gd name="connsiteX29-1423" fmla="*/ 335280 w 725424"/>
                <a:gd name="connsiteY29-1424" fmla="*/ 2249424 h 2279904"/>
                <a:gd name="connsiteX30-1425" fmla="*/ 0 w 725424"/>
                <a:gd name="connsiteY30-1426" fmla="*/ 1493520 h 2279904"/>
                <a:gd name="connsiteX31-1427" fmla="*/ 146304 w 725424"/>
                <a:gd name="connsiteY31-1428" fmla="*/ 420624 h 2279904"/>
                <a:gd name="connsiteX32-1429" fmla="*/ 304800 w 725424"/>
                <a:gd name="connsiteY32-1430" fmla="*/ 18288 h 2279904"/>
                <a:gd name="connsiteX33-1431" fmla="*/ 725424 w 725424"/>
                <a:gd name="connsiteY33-1432" fmla="*/ 0 h 2279904"/>
                <a:gd name="connsiteX34-1433" fmla="*/ 660273 w 725424"/>
                <a:gd name="connsiteY34-1434" fmla="*/ 360807 h 2279904"/>
                <a:gd name="connsiteX35" fmla="*/ 603504 w 725424"/>
                <a:gd name="connsiteY35" fmla="*/ 412242 h 2279904"/>
                <a:gd name="connsiteX0-1435" fmla="*/ 603504 w 725424"/>
                <a:gd name="connsiteY0-1436" fmla="*/ 412242 h 2300859"/>
                <a:gd name="connsiteX1-1437" fmla="*/ 566928 w 725424"/>
                <a:gd name="connsiteY1-1438" fmla="*/ 505968 h 2300859"/>
                <a:gd name="connsiteX2-1439" fmla="*/ 566928 w 725424"/>
                <a:gd name="connsiteY2-1440" fmla="*/ 652272 h 2300859"/>
                <a:gd name="connsiteX3-1441" fmla="*/ 542544 w 725424"/>
                <a:gd name="connsiteY3-1442" fmla="*/ 780288 h 2300859"/>
                <a:gd name="connsiteX4-1443" fmla="*/ 525018 w 725424"/>
                <a:gd name="connsiteY4-1444" fmla="*/ 894969 h 2300859"/>
                <a:gd name="connsiteX5-1445" fmla="*/ 451104 w 725424"/>
                <a:gd name="connsiteY5-1446" fmla="*/ 877824 h 2300859"/>
                <a:gd name="connsiteX6-1447" fmla="*/ 433578 w 725424"/>
                <a:gd name="connsiteY6-1448" fmla="*/ 911352 h 2300859"/>
                <a:gd name="connsiteX7-1449" fmla="*/ 457200 w 725424"/>
                <a:gd name="connsiteY7-1450" fmla="*/ 950976 h 2300859"/>
                <a:gd name="connsiteX8-1451" fmla="*/ 488061 w 725424"/>
                <a:gd name="connsiteY8-1452" fmla="*/ 1060704 h 2300859"/>
                <a:gd name="connsiteX9-1453" fmla="*/ 471678 w 725424"/>
                <a:gd name="connsiteY9-1454" fmla="*/ 1143762 h 2300859"/>
                <a:gd name="connsiteX10-1455" fmla="*/ 469773 w 725424"/>
                <a:gd name="connsiteY10-1456" fmla="*/ 1178052 h 2300859"/>
                <a:gd name="connsiteX11-1457" fmla="*/ 451104 w 725424"/>
                <a:gd name="connsiteY11-1458" fmla="*/ 1280160 h 2300859"/>
                <a:gd name="connsiteX12-1459" fmla="*/ 456819 w 725424"/>
                <a:gd name="connsiteY12-1460" fmla="*/ 1272540 h 2300859"/>
                <a:gd name="connsiteX13-1461" fmla="*/ 486918 w 725424"/>
                <a:gd name="connsiteY13-1462" fmla="*/ 1328547 h 2300859"/>
                <a:gd name="connsiteX14-1463" fmla="*/ 568833 w 725424"/>
                <a:gd name="connsiteY14-1464" fmla="*/ 1352169 h 2300859"/>
                <a:gd name="connsiteX15-1465" fmla="*/ 601218 w 725424"/>
                <a:gd name="connsiteY15-1466" fmla="*/ 1345692 h 2300859"/>
                <a:gd name="connsiteX16-1467" fmla="*/ 635508 w 725424"/>
                <a:gd name="connsiteY16-1468" fmla="*/ 1338072 h 2300859"/>
                <a:gd name="connsiteX17-1469" fmla="*/ 658368 w 725424"/>
                <a:gd name="connsiteY17-1470" fmla="*/ 1357122 h 2300859"/>
                <a:gd name="connsiteX18-1471" fmla="*/ 639318 w 725424"/>
                <a:gd name="connsiteY18-1472" fmla="*/ 1400937 h 2300859"/>
                <a:gd name="connsiteX19-1473" fmla="*/ 627888 w 725424"/>
                <a:gd name="connsiteY19-1474" fmla="*/ 1453134 h 2300859"/>
                <a:gd name="connsiteX20-1475" fmla="*/ 603885 w 725424"/>
                <a:gd name="connsiteY20-1476" fmla="*/ 1540764 h 2300859"/>
                <a:gd name="connsiteX21-1477" fmla="*/ 580263 w 725424"/>
                <a:gd name="connsiteY21-1478" fmla="*/ 1608582 h 2300859"/>
                <a:gd name="connsiteX22-1479" fmla="*/ 560832 w 725424"/>
                <a:gd name="connsiteY22-1480" fmla="*/ 1719072 h 2300859"/>
                <a:gd name="connsiteX23-1481" fmla="*/ 603504 w 725424"/>
                <a:gd name="connsiteY23-1482" fmla="*/ 1932432 h 2300859"/>
                <a:gd name="connsiteX24-1483" fmla="*/ 676656 w 725424"/>
                <a:gd name="connsiteY24-1484" fmla="*/ 2133600 h 2300859"/>
                <a:gd name="connsiteX25-1485" fmla="*/ 662178 w 725424"/>
                <a:gd name="connsiteY25-1486" fmla="*/ 2151507 h 2300859"/>
                <a:gd name="connsiteX26-1487" fmla="*/ 669798 w 725424"/>
                <a:gd name="connsiteY26-1488" fmla="*/ 2204847 h 2300859"/>
                <a:gd name="connsiteX27-1489" fmla="*/ 664083 w 725424"/>
                <a:gd name="connsiteY27-1490" fmla="*/ 2254377 h 2300859"/>
                <a:gd name="connsiteX28-1491" fmla="*/ 652272 w 725424"/>
                <a:gd name="connsiteY28-1492" fmla="*/ 2279904 h 2300859"/>
                <a:gd name="connsiteX29-1493" fmla="*/ 337185 w 725424"/>
                <a:gd name="connsiteY29-1494" fmla="*/ 2300859 h 2300859"/>
                <a:gd name="connsiteX30-1495" fmla="*/ 0 w 725424"/>
                <a:gd name="connsiteY30-1496" fmla="*/ 1493520 h 2300859"/>
                <a:gd name="connsiteX31-1497" fmla="*/ 146304 w 725424"/>
                <a:gd name="connsiteY31-1498" fmla="*/ 420624 h 2300859"/>
                <a:gd name="connsiteX32-1499" fmla="*/ 304800 w 725424"/>
                <a:gd name="connsiteY32-1500" fmla="*/ 18288 h 2300859"/>
                <a:gd name="connsiteX33-1501" fmla="*/ 725424 w 725424"/>
                <a:gd name="connsiteY33-1502" fmla="*/ 0 h 2300859"/>
                <a:gd name="connsiteX34-1503" fmla="*/ 660273 w 725424"/>
                <a:gd name="connsiteY34-1504" fmla="*/ 360807 h 2300859"/>
                <a:gd name="connsiteX35-1505" fmla="*/ 603504 w 725424"/>
                <a:gd name="connsiteY35-1506" fmla="*/ 412242 h 23008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93" y="connsiteY23-94"/>
                </a:cxn>
                <a:cxn ang="0">
                  <a:pos x="connsiteX24-239" y="connsiteY24-240"/>
                </a:cxn>
                <a:cxn ang="0">
                  <a:pos x="connsiteX25-291" y="connsiteY25-292"/>
                </a:cxn>
                <a:cxn ang="0">
                  <a:pos x="connsiteX26-449" y="connsiteY26-450"/>
                </a:cxn>
                <a:cxn ang="0">
                  <a:pos x="connsiteX27-505" y="connsiteY27-506"/>
                </a:cxn>
                <a:cxn ang="0">
                  <a:pos x="connsiteX28-731" y="connsiteY28-732"/>
                </a:cxn>
                <a:cxn ang="0">
                  <a:pos x="connsiteX29-849" y="connsiteY29-850"/>
                </a:cxn>
                <a:cxn ang="0">
                  <a:pos x="connsiteX30-911" y="connsiteY30-912"/>
                </a:cxn>
                <a:cxn ang="0">
                  <a:pos x="connsiteX31-1037" y="connsiteY31-1038"/>
                </a:cxn>
                <a:cxn ang="0">
                  <a:pos x="connsiteX32-1295" y="connsiteY32-1296"/>
                </a:cxn>
                <a:cxn ang="0">
                  <a:pos x="connsiteX33-1363" y="connsiteY33-1364"/>
                </a:cxn>
                <a:cxn ang="0">
                  <a:pos x="connsiteX34-1433" y="connsiteY34-1434"/>
                </a:cxn>
                <a:cxn ang="0">
                  <a:pos x="connsiteX35-1505" y="connsiteY35-1506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13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-76200" y="5334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5462" y="9144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11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Figma - các đối tượng thiết kế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8930" y="889000"/>
            <a:ext cx="11482070" cy="953135"/>
          </a:xfrm>
        </p:spPr>
        <p:txBody>
          <a:bodyPr>
            <a:normAutofit/>
          </a:bodyPr>
          <a:lstStyle/>
          <a:p>
            <a:r>
              <a:rPr lang="en-US" dirty="0"/>
              <a:t>Frame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57359"/>
            <a:ext cx="6477000" cy="26289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30" y="889000"/>
            <a:ext cx="11482070" cy="877570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59" y="1600514"/>
            <a:ext cx="5748496" cy="342726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layout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7753985" cy="508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layout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1294765"/>
            <a:ext cx="3848100" cy="42672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066800"/>
            <a:ext cx="8230235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3962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4576293" y="761642"/>
            <a:ext cx="3700463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81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Figma và các công cụ cơ bản</a:t>
            </a:r>
            <a:endParaRPr lang="en-US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charset="0"/>
              </a:rPr>
              <a:t>Frame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ea typeface="Roboto" panose="02000000000000000000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charset="0"/>
              </a:rPr>
              <a:t>Component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ea typeface="Roboto" panose="02000000000000000000" charset="0"/>
              </a:rPr>
              <a:t>Variants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Demo các hiệu ứng</a:t>
            </a:r>
            <a:endParaRPr lang="en-US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</a:rPr>
              <a:t>Slideshow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</a:rPr>
              <a:t>Scroll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dirty="0">
                <a:solidFill>
                  <a:schemeClr val="tx1"/>
                </a:solidFill>
              </a:rPr>
              <a:t>Smart Animate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/>
            <p:nvPr>
              <p:custDataLst>
                <p:tags r:id="rId1"/>
              </p:custDataLst>
            </p:nvPr>
          </p:nvPicPr>
          <p:blipFill>
            <a:blip r:embed="rId5" cstate="email"/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>
              <p:custDataLst>
                <p:tags r:id="rId2"/>
              </p:custDataLst>
            </p:nvPr>
          </p:nvPicPr>
          <p:blipFill rotWithShape="1">
            <a:blip r:embed="rId5"/>
            <a:srcRect r="90861"/>
            <a:stretch>
              <a:fillRect/>
            </a:stretch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199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06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-1" fmla="*/ 0 w 83739"/>
                    <a:gd name="connsiteY0-2" fmla="*/ 0 h 1400537"/>
                    <a:gd name="connsiteX1-3" fmla="*/ 57873 w 83739"/>
                    <a:gd name="connsiteY1-4" fmla="*/ 1400537 h 1400537"/>
                    <a:gd name="connsiteX2-5" fmla="*/ 57873 w 83739"/>
                    <a:gd name="connsiteY2-6" fmla="*/ 1400537 h 1400537"/>
                    <a:gd name="connsiteX3-7" fmla="*/ 83646 w 83739"/>
                    <a:gd name="connsiteY3-8" fmla="*/ 1142730 h 1400537"/>
                    <a:gd name="connsiteX4-9" fmla="*/ 46298 w 83739"/>
                    <a:gd name="connsiteY4-10" fmla="*/ 57873 h 1400537"/>
                    <a:gd name="connsiteX5" fmla="*/ 0 w 83739"/>
                    <a:gd name="connsiteY5" fmla="*/ 0 h 1400537"/>
                    <a:gd name="connsiteX0-11" fmla="*/ 0 w 114172"/>
                    <a:gd name="connsiteY0-12" fmla="*/ 0 h 1400537"/>
                    <a:gd name="connsiteX1-13" fmla="*/ 57873 w 114172"/>
                    <a:gd name="connsiteY1-14" fmla="*/ 1400537 h 1400537"/>
                    <a:gd name="connsiteX2-15" fmla="*/ 57873 w 114172"/>
                    <a:gd name="connsiteY2-16" fmla="*/ 1400537 h 1400537"/>
                    <a:gd name="connsiteX3-17" fmla="*/ 114126 w 114172"/>
                    <a:gd name="connsiteY3-18" fmla="*/ 1136634 h 1400537"/>
                    <a:gd name="connsiteX4-19" fmla="*/ 46298 w 114172"/>
                    <a:gd name="connsiteY4-20" fmla="*/ 57873 h 1400537"/>
                    <a:gd name="connsiteX5-21" fmla="*/ 0 w 114172"/>
                    <a:gd name="connsiteY5-22" fmla="*/ 0 h 1400537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21" y="connsiteY5-22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0048" r="23612"/>
                <a:stretch>
                  <a:fillRect/>
                </a:stretch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962325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38200" y="-448310"/>
            <a:ext cx="3093720" cy="56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807584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800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821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934200" y="33745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838200" y="142621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/>
              <a:t>Review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online 10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tình</a:t>
            </a:r>
            <a:r>
              <a:rPr lang="en-US" b="0" dirty="0"/>
              <a:t> </a:t>
            </a:r>
            <a:r>
              <a:rPr lang="en-US" b="0" dirty="0" err="1"/>
              <a:t>huống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online 10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 panose="020B0604020202020204"/>
              <a:buChar char="•"/>
            </a:pPr>
            <a:r>
              <a:rPr lang="en-US" b="0" dirty="0"/>
              <a:t>G</a:t>
            </a:r>
            <a:r>
              <a:rPr lang="vi-VN" b="0" dirty="0"/>
              <a:t>iới thiệu bài học online </a:t>
            </a:r>
            <a:r>
              <a:rPr lang="en-US" b="0" dirty="0"/>
              <a:t>11</a:t>
            </a:r>
            <a:endParaRPr lang="en-US" altLang="vi-VN" b="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09600" y="51181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4430" y="613768"/>
            <a:ext cx="532917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-76200" y="9144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018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197" y="12954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Layout website 12 cột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Lý thuyết layout web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+mn-ea"/>
              </a:rPr>
              <a:t>Các loại trang web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sym typeface="+mn-ea"/>
              </a:rPr>
              <a:t>Grid trong Figma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12 cột 960.gs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8930" y="889000"/>
            <a:ext cx="11482070" cy="74485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960.gs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25" y="1828800"/>
            <a:ext cx="8260080" cy="42335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 trong figma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5400"/>
            <a:ext cx="9059545" cy="5080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 bwMode="auto">
          <a:xfrm>
            <a:off x="5943879" y="297165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0"/>
            <a:ext cx="2133600" cy="365125"/>
          </a:xfrm>
          <a:prstGeom prst="rect">
            <a:avLst/>
          </a:prstGeom>
          <a:noFill/>
          <a:ln>
            <a:miter lim="800000"/>
          </a:ln>
        </p:spPr>
        <p:txBody>
          <a:bodyPr wrap="square" numCol="1" anchorCtr="0" compatLnSpc="1"/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t>8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6096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0668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90600"/>
            <a:ext cx="6495415" cy="5080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Mỗi team tìm kiếm những trang web đang hoạt động trên internet. </a:t>
            </a:r>
          </a:p>
          <a:p>
            <a:r>
              <a:rPr lang="en-US" dirty="0">
                <a:solidFill>
                  <a:schemeClr val="tx1"/>
                </a:solidFill>
              </a:rPr>
              <a:t>Sau đó, chứng minh những trang web đó xây dựng đúng chuẩn 12 cột</a:t>
            </a: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Macintosh PowerPoint</Application>
  <PresentationFormat>Widescreen</PresentationFormat>
  <Paragraphs>221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Roboto Lt</vt:lpstr>
      <vt:lpstr>Arial</vt:lpstr>
      <vt:lpstr>Calibri</vt:lpstr>
      <vt:lpstr>Courier New</vt:lpstr>
      <vt:lpstr>Roboto</vt:lpstr>
      <vt:lpstr>Segoe UI</vt:lpstr>
      <vt:lpstr>Wingdings</vt:lpstr>
      <vt:lpstr>Custom Design</vt:lpstr>
      <vt:lpstr>1_Custom Design</vt:lpstr>
      <vt:lpstr>Layout website 12 cột</vt:lpstr>
      <vt:lpstr>PowerPoint Presentation</vt:lpstr>
      <vt:lpstr>Nội dung bài học</vt:lpstr>
      <vt:lpstr>Review bài online</vt:lpstr>
      <vt:lpstr>Layout website 12 cột</vt:lpstr>
      <vt:lpstr>Lý thuyết 12 cột 960.gs</vt:lpstr>
      <vt:lpstr>Grid trong figma</vt:lpstr>
      <vt:lpstr>Thảo luận</vt:lpstr>
      <vt:lpstr>Thảo luận 1</vt:lpstr>
      <vt:lpstr>Thảo luận 2</vt:lpstr>
      <vt:lpstr>Chuyên đề</vt:lpstr>
      <vt:lpstr>Chia nhóm thuyết trình</vt:lpstr>
      <vt:lpstr>Bài học online 11</vt:lpstr>
      <vt:lpstr>Figma - các đối tượng thiết kế</vt:lpstr>
      <vt:lpstr>Component</vt:lpstr>
      <vt:lpstr>Auto layout</vt:lpstr>
      <vt:lpstr>Auto layout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2362</cp:revision>
  <dcterms:created xsi:type="dcterms:W3CDTF">2013-04-23T08:05:00Z</dcterms:created>
  <dcterms:modified xsi:type="dcterms:W3CDTF">2023-04-24T01:17:55Z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3880A19B93FC4F21B80EE553B1BB224F</vt:lpwstr>
  </property>
  <property fmtid="{D5CDD505-2E9C-101B-9397-08002B2CF9AE}" pid="3" name="KSOProductBuildVer">
    <vt:lpwstr>1033-11.2.0.11516</vt:lpwstr>
  </property>
</Properties>
</file>