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1"/>
  </p:notesMasterIdLst>
  <p:sldIdLst>
    <p:sldId id="256" r:id="rId3"/>
    <p:sldId id="608" r:id="rId4"/>
    <p:sldId id="609" r:id="rId5"/>
    <p:sldId id="610" r:id="rId6"/>
    <p:sldId id="631" r:id="rId7"/>
    <p:sldId id="647" r:id="rId8"/>
    <p:sldId id="648" r:id="rId9"/>
    <p:sldId id="649" r:id="rId10"/>
    <p:sldId id="630" r:id="rId11"/>
    <p:sldId id="645" r:id="rId12"/>
    <p:sldId id="616" r:id="rId13"/>
    <p:sldId id="628" r:id="rId14"/>
    <p:sldId id="623" r:id="rId15"/>
    <p:sldId id="646" r:id="rId16"/>
    <p:sldId id="650" r:id="rId17"/>
    <p:sldId id="651" r:id="rId18"/>
    <p:sldId id="606" r:id="rId19"/>
    <p:sldId id="552" r:id="rId20"/>
  </p:sldIdLst>
  <p:sldSz cx="12192000" cy="6858000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0" autoAdjust="0"/>
    <p:restoredTop sz="84698" autoAdjust="0"/>
  </p:normalViewPr>
  <p:slideViewPr>
    <p:cSldViewPr>
      <p:cViewPr varScale="1">
        <p:scale>
          <a:sx n="79" d="100"/>
          <a:sy n="79" d="100"/>
        </p:scale>
        <p:origin x="432" y="192"/>
      </p:cViewPr>
      <p:guideLst>
        <p:guide orient="horz" pos="2160"/>
        <p:guide pos="51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none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000999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477122" y="2294709"/>
            <a:ext cx="5558973" cy="3785261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33020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400" y="6248400"/>
            <a:ext cx="4343400" cy="416643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Figma</a:t>
            </a:r>
            <a:r>
              <a:rPr lang="en-US" dirty="0"/>
              <a:t> – Flow - Prototype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0"/>
            <a:ext cx="6004439" cy="743042"/>
          </a:xfrm>
        </p:spPr>
        <p:txBody>
          <a:bodyPr>
            <a:normAutofit/>
          </a:bodyPr>
          <a:lstStyle/>
          <a:p>
            <a:r>
              <a:rPr lang="en-US" sz="4000" dirty="0"/>
              <a:t>Prototype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endParaRPr 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533400" y="3867089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7: </a:t>
            </a:r>
            <a:r>
              <a:rPr lang="en-US" sz="20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check form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495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990600"/>
            <a:ext cx="86106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>
                <a:solidFill>
                  <a:schemeClr val="bg1"/>
                </a:solidFill>
                <a:ea typeface="Roboto Lt"/>
              </a:rPr>
              <a:pPr algn="r"/>
              <a:t>11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7462" y="13716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932324" y="2895601"/>
            <a:ext cx="4554076" cy="2997199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Phân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nhóm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Bốc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thăm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chuyên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đề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Thảo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luận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bày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10421" y="1080247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89000"/>
            <a:ext cx="5562600" cy="36409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GV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-4354" y="1066800"/>
            <a:ext cx="85344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6908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15</a:t>
            </a: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5108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Export</a:t>
            </a:r>
          </a:p>
          <a:p>
            <a:pPr lvl="1"/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frame / component / …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1 file 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41449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Figma</a:t>
            </a:r>
            <a:r>
              <a:rPr lang="en-US" dirty="0"/>
              <a:t> mobile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Chia </a:t>
            </a:r>
            <a:r>
              <a:rPr lang="en-US" dirty="0" err="1">
                <a:solidFill>
                  <a:schemeClr val="tx1"/>
                </a:solidFill>
              </a:rPr>
              <a:t>sẻ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Trải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89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066800"/>
            <a:ext cx="8229599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3962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4576294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81014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>
                <a:solidFill>
                  <a:schemeClr val="tx1"/>
                </a:solidFill>
              </a:rPr>
              <a:t>Use Testing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>
                <a:solidFill>
                  <a:schemeClr val="tx1"/>
                </a:solidFill>
              </a:rPr>
              <a:t>Export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Figma</a:t>
            </a:r>
            <a:r>
              <a:rPr lang="en-US" sz="2800" b="0" dirty="0">
                <a:solidFill>
                  <a:schemeClr val="tx1"/>
                </a:solidFill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199144" y="3422477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06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-38099" y="3749575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591649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190963" y="4574278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68400"/>
            <a:ext cx="100584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2688770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762000" y="1654629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Review </a:t>
            </a:r>
            <a:r>
              <a:rPr lang="en-US" sz="2800" b="0" dirty="0" err="1">
                <a:solidFill>
                  <a:schemeClr val="tx1"/>
                </a:solidFill>
              </a:rPr>
              <a:t>nội</a:t>
            </a:r>
            <a:r>
              <a:rPr lang="en-US" sz="2800" b="0" dirty="0">
                <a:solidFill>
                  <a:schemeClr val="tx1"/>
                </a:solidFill>
              </a:rPr>
              <a:t> dung </a:t>
            </a:r>
            <a:r>
              <a:rPr lang="en-US" sz="2800" b="0" dirty="0" err="1">
                <a:solidFill>
                  <a:schemeClr val="tx1"/>
                </a:solidFill>
              </a:rPr>
              <a:t>bài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học</a:t>
            </a:r>
            <a:r>
              <a:rPr lang="en-US" sz="2800" b="0" dirty="0">
                <a:solidFill>
                  <a:schemeClr val="tx1"/>
                </a:solidFill>
              </a:rPr>
              <a:t> online 14</a:t>
            </a:r>
            <a:endParaRPr lang="vi-VN" sz="28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0" dirty="0" err="1">
                <a:solidFill>
                  <a:schemeClr val="tx1"/>
                </a:solidFill>
              </a:rPr>
              <a:t>Thảo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luận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các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huống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trong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bài</a:t>
            </a:r>
            <a:r>
              <a:rPr lang="en-US" sz="2800" b="0" dirty="0">
                <a:solidFill>
                  <a:schemeClr val="tx1"/>
                </a:solidFill>
              </a:rPr>
              <a:t> online 14</a:t>
            </a:r>
            <a:endParaRPr lang="vi-VN" sz="28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bày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chuyên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đề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G</a:t>
            </a:r>
            <a:r>
              <a:rPr lang="vi-VN" sz="2800" b="0" dirty="0">
                <a:solidFill>
                  <a:schemeClr val="tx1"/>
                </a:solidFill>
              </a:rPr>
              <a:t>iới thiệu bài học online </a:t>
            </a:r>
            <a:r>
              <a:rPr lang="en-US" sz="2800" b="0" dirty="0">
                <a:solidFill>
                  <a:schemeClr val="tx1"/>
                </a:solidFill>
              </a:rPr>
              <a:t>15</a:t>
            </a:r>
            <a:endParaRPr lang="vi-VN" sz="2800" b="0" dirty="0">
              <a:solidFill>
                <a:schemeClr val="tx1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7618" y="711379"/>
            <a:ext cx="6560818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8230" y="842187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031" y="15240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09" y="1675323"/>
            <a:ext cx="6727679" cy="4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21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Animate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13" y="1676400"/>
            <a:ext cx="6368472" cy="40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418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49" y="1524000"/>
            <a:ext cx="5841999" cy="51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87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00200"/>
            <a:ext cx="5010150" cy="46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867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>
                <a:solidFill>
                  <a:schemeClr val="bg1"/>
                </a:solidFill>
                <a:ea typeface="Roboto Lt"/>
              </a:rPr>
              <a:pPr algn="r"/>
              <a:t>9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9906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131" y="1397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16307</TotalTime>
  <Words>222</Words>
  <Application>Microsoft Macintosh PowerPoint</Application>
  <PresentationFormat>Widescreen</PresentationFormat>
  <Paragraphs>70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 Lt</vt:lpstr>
      <vt:lpstr>Arial</vt:lpstr>
      <vt:lpstr>Calibri</vt:lpstr>
      <vt:lpstr>Courier New</vt:lpstr>
      <vt:lpstr>Roboto</vt:lpstr>
      <vt:lpstr>Segoe UI</vt:lpstr>
      <vt:lpstr>Wingdings</vt:lpstr>
      <vt:lpstr>Custom Design</vt:lpstr>
      <vt:lpstr>1_Custom Design</vt:lpstr>
      <vt:lpstr>Prototype và liên kết</vt:lpstr>
      <vt:lpstr>PowerPoint Presentation</vt:lpstr>
      <vt:lpstr>Nội dung bài học</vt:lpstr>
      <vt:lpstr>Review bài online</vt:lpstr>
      <vt:lpstr>Prototype </vt:lpstr>
      <vt:lpstr>Prototype </vt:lpstr>
      <vt:lpstr>Prototype </vt:lpstr>
      <vt:lpstr>Prototype </vt:lpstr>
      <vt:lpstr>Thảo luận</vt:lpstr>
      <vt:lpstr>Thảo luận</vt:lpstr>
      <vt:lpstr>Chuyên đề</vt:lpstr>
      <vt:lpstr>Chia nhóm thuyết trình</vt:lpstr>
      <vt:lpstr>Bài học online 15</vt:lpstr>
      <vt:lpstr>Use testing</vt:lpstr>
      <vt:lpstr>Export</vt:lpstr>
      <vt:lpstr>Figma mobile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2386</cp:revision>
  <dcterms:created xsi:type="dcterms:W3CDTF">2013-04-23T08:05:33Z</dcterms:created>
  <dcterms:modified xsi:type="dcterms:W3CDTF">2023-04-24T01:41:32Z</dcterms:modified>
</cp:coreProperties>
</file>