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16"/>
  </p:notesMasterIdLst>
  <p:sldIdLst>
    <p:sldId id="256" r:id="rId3"/>
    <p:sldId id="608" r:id="rId4"/>
    <p:sldId id="609" r:id="rId5"/>
    <p:sldId id="610" r:id="rId6"/>
    <p:sldId id="646" r:id="rId7"/>
    <p:sldId id="647" r:id="rId8"/>
    <p:sldId id="648" r:id="rId9"/>
    <p:sldId id="630" r:id="rId10"/>
    <p:sldId id="645" r:id="rId11"/>
    <p:sldId id="658" r:id="rId12"/>
    <p:sldId id="616" r:id="rId13"/>
    <p:sldId id="628" r:id="rId14"/>
    <p:sldId id="552" r:id="rId15"/>
  </p:sldIdLst>
  <p:sldSz cx="12192000" cy="6858000"/>
  <p:notesSz cx="6858000" cy="91440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AD5C6"/>
    <a:srgbClr val="664789"/>
    <a:srgbClr val="797D7E"/>
    <a:srgbClr val="EBF1FF"/>
    <a:srgbClr val="CF3D39"/>
    <a:srgbClr val="D6CAE4"/>
    <a:srgbClr val="9E9E26"/>
    <a:srgbClr val="C6C630"/>
    <a:srgbClr val="E0E0E0"/>
    <a:srgbClr val="DDD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20" autoAdjust="0"/>
    <p:restoredTop sz="84698" autoAdjust="0"/>
  </p:normalViewPr>
  <p:slideViewPr>
    <p:cSldViewPr>
      <p:cViewPr varScale="1">
        <p:scale>
          <a:sx n="79" d="100"/>
          <a:sy n="79" d="100"/>
        </p:scale>
        <p:origin x="432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0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4B72E2C-E97C-4EFB-97A5-B7FCF6D24226}" type="datetimeFigureOut">
              <a:rPr lang="en-US"/>
              <a:t>4/24/23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1735F37-BDAC-44EF-B22E-FE3F17050AC8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spcBef>
                <a:spcPct val="0"/>
              </a:spcBef>
              <a:buFontTx/>
              <a:buNone/>
            </a:pP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21FCBD-DFD9-40C6-8F36-2BE1EB313BF1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735F37-BDAC-44EF-B22E-FE3F17050AC8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" y="5946991"/>
            <a:ext cx="12204700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05863" y="6115482"/>
            <a:ext cx="2002245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0400" y="6049490"/>
            <a:ext cx="4343400" cy="307340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>
                <a:ea typeface="Segoe UI" panose="020B0502040204020203" pitchFamily="34" charset="0"/>
              </a:rPr>
              <a:t>Bài</a:t>
            </a:r>
            <a:endParaRPr lang="vi-VN" dirty="0">
              <a:ea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9840" y="6356355"/>
            <a:ext cx="696685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entagon 9"/>
          <p:cNvSpPr/>
          <p:nvPr userDrawn="1"/>
        </p:nvSpPr>
        <p:spPr>
          <a:xfrm>
            <a:off x="0" y="3188606"/>
            <a:ext cx="8287657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477000" y="2101850"/>
            <a:ext cx="5728970" cy="3947795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3961" y="3905157"/>
            <a:ext cx="6004439" cy="1468967"/>
          </a:xfrm>
        </p:spPr>
        <p:txBody>
          <a:bodyPr>
            <a:normAutofit/>
          </a:bodyPr>
          <a:lstStyle>
            <a:lvl1pPr>
              <a:defRPr sz="4800" b="1" u="none" strike="noStrike" kern="1200" cap="none" spc="0" normalizeH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64135"/>
            <a:ext cx="323215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99" y="177803"/>
            <a:ext cx="11482301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8699" y="889000"/>
            <a:ext cx="11482301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855" indent="-309245">
              <a:buClr>
                <a:schemeClr val="tx2"/>
              </a:buClr>
              <a:defRPr sz="2400"/>
            </a:lvl2pPr>
            <a:lvl3pPr marL="988060" indent="-309245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8699" y="838200"/>
            <a:ext cx="1148230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4/24/23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1524000"/>
            <a:ext cx="6286500" cy="3533776"/>
          </a:xfrm>
          <a:prstGeom prst="rect">
            <a:avLst/>
          </a:prstGeom>
          <a:ln w="190500" cap="sq">
            <a:noFill/>
            <a:prstDash val="solid"/>
            <a:miter lim="800000"/>
            <a:headEnd/>
            <a:tailEnd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4495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anose="020B0502040204020203" pitchFamily="34" charset="0"/>
                <a:ea typeface="Roboto Lt" pitchFamily="2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anose="020B0502040204020203" pitchFamily="34" charset="0"/>
                <a:ea typeface="Roboto" panose="02000000000000000000" charset="0"/>
                <a:cs typeface="Segoe UI" panose="020B0502040204020203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anose="02070309020205020404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anose="020B0502040204020203" pitchFamily="34" charset="0"/>
                <a:ea typeface="Roboto" panose="02000000000000000000" charset="0"/>
                <a:cs typeface="Segoe UI" panose="020B0502040204020203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anose="02070309020205020404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anose="020B0502040204020203" pitchFamily="34" charset="0"/>
                <a:ea typeface="Roboto Lt" pitchFamily="2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anose="020B0502040204020203" pitchFamily="34" charset="0"/>
                <a:ea typeface="Roboto" panose="02000000000000000000" charset="0"/>
                <a:cs typeface="Segoe UI" panose="020B0502040204020203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anose="02070309020205020404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" y="5946991"/>
            <a:ext cx="12204700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05863" y="6115482"/>
            <a:ext cx="2002245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0400" y="6049490"/>
            <a:ext cx="434340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>
                <a:ea typeface="Segoe UI" panose="020B0502040204020203" pitchFamily="34" charset="0"/>
              </a:rPr>
              <a:t>Tên</a:t>
            </a:r>
            <a:r>
              <a:rPr lang="en-US" dirty="0">
                <a:ea typeface="Segoe UI" panose="020B0502040204020203" pitchFamily="34" charset="0"/>
              </a:rPr>
              <a:t> </a:t>
            </a:r>
            <a:r>
              <a:rPr lang="en-US" dirty="0" err="1">
                <a:ea typeface="Segoe UI" panose="020B0502040204020203" pitchFamily="34" charset="0"/>
              </a:rPr>
              <a:t>môn</a:t>
            </a:r>
            <a:r>
              <a:rPr lang="en-US" dirty="0">
                <a:ea typeface="Segoe UI" panose="020B0502040204020203" pitchFamily="34" charset="0"/>
              </a:rPr>
              <a:t> </a:t>
            </a:r>
            <a:br>
              <a:rPr lang="en-US" dirty="0">
                <a:ea typeface="Segoe UI" panose="020B0502040204020203" pitchFamily="34" charset="0"/>
              </a:rPr>
            </a:br>
            <a:r>
              <a:rPr lang="en-US" dirty="0" err="1">
                <a:ea typeface="Segoe UI" panose="020B0502040204020203" pitchFamily="34" charset="0"/>
              </a:rPr>
              <a:t>Tên</a:t>
            </a:r>
            <a:r>
              <a:rPr lang="en-US" dirty="0">
                <a:ea typeface="Segoe UI" panose="020B0502040204020203" pitchFamily="34" charset="0"/>
              </a:rPr>
              <a:t> </a:t>
            </a:r>
            <a:r>
              <a:rPr lang="en-US" dirty="0" err="1">
                <a:ea typeface="Segoe UI" panose="020B0502040204020203" pitchFamily="34" charset="0"/>
              </a:rPr>
              <a:t>số</a:t>
            </a:r>
            <a:r>
              <a:rPr lang="en-US" dirty="0">
                <a:ea typeface="Segoe UI" panose="020B0502040204020203" pitchFamily="34" charset="0"/>
              </a:rPr>
              <a:t> </a:t>
            </a:r>
            <a:r>
              <a:rPr lang="en-US" dirty="0" err="1">
                <a:ea typeface="Segoe UI" panose="020B0502040204020203" pitchFamily="34" charset="0"/>
              </a:rPr>
              <a:t>bài</a:t>
            </a:r>
            <a:r>
              <a:rPr lang="en-US" dirty="0">
                <a:ea typeface="Segoe UI" panose="020B0502040204020203" pitchFamily="34" charset="0"/>
              </a:rPr>
              <a:t> </a:t>
            </a:r>
            <a:endParaRPr lang="vi-VN" dirty="0">
              <a:ea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9840" y="6356355"/>
            <a:ext cx="696685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entagon 9"/>
          <p:cNvSpPr/>
          <p:nvPr userDrawn="1"/>
        </p:nvSpPr>
        <p:spPr>
          <a:xfrm>
            <a:off x="0" y="3188606"/>
            <a:ext cx="8287657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4059" y="1661428"/>
            <a:ext cx="6663633" cy="4439832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3961" y="3905157"/>
            <a:ext cx="600443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4405"/>
            <a:ext cx="3076576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99" y="177803"/>
            <a:ext cx="11482301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8699" y="889000"/>
            <a:ext cx="11482301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855" indent="-309245">
              <a:buClr>
                <a:schemeClr val="tx2"/>
              </a:buClr>
              <a:defRPr sz="2400"/>
            </a:lvl2pPr>
            <a:lvl3pPr marL="988060" indent="-309245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4/24/23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8699" y="838200"/>
            <a:ext cx="1148230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4/24/23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1524000"/>
            <a:ext cx="6286500" cy="3533776"/>
          </a:xfrm>
          <a:prstGeom prst="rect">
            <a:avLst/>
          </a:prstGeom>
          <a:ln w="190500" cap="sq">
            <a:noFill/>
            <a:prstDash val="solid"/>
            <a:miter lim="800000"/>
            <a:headEnd/>
            <a:tailEnd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4495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anose="020B0502040204020203" pitchFamily="34" charset="0"/>
                <a:ea typeface="Roboto Lt" pitchFamily="2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anose="020B0502040204020203" pitchFamily="34" charset="0"/>
                <a:ea typeface="Roboto" panose="02000000000000000000" charset="0"/>
                <a:cs typeface="Segoe UI" panose="020B0502040204020203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anose="02070309020205020404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260" y="177803"/>
            <a:ext cx="1153148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/>
              <a:t>Tiêu đề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260" y="889000"/>
            <a:ext cx="1153148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5"/>
            <a:ext cx="3860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3" y="6356355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1219200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9245" indent="-309245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855" indent="-309245" algn="l" defTabSz="12192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060" indent="-309245" algn="l" defTabSz="12192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29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5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1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260" y="177803"/>
            <a:ext cx="1153148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/>
              <a:t>Tiêu đề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260" y="889000"/>
            <a:ext cx="1153148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4/24/23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5"/>
            <a:ext cx="3860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3" y="6356355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txStyles>
    <p:titleStyle>
      <a:lvl1pPr algn="l" defTabSz="1219200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9245" indent="-309245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855" indent="-309245" algn="l" defTabSz="12192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060" indent="-309245" algn="l" defTabSz="12192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29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5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1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8.xml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010400" y="6248245"/>
            <a:ext cx="3429000" cy="307340"/>
          </a:xfrm>
        </p:spPr>
        <p:txBody>
          <a:bodyPr/>
          <a:lstStyle/>
          <a:p>
            <a:r>
              <a:rPr lang="en-US" dirty="0" err="1"/>
              <a:t>Bài 8: Export &amp; Public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132580"/>
            <a:ext cx="5700395" cy="797560"/>
          </a:xfrm>
        </p:spPr>
        <p:txBody>
          <a:bodyPr>
            <a:normAutofit/>
          </a:bodyPr>
          <a:lstStyle/>
          <a:p>
            <a:r>
              <a:rPr lang="en-US" sz="3600" dirty="0" err="1"/>
              <a:t>Public</a:t>
            </a:r>
            <a:endParaRPr lang="en-US" sz="3600" dirty="0"/>
          </a:p>
        </p:txBody>
      </p:sp>
      <p:sp>
        <p:nvSpPr>
          <p:cNvPr id="5" name="TextBox 2"/>
          <p:cNvSpPr txBox="1"/>
          <p:nvPr/>
        </p:nvSpPr>
        <p:spPr>
          <a:xfrm>
            <a:off x="685841" y="3810000"/>
            <a:ext cx="17570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sz="2000" b="1" cap="smal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</a:t>
            </a:r>
            <a:r>
              <a:rPr lang="en-US" sz="20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8: </a:t>
            </a:r>
            <a:r>
              <a:rPr lang="en-US" sz="2000" b="1" cap="smal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</a:t>
            </a:r>
            <a:r>
              <a:rPr lang="en-US" sz="20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II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143000"/>
            <a:ext cx="5087476" cy="2844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Nêu các giải pháp khi thiết kế banner cho phiên bản desktop và mobile</a:t>
            </a:r>
          </a:p>
        </p:txBody>
      </p:sp>
    </p:spTree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 bwMode="auto">
          <a:xfrm>
            <a:off x="5018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0"/>
            <a:ext cx="2133600" cy="365125"/>
          </a:xfrm>
          <a:prstGeom prst="rect">
            <a:avLst/>
          </a:prstGeom>
          <a:noFill/>
          <a:ln>
            <a:miter lim="800000"/>
          </a:ln>
        </p:spPr>
        <p:txBody>
          <a:bodyPr wrap="square" numCol="1" anchorCtr="0" compatLnSpc="1"/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t>11</a:t>
            </a:fld>
            <a:endParaRPr lang="en-US" sz="2000">
              <a:solidFill>
                <a:schemeClr val="bg1"/>
              </a:solidFill>
              <a:ea typeface="Roboto 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31082" y="14605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Chuyên</a:t>
            </a:r>
            <a:r>
              <a:rPr lang="en-US" sz="4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đề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9" name="Content Placeholder 13"/>
          <p:cNvSpPr>
            <a:spLocks noGrp="1"/>
          </p:cNvSpPr>
          <p:nvPr>
            <p:ph idx="1"/>
          </p:nvPr>
        </p:nvSpPr>
        <p:spPr>
          <a:xfrm>
            <a:off x="685944" y="2984500"/>
            <a:ext cx="4554076" cy="299719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b="0" dirty="0" err="1">
                <a:solidFill>
                  <a:schemeClr val="tx1"/>
                </a:solidFill>
              </a:rPr>
              <a:t>Phân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nhóm</a:t>
            </a:r>
            <a:endParaRPr lang="en-US" sz="2800" b="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b="0" dirty="0" err="1">
                <a:solidFill>
                  <a:schemeClr val="tx1"/>
                </a:solidFill>
              </a:rPr>
              <a:t>Bốc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thăm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chuyên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đề</a:t>
            </a:r>
            <a:endParaRPr lang="en-US" sz="2800" b="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b="0" dirty="0" err="1">
                <a:solidFill>
                  <a:schemeClr val="tx1"/>
                </a:solidFill>
              </a:rPr>
              <a:t>Thảo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luận</a:t>
            </a:r>
            <a:endParaRPr lang="en-US" sz="2800" b="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b="0" dirty="0" err="1">
                <a:solidFill>
                  <a:schemeClr val="tx1"/>
                </a:solidFill>
              </a:rPr>
              <a:t>Trình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bày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781800" y="1082675"/>
            <a:ext cx="5181600" cy="5791200"/>
            <a:chOff x="2057400" y="1367692"/>
            <a:chExt cx="4713619" cy="5461000"/>
          </a:xfrm>
        </p:grpSpPr>
        <p:pic>
          <p:nvPicPr>
            <p:cNvPr id="14" name="Picture 2" descr="C:\Users\powerpoint.vn\Downloads\gd_d469b81f6980.jpg"/>
            <p:cNvPicPr>
              <a:picLocks noChangeAspect="1" noChangeArrowheads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 bwMode="auto">
            <a:xfrm>
              <a:off x="2057400" y="1367692"/>
              <a:ext cx="4713619" cy="546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 rot="318926">
              <a:off x="2540248" y="2370718"/>
              <a:ext cx="1507087" cy="3760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Segoe UI" panose="020B0502040204020203" pitchFamily="34" charset="0"/>
                  <a:ea typeface="Roboto" panose="02000000000000000000" charset="0"/>
                  <a:cs typeface="Segoe UI" panose="020B0502040204020203" pitchFamily="34" charset="0"/>
                </a:rPr>
                <a:t>Chuyên đề 1</a:t>
              </a:r>
              <a:endParaRPr lang="en-US" sz="20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7399" y="3273701"/>
              <a:ext cx="1374228" cy="347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latin typeface="Segoe UI" panose="020B0502040204020203" pitchFamily="34" charset="0"/>
                  <a:ea typeface="Roboto" panose="02000000000000000000" charset="0"/>
                  <a:cs typeface="Segoe UI" panose="020B0502040204020203" pitchFamily="34" charset="0"/>
                </a:rPr>
                <a:t>Chuyên đề </a:t>
              </a:r>
              <a:r>
                <a:rPr lang="vi-VN" b="1">
                  <a:latin typeface="Segoe UI" panose="020B0502040204020203" pitchFamily="34" charset="0"/>
                  <a:ea typeface="Roboto" panose="02000000000000000000" charset="0"/>
                  <a:cs typeface="Segoe UI" panose="020B0502040204020203" pitchFamily="34" charset="0"/>
                </a:rPr>
                <a:t>2</a:t>
              </a: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21136819">
              <a:off x="4306550" y="1951452"/>
              <a:ext cx="1374228" cy="347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Segoe UI" panose="020B0502040204020203" pitchFamily="34" charset="0"/>
                  <a:ea typeface="Roboto" panose="02000000000000000000" charset="0"/>
                  <a:cs typeface="Segoe UI" panose="020B0502040204020203" pitchFamily="34" charset="0"/>
                </a:rPr>
                <a:t>Chuyên</a:t>
              </a:r>
              <a:r>
                <a:rPr lang="en-US" b="1" dirty="0">
                  <a:latin typeface="Segoe UI" panose="020B0502040204020203" pitchFamily="34" charset="0"/>
                  <a:ea typeface="Roboto" panose="02000000000000000000" charset="0"/>
                  <a:cs typeface="Segoe UI" panose="020B0502040204020203" pitchFamily="34" charset="0"/>
                </a:rPr>
                <a:t> </a:t>
              </a:r>
              <a:r>
                <a:rPr lang="en-US" b="1" dirty="0" err="1">
                  <a:latin typeface="Segoe UI" panose="020B0502040204020203" pitchFamily="34" charset="0"/>
                  <a:ea typeface="Roboto" panose="02000000000000000000" charset="0"/>
                  <a:cs typeface="Segoe UI" panose="020B0502040204020203" pitchFamily="34" charset="0"/>
                </a:rPr>
                <a:t>đề</a:t>
              </a:r>
              <a:r>
                <a:rPr lang="en-US" b="1" dirty="0">
                  <a:latin typeface="Segoe UI" panose="020B0502040204020203" pitchFamily="34" charset="0"/>
                  <a:ea typeface="Roboto" panose="02000000000000000000" charset="0"/>
                  <a:cs typeface="Segoe UI" panose="020B0502040204020203" pitchFamily="34" charset="0"/>
                </a:rPr>
                <a:t> </a:t>
              </a:r>
              <a:r>
                <a:rPr lang="vi-VN" b="1" dirty="0">
                  <a:latin typeface="Segoe UI" panose="020B0502040204020203" pitchFamily="34" charset="0"/>
                  <a:ea typeface="Roboto" panose="02000000000000000000" charset="0"/>
                  <a:cs typeface="Segoe UI" panose="020B0502040204020203" pitchFamily="34" charset="0"/>
                </a:rPr>
                <a:t>3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 rot="193715">
              <a:off x="4276070" y="2902279"/>
              <a:ext cx="1374228" cy="347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Segoe UI" panose="020B0502040204020203" pitchFamily="34" charset="0"/>
                  <a:ea typeface="Roboto" panose="02000000000000000000" charset="0"/>
                  <a:cs typeface="Segoe UI" panose="020B0502040204020203" pitchFamily="34" charset="0"/>
                </a:rPr>
                <a:t>Chuyên</a:t>
              </a:r>
              <a:r>
                <a:rPr lang="en-US" b="1" dirty="0">
                  <a:latin typeface="Segoe UI" panose="020B0502040204020203" pitchFamily="34" charset="0"/>
                  <a:ea typeface="Roboto" panose="02000000000000000000" charset="0"/>
                  <a:cs typeface="Segoe UI" panose="020B0502040204020203" pitchFamily="34" charset="0"/>
                </a:rPr>
                <a:t> </a:t>
              </a:r>
              <a:r>
                <a:rPr lang="en-US" b="1" dirty="0" err="1">
                  <a:latin typeface="Segoe UI" panose="020B0502040204020203" pitchFamily="34" charset="0"/>
                  <a:ea typeface="Roboto" panose="02000000000000000000" charset="0"/>
                  <a:cs typeface="Segoe UI" panose="020B0502040204020203" pitchFamily="34" charset="0"/>
                </a:rPr>
                <a:t>đề</a:t>
              </a:r>
              <a:r>
                <a:rPr lang="en-US" b="1" dirty="0">
                  <a:latin typeface="Segoe UI" panose="020B0502040204020203" pitchFamily="34" charset="0"/>
                  <a:ea typeface="Roboto" panose="02000000000000000000" charset="0"/>
                  <a:cs typeface="Segoe UI" panose="020B0502040204020203" pitchFamily="34" charset="0"/>
                </a:rPr>
                <a:t> 4</a:t>
              </a:r>
              <a:endParaRPr lang="en-US" dirty="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Chia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5610" y="889000"/>
            <a:ext cx="5203190" cy="364109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Mỗi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nhóm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đa</a:t>
            </a:r>
            <a:r>
              <a:rPr lang="en-US" dirty="0">
                <a:solidFill>
                  <a:schemeClr val="tx1"/>
                </a:solidFill>
              </a:rPr>
              <a:t> 5 </a:t>
            </a:r>
            <a:r>
              <a:rPr lang="en-US" dirty="0" err="1">
                <a:solidFill>
                  <a:schemeClr val="tx1"/>
                </a:solidFill>
              </a:rPr>
              <a:t>sinh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viên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Mỗi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nhóm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thảo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luận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bài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tập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lab </a:t>
            </a:r>
            <a:r>
              <a:rPr lang="en-US" dirty="0" err="1">
                <a:solidFill>
                  <a:schemeClr val="tx1"/>
                </a:solidFill>
              </a:rPr>
              <a:t>hoặc</a:t>
            </a:r>
            <a:r>
              <a:rPr lang="en-US" dirty="0">
                <a:solidFill>
                  <a:schemeClr val="tx1"/>
                </a:solidFill>
              </a:rPr>
              <a:t> GV </a:t>
            </a:r>
            <a:r>
              <a:rPr lang="en-US" dirty="0" err="1">
                <a:solidFill>
                  <a:schemeClr val="tx1"/>
                </a:solidFill>
              </a:rPr>
              <a:t>giao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2 </a:t>
            </a:r>
            <a:r>
              <a:rPr lang="en-US" dirty="0" err="1">
                <a:solidFill>
                  <a:schemeClr val="tx1"/>
                </a:solidFill>
              </a:rPr>
              <a:t>nhóm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thuyết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</a:p>
        </p:txBody>
      </p:sp>
      <p:pic>
        <p:nvPicPr>
          <p:cNvPr id="6" name="Picture 2" descr="C:\Users\powerpoint.vn\Downloads\64215-Latino student group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35610" y="4627277"/>
            <a:ext cx="3352800" cy="22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3900131" y="4513453"/>
            <a:ext cx="2286000" cy="2377343"/>
            <a:chOff x="3425952" y="4513804"/>
            <a:chExt cx="2286000" cy="2377343"/>
          </a:xfrm>
        </p:grpSpPr>
        <p:pic>
          <p:nvPicPr>
            <p:cNvPr id="11" name="Picture 3" descr="C:\Users\powerpoint.vn\Downloads\Students-Lined-Up.jpg"/>
            <p:cNvPicPr>
              <a:picLocks noChangeAspect="1" noChangeArrowheads="1"/>
            </p:cNvPicPr>
            <p:nvPr/>
          </p:nvPicPr>
          <p:blipFill rotWithShape="1">
            <a:blip r:embed="rId5" cstate="screen"/>
            <a:srcRect r="-6573"/>
            <a:stretch>
              <a:fillRect/>
            </a:stretch>
          </p:blipFill>
          <p:spPr bwMode="auto">
            <a:xfrm>
              <a:off x="3564492" y="4513804"/>
              <a:ext cx="2147460" cy="234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eform 11"/>
            <p:cNvSpPr/>
            <p:nvPr/>
          </p:nvSpPr>
          <p:spPr>
            <a:xfrm>
              <a:off x="3425952" y="4590288"/>
              <a:ext cx="725424" cy="2300859"/>
            </a:xfrm>
            <a:custGeom>
              <a:avLst/>
              <a:gdLst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03504 w 725424"/>
                <a:gd name="connsiteY22" fmla="*/ 377952 h 2279904"/>
                <a:gd name="connsiteX0-1" fmla="*/ 603504 w 725424"/>
                <a:gd name="connsiteY0-2" fmla="*/ 377952 h 2279904"/>
                <a:gd name="connsiteX1-3" fmla="*/ 566928 w 725424"/>
                <a:gd name="connsiteY1-4" fmla="*/ 505968 h 2279904"/>
                <a:gd name="connsiteX2-5" fmla="*/ 566928 w 725424"/>
                <a:gd name="connsiteY2-6" fmla="*/ 652272 h 2279904"/>
                <a:gd name="connsiteX3-7" fmla="*/ 542544 w 725424"/>
                <a:gd name="connsiteY3-8" fmla="*/ 780288 h 2279904"/>
                <a:gd name="connsiteX4-9" fmla="*/ 536448 w 725424"/>
                <a:gd name="connsiteY4-10" fmla="*/ 908304 h 2279904"/>
                <a:gd name="connsiteX5-11" fmla="*/ 451104 w 725424"/>
                <a:gd name="connsiteY5-12" fmla="*/ 877824 h 2279904"/>
                <a:gd name="connsiteX6-13" fmla="*/ 457200 w 725424"/>
                <a:gd name="connsiteY6-14" fmla="*/ 950976 h 2279904"/>
                <a:gd name="connsiteX7-15" fmla="*/ 493776 w 725424"/>
                <a:gd name="connsiteY7-16" fmla="*/ 1060704 h 2279904"/>
                <a:gd name="connsiteX8-17" fmla="*/ 451104 w 725424"/>
                <a:gd name="connsiteY8-18" fmla="*/ 1280160 h 2279904"/>
                <a:gd name="connsiteX9-19" fmla="*/ 451104 w 725424"/>
                <a:gd name="connsiteY9-20" fmla="*/ 1280160 h 2279904"/>
                <a:gd name="connsiteX10-21" fmla="*/ 566928 w 725424"/>
                <a:gd name="connsiteY10-22" fmla="*/ 1365504 h 2279904"/>
                <a:gd name="connsiteX11-23" fmla="*/ 597408 w 725424"/>
                <a:gd name="connsiteY11-24" fmla="*/ 1426464 h 2279904"/>
                <a:gd name="connsiteX12-25" fmla="*/ 609600 w 725424"/>
                <a:gd name="connsiteY12-26" fmla="*/ 1548384 h 2279904"/>
                <a:gd name="connsiteX13-27" fmla="*/ 560832 w 725424"/>
                <a:gd name="connsiteY13-28" fmla="*/ 1719072 h 2279904"/>
                <a:gd name="connsiteX14-29" fmla="*/ 603504 w 725424"/>
                <a:gd name="connsiteY14-30" fmla="*/ 1932432 h 2279904"/>
                <a:gd name="connsiteX15-31" fmla="*/ 676656 w 725424"/>
                <a:gd name="connsiteY15-32" fmla="*/ 2133600 h 2279904"/>
                <a:gd name="connsiteX16-33" fmla="*/ 652272 w 725424"/>
                <a:gd name="connsiteY16-34" fmla="*/ 2279904 h 2279904"/>
                <a:gd name="connsiteX17-35" fmla="*/ 335280 w 725424"/>
                <a:gd name="connsiteY17-36" fmla="*/ 2249424 h 2279904"/>
                <a:gd name="connsiteX18-37" fmla="*/ 0 w 725424"/>
                <a:gd name="connsiteY18-38" fmla="*/ 1493520 h 2279904"/>
                <a:gd name="connsiteX19-39" fmla="*/ 146304 w 725424"/>
                <a:gd name="connsiteY19-40" fmla="*/ 420624 h 2279904"/>
                <a:gd name="connsiteX20-41" fmla="*/ 304800 w 725424"/>
                <a:gd name="connsiteY20-42" fmla="*/ 18288 h 2279904"/>
                <a:gd name="connsiteX21-43" fmla="*/ 725424 w 725424"/>
                <a:gd name="connsiteY21-44" fmla="*/ 0 h 2279904"/>
                <a:gd name="connsiteX22-45" fmla="*/ 660273 w 725424"/>
                <a:gd name="connsiteY22-46" fmla="*/ 360807 h 2279904"/>
                <a:gd name="connsiteX23" fmla="*/ 603504 w 725424"/>
                <a:gd name="connsiteY23" fmla="*/ 377952 h 2279904"/>
                <a:gd name="connsiteX0-47" fmla="*/ 603504 w 725424"/>
                <a:gd name="connsiteY0-48" fmla="*/ 412242 h 2279904"/>
                <a:gd name="connsiteX1-49" fmla="*/ 566928 w 725424"/>
                <a:gd name="connsiteY1-50" fmla="*/ 505968 h 2279904"/>
                <a:gd name="connsiteX2-51" fmla="*/ 566928 w 725424"/>
                <a:gd name="connsiteY2-52" fmla="*/ 652272 h 2279904"/>
                <a:gd name="connsiteX3-53" fmla="*/ 542544 w 725424"/>
                <a:gd name="connsiteY3-54" fmla="*/ 780288 h 2279904"/>
                <a:gd name="connsiteX4-55" fmla="*/ 536448 w 725424"/>
                <a:gd name="connsiteY4-56" fmla="*/ 908304 h 2279904"/>
                <a:gd name="connsiteX5-57" fmla="*/ 451104 w 725424"/>
                <a:gd name="connsiteY5-58" fmla="*/ 877824 h 2279904"/>
                <a:gd name="connsiteX6-59" fmla="*/ 457200 w 725424"/>
                <a:gd name="connsiteY6-60" fmla="*/ 950976 h 2279904"/>
                <a:gd name="connsiteX7-61" fmla="*/ 493776 w 725424"/>
                <a:gd name="connsiteY7-62" fmla="*/ 1060704 h 2279904"/>
                <a:gd name="connsiteX8-63" fmla="*/ 451104 w 725424"/>
                <a:gd name="connsiteY8-64" fmla="*/ 1280160 h 2279904"/>
                <a:gd name="connsiteX9-65" fmla="*/ 451104 w 725424"/>
                <a:gd name="connsiteY9-66" fmla="*/ 1280160 h 2279904"/>
                <a:gd name="connsiteX10-67" fmla="*/ 566928 w 725424"/>
                <a:gd name="connsiteY10-68" fmla="*/ 1365504 h 2279904"/>
                <a:gd name="connsiteX11-69" fmla="*/ 597408 w 725424"/>
                <a:gd name="connsiteY11-70" fmla="*/ 1426464 h 2279904"/>
                <a:gd name="connsiteX12-71" fmla="*/ 609600 w 725424"/>
                <a:gd name="connsiteY12-72" fmla="*/ 1548384 h 2279904"/>
                <a:gd name="connsiteX13-73" fmla="*/ 560832 w 725424"/>
                <a:gd name="connsiteY13-74" fmla="*/ 1719072 h 2279904"/>
                <a:gd name="connsiteX14-75" fmla="*/ 603504 w 725424"/>
                <a:gd name="connsiteY14-76" fmla="*/ 1932432 h 2279904"/>
                <a:gd name="connsiteX15-77" fmla="*/ 676656 w 725424"/>
                <a:gd name="connsiteY15-78" fmla="*/ 2133600 h 2279904"/>
                <a:gd name="connsiteX16-79" fmla="*/ 652272 w 725424"/>
                <a:gd name="connsiteY16-80" fmla="*/ 2279904 h 2279904"/>
                <a:gd name="connsiteX17-81" fmla="*/ 335280 w 725424"/>
                <a:gd name="connsiteY17-82" fmla="*/ 2249424 h 2279904"/>
                <a:gd name="connsiteX18-83" fmla="*/ 0 w 725424"/>
                <a:gd name="connsiteY18-84" fmla="*/ 1493520 h 2279904"/>
                <a:gd name="connsiteX19-85" fmla="*/ 146304 w 725424"/>
                <a:gd name="connsiteY19-86" fmla="*/ 420624 h 2279904"/>
                <a:gd name="connsiteX20-87" fmla="*/ 304800 w 725424"/>
                <a:gd name="connsiteY20-88" fmla="*/ 18288 h 2279904"/>
                <a:gd name="connsiteX21-89" fmla="*/ 725424 w 725424"/>
                <a:gd name="connsiteY21-90" fmla="*/ 0 h 2279904"/>
                <a:gd name="connsiteX22-91" fmla="*/ 660273 w 725424"/>
                <a:gd name="connsiteY22-92" fmla="*/ 360807 h 2279904"/>
                <a:gd name="connsiteX23-93" fmla="*/ 603504 w 725424"/>
                <a:gd name="connsiteY23-94" fmla="*/ 412242 h 2279904"/>
                <a:gd name="connsiteX0-95" fmla="*/ 603504 w 725424"/>
                <a:gd name="connsiteY0-96" fmla="*/ 412242 h 2279904"/>
                <a:gd name="connsiteX1-97" fmla="*/ 566928 w 725424"/>
                <a:gd name="connsiteY1-98" fmla="*/ 505968 h 2279904"/>
                <a:gd name="connsiteX2-99" fmla="*/ 566928 w 725424"/>
                <a:gd name="connsiteY2-100" fmla="*/ 652272 h 2279904"/>
                <a:gd name="connsiteX3-101" fmla="*/ 542544 w 725424"/>
                <a:gd name="connsiteY3-102" fmla="*/ 780288 h 2279904"/>
                <a:gd name="connsiteX4-103" fmla="*/ 525018 w 725424"/>
                <a:gd name="connsiteY4-104" fmla="*/ 894969 h 2279904"/>
                <a:gd name="connsiteX5-105" fmla="*/ 451104 w 725424"/>
                <a:gd name="connsiteY5-106" fmla="*/ 877824 h 2279904"/>
                <a:gd name="connsiteX6-107" fmla="*/ 457200 w 725424"/>
                <a:gd name="connsiteY6-108" fmla="*/ 950976 h 2279904"/>
                <a:gd name="connsiteX7-109" fmla="*/ 493776 w 725424"/>
                <a:gd name="connsiteY7-110" fmla="*/ 1060704 h 2279904"/>
                <a:gd name="connsiteX8-111" fmla="*/ 451104 w 725424"/>
                <a:gd name="connsiteY8-112" fmla="*/ 1280160 h 2279904"/>
                <a:gd name="connsiteX9-113" fmla="*/ 451104 w 725424"/>
                <a:gd name="connsiteY9-114" fmla="*/ 1280160 h 2279904"/>
                <a:gd name="connsiteX10-115" fmla="*/ 566928 w 725424"/>
                <a:gd name="connsiteY10-116" fmla="*/ 1365504 h 2279904"/>
                <a:gd name="connsiteX11-117" fmla="*/ 597408 w 725424"/>
                <a:gd name="connsiteY11-118" fmla="*/ 1426464 h 2279904"/>
                <a:gd name="connsiteX12-119" fmla="*/ 609600 w 725424"/>
                <a:gd name="connsiteY12-120" fmla="*/ 1548384 h 2279904"/>
                <a:gd name="connsiteX13-121" fmla="*/ 560832 w 725424"/>
                <a:gd name="connsiteY13-122" fmla="*/ 1719072 h 2279904"/>
                <a:gd name="connsiteX14-123" fmla="*/ 603504 w 725424"/>
                <a:gd name="connsiteY14-124" fmla="*/ 1932432 h 2279904"/>
                <a:gd name="connsiteX15-125" fmla="*/ 676656 w 725424"/>
                <a:gd name="connsiteY15-126" fmla="*/ 2133600 h 2279904"/>
                <a:gd name="connsiteX16-127" fmla="*/ 652272 w 725424"/>
                <a:gd name="connsiteY16-128" fmla="*/ 2279904 h 2279904"/>
                <a:gd name="connsiteX17-129" fmla="*/ 335280 w 725424"/>
                <a:gd name="connsiteY17-130" fmla="*/ 2249424 h 2279904"/>
                <a:gd name="connsiteX18-131" fmla="*/ 0 w 725424"/>
                <a:gd name="connsiteY18-132" fmla="*/ 1493520 h 2279904"/>
                <a:gd name="connsiteX19-133" fmla="*/ 146304 w 725424"/>
                <a:gd name="connsiteY19-134" fmla="*/ 420624 h 2279904"/>
                <a:gd name="connsiteX20-135" fmla="*/ 304800 w 725424"/>
                <a:gd name="connsiteY20-136" fmla="*/ 18288 h 2279904"/>
                <a:gd name="connsiteX21-137" fmla="*/ 725424 w 725424"/>
                <a:gd name="connsiteY21-138" fmla="*/ 0 h 2279904"/>
                <a:gd name="connsiteX22-139" fmla="*/ 660273 w 725424"/>
                <a:gd name="connsiteY22-140" fmla="*/ 360807 h 2279904"/>
                <a:gd name="connsiteX23-141" fmla="*/ 603504 w 725424"/>
                <a:gd name="connsiteY23-142" fmla="*/ 412242 h 2279904"/>
                <a:gd name="connsiteX0-143" fmla="*/ 603504 w 725424"/>
                <a:gd name="connsiteY0-144" fmla="*/ 412242 h 2279904"/>
                <a:gd name="connsiteX1-145" fmla="*/ 566928 w 725424"/>
                <a:gd name="connsiteY1-146" fmla="*/ 505968 h 2279904"/>
                <a:gd name="connsiteX2-147" fmla="*/ 566928 w 725424"/>
                <a:gd name="connsiteY2-148" fmla="*/ 652272 h 2279904"/>
                <a:gd name="connsiteX3-149" fmla="*/ 542544 w 725424"/>
                <a:gd name="connsiteY3-150" fmla="*/ 780288 h 2279904"/>
                <a:gd name="connsiteX4-151" fmla="*/ 525018 w 725424"/>
                <a:gd name="connsiteY4-152" fmla="*/ 894969 h 2279904"/>
                <a:gd name="connsiteX5-153" fmla="*/ 451104 w 725424"/>
                <a:gd name="connsiteY5-154" fmla="*/ 877824 h 2279904"/>
                <a:gd name="connsiteX6-155" fmla="*/ 433578 w 725424"/>
                <a:gd name="connsiteY6-156" fmla="*/ 911352 h 2279904"/>
                <a:gd name="connsiteX7-157" fmla="*/ 457200 w 725424"/>
                <a:gd name="connsiteY7-158" fmla="*/ 950976 h 2279904"/>
                <a:gd name="connsiteX8-159" fmla="*/ 493776 w 725424"/>
                <a:gd name="connsiteY8-160" fmla="*/ 1060704 h 2279904"/>
                <a:gd name="connsiteX9-161" fmla="*/ 451104 w 725424"/>
                <a:gd name="connsiteY9-162" fmla="*/ 1280160 h 2279904"/>
                <a:gd name="connsiteX10-163" fmla="*/ 451104 w 725424"/>
                <a:gd name="connsiteY10-164" fmla="*/ 1280160 h 2279904"/>
                <a:gd name="connsiteX11-165" fmla="*/ 566928 w 725424"/>
                <a:gd name="connsiteY11-166" fmla="*/ 1365504 h 2279904"/>
                <a:gd name="connsiteX12-167" fmla="*/ 597408 w 725424"/>
                <a:gd name="connsiteY12-168" fmla="*/ 1426464 h 2279904"/>
                <a:gd name="connsiteX13-169" fmla="*/ 609600 w 725424"/>
                <a:gd name="connsiteY13-170" fmla="*/ 1548384 h 2279904"/>
                <a:gd name="connsiteX14-171" fmla="*/ 560832 w 725424"/>
                <a:gd name="connsiteY14-172" fmla="*/ 1719072 h 2279904"/>
                <a:gd name="connsiteX15-173" fmla="*/ 603504 w 725424"/>
                <a:gd name="connsiteY15-174" fmla="*/ 1932432 h 2279904"/>
                <a:gd name="connsiteX16-175" fmla="*/ 676656 w 725424"/>
                <a:gd name="connsiteY16-176" fmla="*/ 2133600 h 2279904"/>
                <a:gd name="connsiteX17-177" fmla="*/ 652272 w 725424"/>
                <a:gd name="connsiteY17-178" fmla="*/ 2279904 h 2279904"/>
                <a:gd name="connsiteX18-179" fmla="*/ 335280 w 725424"/>
                <a:gd name="connsiteY18-180" fmla="*/ 2249424 h 2279904"/>
                <a:gd name="connsiteX19-181" fmla="*/ 0 w 725424"/>
                <a:gd name="connsiteY19-182" fmla="*/ 1493520 h 2279904"/>
                <a:gd name="connsiteX20-183" fmla="*/ 146304 w 725424"/>
                <a:gd name="connsiteY20-184" fmla="*/ 420624 h 2279904"/>
                <a:gd name="connsiteX21-185" fmla="*/ 304800 w 725424"/>
                <a:gd name="connsiteY21-186" fmla="*/ 18288 h 2279904"/>
                <a:gd name="connsiteX22-187" fmla="*/ 725424 w 725424"/>
                <a:gd name="connsiteY22-188" fmla="*/ 0 h 2279904"/>
                <a:gd name="connsiteX23-189" fmla="*/ 660273 w 725424"/>
                <a:gd name="connsiteY23-190" fmla="*/ 360807 h 2279904"/>
                <a:gd name="connsiteX24" fmla="*/ 603504 w 725424"/>
                <a:gd name="connsiteY24" fmla="*/ 412242 h 2279904"/>
                <a:gd name="connsiteX0-191" fmla="*/ 603504 w 725424"/>
                <a:gd name="connsiteY0-192" fmla="*/ 412242 h 2279904"/>
                <a:gd name="connsiteX1-193" fmla="*/ 566928 w 725424"/>
                <a:gd name="connsiteY1-194" fmla="*/ 505968 h 2279904"/>
                <a:gd name="connsiteX2-195" fmla="*/ 566928 w 725424"/>
                <a:gd name="connsiteY2-196" fmla="*/ 652272 h 2279904"/>
                <a:gd name="connsiteX3-197" fmla="*/ 542544 w 725424"/>
                <a:gd name="connsiteY3-198" fmla="*/ 780288 h 2279904"/>
                <a:gd name="connsiteX4-199" fmla="*/ 525018 w 725424"/>
                <a:gd name="connsiteY4-200" fmla="*/ 894969 h 2279904"/>
                <a:gd name="connsiteX5-201" fmla="*/ 451104 w 725424"/>
                <a:gd name="connsiteY5-202" fmla="*/ 877824 h 2279904"/>
                <a:gd name="connsiteX6-203" fmla="*/ 433578 w 725424"/>
                <a:gd name="connsiteY6-204" fmla="*/ 911352 h 2279904"/>
                <a:gd name="connsiteX7-205" fmla="*/ 457200 w 725424"/>
                <a:gd name="connsiteY7-206" fmla="*/ 950976 h 2279904"/>
                <a:gd name="connsiteX8-207" fmla="*/ 493776 w 725424"/>
                <a:gd name="connsiteY8-208" fmla="*/ 1060704 h 2279904"/>
                <a:gd name="connsiteX9-209" fmla="*/ 465963 w 725424"/>
                <a:gd name="connsiteY9-210" fmla="*/ 1139952 h 2279904"/>
                <a:gd name="connsiteX10-211" fmla="*/ 451104 w 725424"/>
                <a:gd name="connsiteY10-212" fmla="*/ 1280160 h 2279904"/>
                <a:gd name="connsiteX11-213" fmla="*/ 451104 w 725424"/>
                <a:gd name="connsiteY11-214" fmla="*/ 1280160 h 2279904"/>
                <a:gd name="connsiteX12-215" fmla="*/ 566928 w 725424"/>
                <a:gd name="connsiteY12-216" fmla="*/ 1365504 h 2279904"/>
                <a:gd name="connsiteX13-217" fmla="*/ 597408 w 725424"/>
                <a:gd name="connsiteY13-218" fmla="*/ 1426464 h 2279904"/>
                <a:gd name="connsiteX14-219" fmla="*/ 609600 w 725424"/>
                <a:gd name="connsiteY14-220" fmla="*/ 1548384 h 2279904"/>
                <a:gd name="connsiteX15-221" fmla="*/ 560832 w 725424"/>
                <a:gd name="connsiteY15-222" fmla="*/ 1719072 h 2279904"/>
                <a:gd name="connsiteX16-223" fmla="*/ 603504 w 725424"/>
                <a:gd name="connsiteY16-224" fmla="*/ 1932432 h 2279904"/>
                <a:gd name="connsiteX17-225" fmla="*/ 676656 w 725424"/>
                <a:gd name="connsiteY17-226" fmla="*/ 2133600 h 2279904"/>
                <a:gd name="connsiteX18-227" fmla="*/ 652272 w 725424"/>
                <a:gd name="connsiteY18-228" fmla="*/ 2279904 h 2279904"/>
                <a:gd name="connsiteX19-229" fmla="*/ 335280 w 725424"/>
                <a:gd name="connsiteY19-230" fmla="*/ 2249424 h 2279904"/>
                <a:gd name="connsiteX20-231" fmla="*/ 0 w 725424"/>
                <a:gd name="connsiteY20-232" fmla="*/ 1493520 h 2279904"/>
                <a:gd name="connsiteX21-233" fmla="*/ 146304 w 725424"/>
                <a:gd name="connsiteY21-234" fmla="*/ 420624 h 2279904"/>
                <a:gd name="connsiteX22-235" fmla="*/ 304800 w 725424"/>
                <a:gd name="connsiteY22-236" fmla="*/ 18288 h 2279904"/>
                <a:gd name="connsiteX23-237" fmla="*/ 725424 w 725424"/>
                <a:gd name="connsiteY23-238" fmla="*/ 0 h 2279904"/>
                <a:gd name="connsiteX24-239" fmla="*/ 660273 w 725424"/>
                <a:gd name="connsiteY24-240" fmla="*/ 360807 h 2279904"/>
                <a:gd name="connsiteX25" fmla="*/ 603504 w 725424"/>
                <a:gd name="connsiteY25" fmla="*/ 412242 h 2279904"/>
                <a:gd name="connsiteX0-241" fmla="*/ 603504 w 725424"/>
                <a:gd name="connsiteY0-242" fmla="*/ 412242 h 2279904"/>
                <a:gd name="connsiteX1-243" fmla="*/ 566928 w 725424"/>
                <a:gd name="connsiteY1-244" fmla="*/ 505968 h 2279904"/>
                <a:gd name="connsiteX2-245" fmla="*/ 566928 w 725424"/>
                <a:gd name="connsiteY2-246" fmla="*/ 652272 h 2279904"/>
                <a:gd name="connsiteX3-247" fmla="*/ 542544 w 725424"/>
                <a:gd name="connsiteY3-248" fmla="*/ 780288 h 2279904"/>
                <a:gd name="connsiteX4-249" fmla="*/ 525018 w 725424"/>
                <a:gd name="connsiteY4-250" fmla="*/ 894969 h 2279904"/>
                <a:gd name="connsiteX5-251" fmla="*/ 451104 w 725424"/>
                <a:gd name="connsiteY5-252" fmla="*/ 877824 h 2279904"/>
                <a:gd name="connsiteX6-253" fmla="*/ 433578 w 725424"/>
                <a:gd name="connsiteY6-254" fmla="*/ 911352 h 2279904"/>
                <a:gd name="connsiteX7-255" fmla="*/ 457200 w 725424"/>
                <a:gd name="connsiteY7-256" fmla="*/ 950976 h 2279904"/>
                <a:gd name="connsiteX8-257" fmla="*/ 493776 w 725424"/>
                <a:gd name="connsiteY8-258" fmla="*/ 1060704 h 2279904"/>
                <a:gd name="connsiteX9-259" fmla="*/ 471678 w 725424"/>
                <a:gd name="connsiteY9-260" fmla="*/ 1143762 h 2279904"/>
                <a:gd name="connsiteX10-261" fmla="*/ 451104 w 725424"/>
                <a:gd name="connsiteY10-262" fmla="*/ 1280160 h 2279904"/>
                <a:gd name="connsiteX11-263" fmla="*/ 451104 w 725424"/>
                <a:gd name="connsiteY11-264" fmla="*/ 1280160 h 2279904"/>
                <a:gd name="connsiteX12-265" fmla="*/ 566928 w 725424"/>
                <a:gd name="connsiteY12-266" fmla="*/ 1365504 h 2279904"/>
                <a:gd name="connsiteX13-267" fmla="*/ 597408 w 725424"/>
                <a:gd name="connsiteY13-268" fmla="*/ 1426464 h 2279904"/>
                <a:gd name="connsiteX14-269" fmla="*/ 609600 w 725424"/>
                <a:gd name="connsiteY14-270" fmla="*/ 1548384 h 2279904"/>
                <a:gd name="connsiteX15-271" fmla="*/ 560832 w 725424"/>
                <a:gd name="connsiteY15-272" fmla="*/ 1719072 h 2279904"/>
                <a:gd name="connsiteX16-273" fmla="*/ 603504 w 725424"/>
                <a:gd name="connsiteY16-274" fmla="*/ 1932432 h 2279904"/>
                <a:gd name="connsiteX17-275" fmla="*/ 676656 w 725424"/>
                <a:gd name="connsiteY17-276" fmla="*/ 2133600 h 2279904"/>
                <a:gd name="connsiteX18-277" fmla="*/ 652272 w 725424"/>
                <a:gd name="connsiteY18-278" fmla="*/ 2279904 h 2279904"/>
                <a:gd name="connsiteX19-279" fmla="*/ 335280 w 725424"/>
                <a:gd name="connsiteY19-280" fmla="*/ 2249424 h 2279904"/>
                <a:gd name="connsiteX20-281" fmla="*/ 0 w 725424"/>
                <a:gd name="connsiteY20-282" fmla="*/ 1493520 h 2279904"/>
                <a:gd name="connsiteX21-283" fmla="*/ 146304 w 725424"/>
                <a:gd name="connsiteY21-284" fmla="*/ 420624 h 2279904"/>
                <a:gd name="connsiteX22-285" fmla="*/ 304800 w 725424"/>
                <a:gd name="connsiteY22-286" fmla="*/ 18288 h 2279904"/>
                <a:gd name="connsiteX23-287" fmla="*/ 725424 w 725424"/>
                <a:gd name="connsiteY23-288" fmla="*/ 0 h 2279904"/>
                <a:gd name="connsiteX24-289" fmla="*/ 660273 w 725424"/>
                <a:gd name="connsiteY24-290" fmla="*/ 360807 h 2279904"/>
                <a:gd name="connsiteX25-291" fmla="*/ 603504 w 725424"/>
                <a:gd name="connsiteY25-292" fmla="*/ 412242 h 2279904"/>
                <a:gd name="connsiteX0-293" fmla="*/ 603504 w 725424"/>
                <a:gd name="connsiteY0-294" fmla="*/ 412242 h 2279904"/>
                <a:gd name="connsiteX1-295" fmla="*/ 566928 w 725424"/>
                <a:gd name="connsiteY1-296" fmla="*/ 505968 h 2279904"/>
                <a:gd name="connsiteX2-297" fmla="*/ 566928 w 725424"/>
                <a:gd name="connsiteY2-298" fmla="*/ 652272 h 2279904"/>
                <a:gd name="connsiteX3-299" fmla="*/ 542544 w 725424"/>
                <a:gd name="connsiteY3-300" fmla="*/ 780288 h 2279904"/>
                <a:gd name="connsiteX4-301" fmla="*/ 525018 w 725424"/>
                <a:gd name="connsiteY4-302" fmla="*/ 894969 h 2279904"/>
                <a:gd name="connsiteX5-303" fmla="*/ 451104 w 725424"/>
                <a:gd name="connsiteY5-304" fmla="*/ 877824 h 2279904"/>
                <a:gd name="connsiteX6-305" fmla="*/ 433578 w 725424"/>
                <a:gd name="connsiteY6-306" fmla="*/ 911352 h 2279904"/>
                <a:gd name="connsiteX7-307" fmla="*/ 457200 w 725424"/>
                <a:gd name="connsiteY7-308" fmla="*/ 950976 h 2279904"/>
                <a:gd name="connsiteX8-309" fmla="*/ 488061 w 725424"/>
                <a:gd name="connsiteY8-310" fmla="*/ 1060704 h 2279904"/>
                <a:gd name="connsiteX9-311" fmla="*/ 471678 w 725424"/>
                <a:gd name="connsiteY9-312" fmla="*/ 1143762 h 2279904"/>
                <a:gd name="connsiteX10-313" fmla="*/ 451104 w 725424"/>
                <a:gd name="connsiteY10-314" fmla="*/ 1280160 h 2279904"/>
                <a:gd name="connsiteX11-315" fmla="*/ 451104 w 725424"/>
                <a:gd name="connsiteY11-316" fmla="*/ 1280160 h 2279904"/>
                <a:gd name="connsiteX12-317" fmla="*/ 566928 w 725424"/>
                <a:gd name="connsiteY12-318" fmla="*/ 1365504 h 2279904"/>
                <a:gd name="connsiteX13-319" fmla="*/ 597408 w 725424"/>
                <a:gd name="connsiteY13-320" fmla="*/ 1426464 h 2279904"/>
                <a:gd name="connsiteX14-321" fmla="*/ 609600 w 725424"/>
                <a:gd name="connsiteY14-322" fmla="*/ 1548384 h 2279904"/>
                <a:gd name="connsiteX15-323" fmla="*/ 560832 w 725424"/>
                <a:gd name="connsiteY15-324" fmla="*/ 1719072 h 2279904"/>
                <a:gd name="connsiteX16-325" fmla="*/ 603504 w 725424"/>
                <a:gd name="connsiteY16-326" fmla="*/ 1932432 h 2279904"/>
                <a:gd name="connsiteX17-327" fmla="*/ 676656 w 725424"/>
                <a:gd name="connsiteY17-328" fmla="*/ 2133600 h 2279904"/>
                <a:gd name="connsiteX18-329" fmla="*/ 652272 w 725424"/>
                <a:gd name="connsiteY18-330" fmla="*/ 2279904 h 2279904"/>
                <a:gd name="connsiteX19-331" fmla="*/ 335280 w 725424"/>
                <a:gd name="connsiteY19-332" fmla="*/ 2249424 h 2279904"/>
                <a:gd name="connsiteX20-333" fmla="*/ 0 w 725424"/>
                <a:gd name="connsiteY20-334" fmla="*/ 1493520 h 2279904"/>
                <a:gd name="connsiteX21-335" fmla="*/ 146304 w 725424"/>
                <a:gd name="connsiteY21-336" fmla="*/ 420624 h 2279904"/>
                <a:gd name="connsiteX22-337" fmla="*/ 304800 w 725424"/>
                <a:gd name="connsiteY22-338" fmla="*/ 18288 h 2279904"/>
                <a:gd name="connsiteX23-339" fmla="*/ 725424 w 725424"/>
                <a:gd name="connsiteY23-340" fmla="*/ 0 h 2279904"/>
                <a:gd name="connsiteX24-341" fmla="*/ 660273 w 725424"/>
                <a:gd name="connsiteY24-342" fmla="*/ 360807 h 2279904"/>
                <a:gd name="connsiteX25-343" fmla="*/ 603504 w 725424"/>
                <a:gd name="connsiteY25-344" fmla="*/ 412242 h 2279904"/>
                <a:gd name="connsiteX0-345" fmla="*/ 603504 w 725424"/>
                <a:gd name="connsiteY0-346" fmla="*/ 412242 h 2279904"/>
                <a:gd name="connsiteX1-347" fmla="*/ 566928 w 725424"/>
                <a:gd name="connsiteY1-348" fmla="*/ 505968 h 2279904"/>
                <a:gd name="connsiteX2-349" fmla="*/ 566928 w 725424"/>
                <a:gd name="connsiteY2-350" fmla="*/ 652272 h 2279904"/>
                <a:gd name="connsiteX3-351" fmla="*/ 542544 w 725424"/>
                <a:gd name="connsiteY3-352" fmla="*/ 780288 h 2279904"/>
                <a:gd name="connsiteX4-353" fmla="*/ 525018 w 725424"/>
                <a:gd name="connsiteY4-354" fmla="*/ 894969 h 2279904"/>
                <a:gd name="connsiteX5-355" fmla="*/ 451104 w 725424"/>
                <a:gd name="connsiteY5-356" fmla="*/ 877824 h 2279904"/>
                <a:gd name="connsiteX6-357" fmla="*/ 433578 w 725424"/>
                <a:gd name="connsiteY6-358" fmla="*/ 911352 h 2279904"/>
                <a:gd name="connsiteX7-359" fmla="*/ 457200 w 725424"/>
                <a:gd name="connsiteY7-360" fmla="*/ 950976 h 2279904"/>
                <a:gd name="connsiteX8-361" fmla="*/ 488061 w 725424"/>
                <a:gd name="connsiteY8-362" fmla="*/ 1060704 h 2279904"/>
                <a:gd name="connsiteX9-363" fmla="*/ 471678 w 725424"/>
                <a:gd name="connsiteY9-364" fmla="*/ 1143762 h 2279904"/>
                <a:gd name="connsiteX10-365" fmla="*/ 451104 w 725424"/>
                <a:gd name="connsiteY10-366" fmla="*/ 1280160 h 2279904"/>
                <a:gd name="connsiteX11-367" fmla="*/ 451104 w 725424"/>
                <a:gd name="connsiteY11-368" fmla="*/ 1280160 h 2279904"/>
                <a:gd name="connsiteX12-369" fmla="*/ 486918 w 725424"/>
                <a:gd name="connsiteY12-370" fmla="*/ 1328547 h 2279904"/>
                <a:gd name="connsiteX13-371" fmla="*/ 566928 w 725424"/>
                <a:gd name="connsiteY13-372" fmla="*/ 1365504 h 2279904"/>
                <a:gd name="connsiteX14-373" fmla="*/ 597408 w 725424"/>
                <a:gd name="connsiteY14-374" fmla="*/ 1426464 h 2279904"/>
                <a:gd name="connsiteX15-375" fmla="*/ 609600 w 725424"/>
                <a:gd name="connsiteY15-376" fmla="*/ 1548384 h 2279904"/>
                <a:gd name="connsiteX16-377" fmla="*/ 560832 w 725424"/>
                <a:gd name="connsiteY16-378" fmla="*/ 1719072 h 2279904"/>
                <a:gd name="connsiteX17-379" fmla="*/ 603504 w 725424"/>
                <a:gd name="connsiteY17-380" fmla="*/ 1932432 h 2279904"/>
                <a:gd name="connsiteX18-381" fmla="*/ 676656 w 725424"/>
                <a:gd name="connsiteY18-382" fmla="*/ 2133600 h 2279904"/>
                <a:gd name="connsiteX19-383" fmla="*/ 652272 w 725424"/>
                <a:gd name="connsiteY19-384" fmla="*/ 2279904 h 2279904"/>
                <a:gd name="connsiteX20-385" fmla="*/ 335280 w 725424"/>
                <a:gd name="connsiteY20-386" fmla="*/ 2249424 h 2279904"/>
                <a:gd name="connsiteX21-387" fmla="*/ 0 w 725424"/>
                <a:gd name="connsiteY21-388" fmla="*/ 1493520 h 2279904"/>
                <a:gd name="connsiteX22-389" fmla="*/ 146304 w 725424"/>
                <a:gd name="connsiteY22-390" fmla="*/ 420624 h 2279904"/>
                <a:gd name="connsiteX23-391" fmla="*/ 304800 w 725424"/>
                <a:gd name="connsiteY23-392" fmla="*/ 18288 h 2279904"/>
                <a:gd name="connsiteX24-393" fmla="*/ 725424 w 725424"/>
                <a:gd name="connsiteY24-394" fmla="*/ 0 h 2279904"/>
                <a:gd name="connsiteX25-395" fmla="*/ 660273 w 725424"/>
                <a:gd name="connsiteY25-396" fmla="*/ 360807 h 2279904"/>
                <a:gd name="connsiteX26" fmla="*/ 603504 w 725424"/>
                <a:gd name="connsiteY26" fmla="*/ 412242 h 2279904"/>
                <a:gd name="connsiteX0-397" fmla="*/ 603504 w 725424"/>
                <a:gd name="connsiteY0-398" fmla="*/ 412242 h 2279904"/>
                <a:gd name="connsiteX1-399" fmla="*/ 566928 w 725424"/>
                <a:gd name="connsiteY1-400" fmla="*/ 505968 h 2279904"/>
                <a:gd name="connsiteX2-401" fmla="*/ 566928 w 725424"/>
                <a:gd name="connsiteY2-402" fmla="*/ 652272 h 2279904"/>
                <a:gd name="connsiteX3-403" fmla="*/ 542544 w 725424"/>
                <a:gd name="connsiteY3-404" fmla="*/ 780288 h 2279904"/>
                <a:gd name="connsiteX4-405" fmla="*/ 525018 w 725424"/>
                <a:gd name="connsiteY4-406" fmla="*/ 894969 h 2279904"/>
                <a:gd name="connsiteX5-407" fmla="*/ 451104 w 725424"/>
                <a:gd name="connsiteY5-408" fmla="*/ 877824 h 2279904"/>
                <a:gd name="connsiteX6-409" fmla="*/ 433578 w 725424"/>
                <a:gd name="connsiteY6-410" fmla="*/ 911352 h 2279904"/>
                <a:gd name="connsiteX7-411" fmla="*/ 457200 w 725424"/>
                <a:gd name="connsiteY7-412" fmla="*/ 950976 h 2279904"/>
                <a:gd name="connsiteX8-413" fmla="*/ 488061 w 725424"/>
                <a:gd name="connsiteY8-414" fmla="*/ 1060704 h 2279904"/>
                <a:gd name="connsiteX9-415" fmla="*/ 471678 w 725424"/>
                <a:gd name="connsiteY9-416" fmla="*/ 1143762 h 2279904"/>
                <a:gd name="connsiteX10-417" fmla="*/ 451104 w 725424"/>
                <a:gd name="connsiteY10-418" fmla="*/ 1280160 h 2279904"/>
                <a:gd name="connsiteX11-419" fmla="*/ 451104 w 725424"/>
                <a:gd name="connsiteY11-420" fmla="*/ 1280160 h 2279904"/>
                <a:gd name="connsiteX12-421" fmla="*/ 486918 w 725424"/>
                <a:gd name="connsiteY12-422" fmla="*/ 1328547 h 2279904"/>
                <a:gd name="connsiteX13-423" fmla="*/ 566928 w 725424"/>
                <a:gd name="connsiteY13-424" fmla="*/ 1365504 h 2279904"/>
                <a:gd name="connsiteX14-425" fmla="*/ 641223 w 725424"/>
                <a:gd name="connsiteY14-426" fmla="*/ 1343787 h 2279904"/>
                <a:gd name="connsiteX15-427" fmla="*/ 597408 w 725424"/>
                <a:gd name="connsiteY15-428" fmla="*/ 1426464 h 2279904"/>
                <a:gd name="connsiteX16-429" fmla="*/ 609600 w 725424"/>
                <a:gd name="connsiteY16-430" fmla="*/ 1548384 h 2279904"/>
                <a:gd name="connsiteX17-431" fmla="*/ 560832 w 725424"/>
                <a:gd name="connsiteY17-432" fmla="*/ 1719072 h 2279904"/>
                <a:gd name="connsiteX18-433" fmla="*/ 603504 w 725424"/>
                <a:gd name="connsiteY18-434" fmla="*/ 1932432 h 2279904"/>
                <a:gd name="connsiteX19-435" fmla="*/ 676656 w 725424"/>
                <a:gd name="connsiteY19-436" fmla="*/ 2133600 h 2279904"/>
                <a:gd name="connsiteX20-437" fmla="*/ 652272 w 725424"/>
                <a:gd name="connsiteY20-438" fmla="*/ 2279904 h 2279904"/>
                <a:gd name="connsiteX21-439" fmla="*/ 335280 w 725424"/>
                <a:gd name="connsiteY21-440" fmla="*/ 2249424 h 2279904"/>
                <a:gd name="connsiteX22-441" fmla="*/ 0 w 725424"/>
                <a:gd name="connsiteY22-442" fmla="*/ 1493520 h 2279904"/>
                <a:gd name="connsiteX23-443" fmla="*/ 146304 w 725424"/>
                <a:gd name="connsiteY23-444" fmla="*/ 420624 h 2279904"/>
                <a:gd name="connsiteX24-445" fmla="*/ 304800 w 725424"/>
                <a:gd name="connsiteY24-446" fmla="*/ 18288 h 2279904"/>
                <a:gd name="connsiteX25-447" fmla="*/ 725424 w 725424"/>
                <a:gd name="connsiteY25-448" fmla="*/ 0 h 2279904"/>
                <a:gd name="connsiteX26-449" fmla="*/ 660273 w 725424"/>
                <a:gd name="connsiteY26-450" fmla="*/ 360807 h 2279904"/>
                <a:gd name="connsiteX27" fmla="*/ 603504 w 725424"/>
                <a:gd name="connsiteY27" fmla="*/ 412242 h 2279904"/>
                <a:gd name="connsiteX0-451" fmla="*/ 603504 w 725424"/>
                <a:gd name="connsiteY0-452" fmla="*/ 412242 h 2279904"/>
                <a:gd name="connsiteX1-453" fmla="*/ 566928 w 725424"/>
                <a:gd name="connsiteY1-454" fmla="*/ 505968 h 2279904"/>
                <a:gd name="connsiteX2-455" fmla="*/ 566928 w 725424"/>
                <a:gd name="connsiteY2-456" fmla="*/ 652272 h 2279904"/>
                <a:gd name="connsiteX3-457" fmla="*/ 542544 w 725424"/>
                <a:gd name="connsiteY3-458" fmla="*/ 780288 h 2279904"/>
                <a:gd name="connsiteX4-459" fmla="*/ 525018 w 725424"/>
                <a:gd name="connsiteY4-460" fmla="*/ 894969 h 2279904"/>
                <a:gd name="connsiteX5-461" fmla="*/ 451104 w 725424"/>
                <a:gd name="connsiteY5-462" fmla="*/ 877824 h 2279904"/>
                <a:gd name="connsiteX6-463" fmla="*/ 433578 w 725424"/>
                <a:gd name="connsiteY6-464" fmla="*/ 911352 h 2279904"/>
                <a:gd name="connsiteX7-465" fmla="*/ 457200 w 725424"/>
                <a:gd name="connsiteY7-466" fmla="*/ 950976 h 2279904"/>
                <a:gd name="connsiteX8-467" fmla="*/ 488061 w 725424"/>
                <a:gd name="connsiteY8-468" fmla="*/ 1060704 h 2279904"/>
                <a:gd name="connsiteX9-469" fmla="*/ 471678 w 725424"/>
                <a:gd name="connsiteY9-470" fmla="*/ 1143762 h 2279904"/>
                <a:gd name="connsiteX10-471" fmla="*/ 451104 w 725424"/>
                <a:gd name="connsiteY10-472" fmla="*/ 1280160 h 2279904"/>
                <a:gd name="connsiteX11-473" fmla="*/ 451104 w 725424"/>
                <a:gd name="connsiteY11-474" fmla="*/ 1280160 h 2279904"/>
                <a:gd name="connsiteX12-475" fmla="*/ 486918 w 725424"/>
                <a:gd name="connsiteY12-476" fmla="*/ 1328547 h 2279904"/>
                <a:gd name="connsiteX13-477" fmla="*/ 566928 w 725424"/>
                <a:gd name="connsiteY13-478" fmla="*/ 1365504 h 2279904"/>
                <a:gd name="connsiteX14-479" fmla="*/ 641223 w 725424"/>
                <a:gd name="connsiteY14-480" fmla="*/ 1343787 h 2279904"/>
                <a:gd name="connsiteX15-481" fmla="*/ 597408 w 725424"/>
                <a:gd name="connsiteY15-482" fmla="*/ 1426464 h 2279904"/>
                <a:gd name="connsiteX16-483" fmla="*/ 609600 w 725424"/>
                <a:gd name="connsiteY16-484" fmla="*/ 1548384 h 2279904"/>
                <a:gd name="connsiteX17-485" fmla="*/ 560832 w 725424"/>
                <a:gd name="connsiteY17-486" fmla="*/ 1719072 h 2279904"/>
                <a:gd name="connsiteX18-487" fmla="*/ 603504 w 725424"/>
                <a:gd name="connsiteY18-488" fmla="*/ 1932432 h 2279904"/>
                <a:gd name="connsiteX19-489" fmla="*/ 676656 w 725424"/>
                <a:gd name="connsiteY19-490" fmla="*/ 2133600 h 2279904"/>
                <a:gd name="connsiteX20-491" fmla="*/ 652272 w 725424"/>
                <a:gd name="connsiteY20-492" fmla="*/ 2279904 h 2279904"/>
                <a:gd name="connsiteX21-493" fmla="*/ 335280 w 725424"/>
                <a:gd name="connsiteY21-494" fmla="*/ 2249424 h 2279904"/>
                <a:gd name="connsiteX22-495" fmla="*/ 0 w 725424"/>
                <a:gd name="connsiteY22-496" fmla="*/ 1493520 h 2279904"/>
                <a:gd name="connsiteX23-497" fmla="*/ 146304 w 725424"/>
                <a:gd name="connsiteY23-498" fmla="*/ 420624 h 2279904"/>
                <a:gd name="connsiteX24-499" fmla="*/ 304800 w 725424"/>
                <a:gd name="connsiteY24-500" fmla="*/ 18288 h 2279904"/>
                <a:gd name="connsiteX25-501" fmla="*/ 725424 w 725424"/>
                <a:gd name="connsiteY25-502" fmla="*/ 0 h 2279904"/>
                <a:gd name="connsiteX26-503" fmla="*/ 660273 w 725424"/>
                <a:gd name="connsiteY26-504" fmla="*/ 360807 h 2279904"/>
                <a:gd name="connsiteX27-505" fmla="*/ 603504 w 725424"/>
                <a:gd name="connsiteY27-506" fmla="*/ 412242 h 2279904"/>
                <a:gd name="connsiteX0-507" fmla="*/ 603504 w 725424"/>
                <a:gd name="connsiteY0-508" fmla="*/ 412242 h 2279904"/>
                <a:gd name="connsiteX1-509" fmla="*/ 566928 w 725424"/>
                <a:gd name="connsiteY1-510" fmla="*/ 505968 h 2279904"/>
                <a:gd name="connsiteX2-511" fmla="*/ 566928 w 725424"/>
                <a:gd name="connsiteY2-512" fmla="*/ 652272 h 2279904"/>
                <a:gd name="connsiteX3-513" fmla="*/ 542544 w 725424"/>
                <a:gd name="connsiteY3-514" fmla="*/ 780288 h 2279904"/>
                <a:gd name="connsiteX4-515" fmla="*/ 525018 w 725424"/>
                <a:gd name="connsiteY4-516" fmla="*/ 894969 h 2279904"/>
                <a:gd name="connsiteX5-517" fmla="*/ 451104 w 725424"/>
                <a:gd name="connsiteY5-518" fmla="*/ 877824 h 2279904"/>
                <a:gd name="connsiteX6-519" fmla="*/ 433578 w 725424"/>
                <a:gd name="connsiteY6-520" fmla="*/ 911352 h 2279904"/>
                <a:gd name="connsiteX7-521" fmla="*/ 457200 w 725424"/>
                <a:gd name="connsiteY7-522" fmla="*/ 950976 h 2279904"/>
                <a:gd name="connsiteX8-523" fmla="*/ 488061 w 725424"/>
                <a:gd name="connsiteY8-524" fmla="*/ 1060704 h 2279904"/>
                <a:gd name="connsiteX9-525" fmla="*/ 471678 w 725424"/>
                <a:gd name="connsiteY9-526" fmla="*/ 1143762 h 2279904"/>
                <a:gd name="connsiteX10-527" fmla="*/ 451104 w 725424"/>
                <a:gd name="connsiteY10-528" fmla="*/ 1280160 h 2279904"/>
                <a:gd name="connsiteX11-529" fmla="*/ 451104 w 725424"/>
                <a:gd name="connsiteY11-530" fmla="*/ 1280160 h 2279904"/>
                <a:gd name="connsiteX12-531" fmla="*/ 486918 w 725424"/>
                <a:gd name="connsiteY12-532" fmla="*/ 1328547 h 2279904"/>
                <a:gd name="connsiteX13-533" fmla="*/ 566928 w 725424"/>
                <a:gd name="connsiteY13-534" fmla="*/ 1365504 h 2279904"/>
                <a:gd name="connsiteX14-535" fmla="*/ 641223 w 725424"/>
                <a:gd name="connsiteY14-536" fmla="*/ 1343787 h 2279904"/>
                <a:gd name="connsiteX15-537" fmla="*/ 620268 w 725424"/>
                <a:gd name="connsiteY15-538" fmla="*/ 1447419 h 2279904"/>
                <a:gd name="connsiteX16-539" fmla="*/ 609600 w 725424"/>
                <a:gd name="connsiteY16-540" fmla="*/ 1548384 h 2279904"/>
                <a:gd name="connsiteX17-541" fmla="*/ 560832 w 725424"/>
                <a:gd name="connsiteY17-542" fmla="*/ 1719072 h 2279904"/>
                <a:gd name="connsiteX18-543" fmla="*/ 603504 w 725424"/>
                <a:gd name="connsiteY18-544" fmla="*/ 1932432 h 2279904"/>
                <a:gd name="connsiteX19-545" fmla="*/ 676656 w 725424"/>
                <a:gd name="connsiteY19-546" fmla="*/ 2133600 h 2279904"/>
                <a:gd name="connsiteX20-547" fmla="*/ 652272 w 725424"/>
                <a:gd name="connsiteY20-548" fmla="*/ 2279904 h 2279904"/>
                <a:gd name="connsiteX21-549" fmla="*/ 335280 w 725424"/>
                <a:gd name="connsiteY21-550" fmla="*/ 2249424 h 2279904"/>
                <a:gd name="connsiteX22-551" fmla="*/ 0 w 725424"/>
                <a:gd name="connsiteY22-552" fmla="*/ 1493520 h 2279904"/>
                <a:gd name="connsiteX23-553" fmla="*/ 146304 w 725424"/>
                <a:gd name="connsiteY23-554" fmla="*/ 420624 h 2279904"/>
                <a:gd name="connsiteX24-555" fmla="*/ 304800 w 725424"/>
                <a:gd name="connsiteY24-556" fmla="*/ 18288 h 2279904"/>
                <a:gd name="connsiteX25-557" fmla="*/ 725424 w 725424"/>
                <a:gd name="connsiteY25-558" fmla="*/ 0 h 2279904"/>
                <a:gd name="connsiteX26-559" fmla="*/ 660273 w 725424"/>
                <a:gd name="connsiteY26-560" fmla="*/ 360807 h 2279904"/>
                <a:gd name="connsiteX27-561" fmla="*/ 603504 w 725424"/>
                <a:gd name="connsiteY27-562" fmla="*/ 412242 h 2279904"/>
                <a:gd name="connsiteX0-563" fmla="*/ 603504 w 725424"/>
                <a:gd name="connsiteY0-564" fmla="*/ 412242 h 2279904"/>
                <a:gd name="connsiteX1-565" fmla="*/ 566928 w 725424"/>
                <a:gd name="connsiteY1-566" fmla="*/ 505968 h 2279904"/>
                <a:gd name="connsiteX2-567" fmla="*/ 566928 w 725424"/>
                <a:gd name="connsiteY2-568" fmla="*/ 652272 h 2279904"/>
                <a:gd name="connsiteX3-569" fmla="*/ 542544 w 725424"/>
                <a:gd name="connsiteY3-570" fmla="*/ 780288 h 2279904"/>
                <a:gd name="connsiteX4-571" fmla="*/ 525018 w 725424"/>
                <a:gd name="connsiteY4-572" fmla="*/ 894969 h 2279904"/>
                <a:gd name="connsiteX5-573" fmla="*/ 451104 w 725424"/>
                <a:gd name="connsiteY5-574" fmla="*/ 877824 h 2279904"/>
                <a:gd name="connsiteX6-575" fmla="*/ 433578 w 725424"/>
                <a:gd name="connsiteY6-576" fmla="*/ 911352 h 2279904"/>
                <a:gd name="connsiteX7-577" fmla="*/ 457200 w 725424"/>
                <a:gd name="connsiteY7-578" fmla="*/ 950976 h 2279904"/>
                <a:gd name="connsiteX8-579" fmla="*/ 488061 w 725424"/>
                <a:gd name="connsiteY8-580" fmla="*/ 1060704 h 2279904"/>
                <a:gd name="connsiteX9-581" fmla="*/ 471678 w 725424"/>
                <a:gd name="connsiteY9-582" fmla="*/ 1143762 h 2279904"/>
                <a:gd name="connsiteX10-583" fmla="*/ 451104 w 725424"/>
                <a:gd name="connsiteY10-584" fmla="*/ 1280160 h 2279904"/>
                <a:gd name="connsiteX11-585" fmla="*/ 451104 w 725424"/>
                <a:gd name="connsiteY11-586" fmla="*/ 1280160 h 2279904"/>
                <a:gd name="connsiteX12-587" fmla="*/ 486918 w 725424"/>
                <a:gd name="connsiteY12-588" fmla="*/ 1328547 h 2279904"/>
                <a:gd name="connsiteX13-589" fmla="*/ 568833 w 725424"/>
                <a:gd name="connsiteY13-590" fmla="*/ 1352169 h 2279904"/>
                <a:gd name="connsiteX14-591" fmla="*/ 641223 w 725424"/>
                <a:gd name="connsiteY14-592" fmla="*/ 1343787 h 2279904"/>
                <a:gd name="connsiteX15-593" fmla="*/ 620268 w 725424"/>
                <a:gd name="connsiteY15-594" fmla="*/ 1447419 h 2279904"/>
                <a:gd name="connsiteX16-595" fmla="*/ 609600 w 725424"/>
                <a:gd name="connsiteY16-596" fmla="*/ 1548384 h 2279904"/>
                <a:gd name="connsiteX17-597" fmla="*/ 560832 w 725424"/>
                <a:gd name="connsiteY17-598" fmla="*/ 1719072 h 2279904"/>
                <a:gd name="connsiteX18-599" fmla="*/ 603504 w 725424"/>
                <a:gd name="connsiteY18-600" fmla="*/ 1932432 h 2279904"/>
                <a:gd name="connsiteX19-601" fmla="*/ 676656 w 725424"/>
                <a:gd name="connsiteY19-602" fmla="*/ 2133600 h 2279904"/>
                <a:gd name="connsiteX20-603" fmla="*/ 652272 w 725424"/>
                <a:gd name="connsiteY20-604" fmla="*/ 2279904 h 2279904"/>
                <a:gd name="connsiteX21-605" fmla="*/ 335280 w 725424"/>
                <a:gd name="connsiteY21-606" fmla="*/ 2249424 h 2279904"/>
                <a:gd name="connsiteX22-607" fmla="*/ 0 w 725424"/>
                <a:gd name="connsiteY22-608" fmla="*/ 1493520 h 2279904"/>
                <a:gd name="connsiteX23-609" fmla="*/ 146304 w 725424"/>
                <a:gd name="connsiteY23-610" fmla="*/ 420624 h 2279904"/>
                <a:gd name="connsiteX24-611" fmla="*/ 304800 w 725424"/>
                <a:gd name="connsiteY24-612" fmla="*/ 18288 h 2279904"/>
                <a:gd name="connsiteX25-613" fmla="*/ 725424 w 725424"/>
                <a:gd name="connsiteY25-614" fmla="*/ 0 h 2279904"/>
                <a:gd name="connsiteX26-615" fmla="*/ 660273 w 725424"/>
                <a:gd name="connsiteY26-616" fmla="*/ 360807 h 2279904"/>
                <a:gd name="connsiteX27-617" fmla="*/ 603504 w 725424"/>
                <a:gd name="connsiteY27-618" fmla="*/ 412242 h 2279904"/>
                <a:gd name="connsiteX0-619" fmla="*/ 603504 w 725424"/>
                <a:gd name="connsiteY0-620" fmla="*/ 412242 h 2279904"/>
                <a:gd name="connsiteX1-621" fmla="*/ 566928 w 725424"/>
                <a:gd name="connsiteY1-622" fmla="*/ 505968 h 2279904"/>
                <a:gd name="connsiteX2-623" fmla="*/ 566928 w 725424"/>
                <a:gd name="connsiteY2-624" fmla="*/ 652272 h 2279904"/>
                <a:gd name="connsiteX3-625" fmla="*/ 542544 w 725424"/>
                <a:gd name="connsiteY3-626" fmla="*/ 780288 h 2279904"/>
                <a:gd name="connsiteX4-627" fmla="*/ 525018 w 725424"/>
                <a:gd name="connsiteY4-628" fmla="*/ 894969 h 2279904"/>
                <a:gd name="connsiteX5-629" fmla="*/ 451104 w 725424"/>
                <a:gd name="connsiteY5-630" fmla="*/ 877824 h 2279904"/>
                <a:gd name="connsiteX6-631" fmla="*/ 433578 w 725424"/>
                <a:gd name="connsiteY6-632" fmla="*/ 911352 h 2279904"/>
                <a:gd name="connsiteX7-633" fmla="*/ 457200 w 725424"/>
                <a:gd name="connsiteY7-634" fmla="*/ 950976 h 2279904"/>
                <a:gd name="connsiteX8-635" fmla="*/ 488061 w 725424"/>
                <a:gd name="connsiteY8-636" fmla="*/ 1060704 h 2279904"/>
                <a:gd name="connsiteX9-637" fmla="*/ 471678 w 725424"/>
                <a:gd name="connsiteY9-638" fmla="*/ 1143762 h 2279904"/>
                <a:gd name="connsiteX10-639" fmla="*/ 451104 w 725424"/>
                <a:gd name="connsiteY10-640" fmla="*/ 1280160 h 2279904"/>
                <a:gd name="connsiteX11-641" fmla="*/ 451104 w 725424"/>
                <a:gd name="connsiteY11-642" fmla="*/ 1280160 h 2279904"/>
                <a:gd name="connsiteX12-643" fmla="*/ 486918 w 725424"/>
                <a:gd name="connsiteY12-644" fmla="*/ 1328547 h 2279904"/>
                <a:gd name="connsiteX13-645" fmla="*/ 568833 w 725424"/>
                <a:gd name="connsiteY13-646" fmla="*/ 1352169 h 2279904"/>
                <a:gd name="connsiteX14-647" fmla="*/ 641223 w 725424"/>
                <a:gd name="connsiteY14-648" fmla="*/ 1343787 h 2279904"/>
                <a:gd name="connsiteX15-649" fmla="*/ 658368 w 725424"/>
                <a:gd name="connsiteY15-650" fmla="*/ 1357122 h 2279904"/>
                <a:gd name="connsiteX16-651" fmla="*/ 620268 w 725424"/>
                <a:gd name="connsiteY16-652" fmla="*/ 1447419 h 2279904"/>
                <a:gd name="connsiteX17-653" fmla="*/ 609600 w 725424"/>
                <a:gd name="connsiteY17-654" fmla="*/ 1548384 h 2279904"/>
                <a:gd name="connsiteX18-655" fmla="*/ 560832 w 725424"/>
                <a:gd name="connsiteY18-656" fmla="*/ 1719072 h 2279904"/>
                <a:gd name="connsiteX19-657" fmla="*/ 603504 w 725424"/>
                <a:gd name="connsiteY19-658" fmla="*/ 1932432 h 2279904"/>
                <a:gd name="connsiteX20-659" fmla="*/ 676656 w 725424"/>
                <a:gd name="connsiteY20-660" fmla="*/ 2133600 h 2279904"/>
                <a:gd name="connsiteX21-661" fmla="*/ 652272 w 725424"/>
                <a:gd name="connsiteY21-662" fmla="*/ 2279904 h 2279904"/>
                <a:gd name="connsiteX22-663" fmla="*/ 335280 w 725424"/>
                <a:gd name="connsiteY22-664" fmla="*/ 2249424 h 2279904"/>
                <a:gd name="connsiteX23-665" fmla="*/ 0 w 725424"/>
                <a:gd name="connsiteY23-666" fmla="*/ 1493520 h 2279904"/>
                <a:gd name="connsiteX24-667" fmla="*/ 146304 w 725424"/>
                <a:gd name="connsiteY24-668" fmla="*/ 420624 h 2279904"/>
                <a:gd name="connsiteX25-669" fmla="*/ 304800 w 725424"/>
                <a:gd name="connsiteY25-670" fmla="*/ 18288 h 2279904"/>
                <a:gd name="connsiteX26-671" fmla="*/ 725424 w 725424"/>
                <a:gd name="connsiteY26-672" fmla="*/ 0 h 2279904"/>
                <a:gd name="connsiteX27-673" fmla="*/ 660273 w 725424"/>
                <a:gd name="connsiteY27-674" fmla="*/ 360807 h 2279904"/>
                <a:gd name="connsiteX28" fmla="*/ 603504 w 725424"/>
                <a:gd name="connsiteY28" fmla="*/ 412242 h 2279904"/>
                <a:gd name="connsiteX0-675" fmla="*/ 603504 w 725424"/>
                <a:gd name="connsiteY0-676" fmla="*/ 412242 h 2279904"/>
                <a:gd name="connsiteX1-677" fmla="*/ 566928 w 725424"/>
                <a:gd name="connsiteY1-678" fmla="*/ 505968 h 2279904"/>
                <a:gd name="connsiteX2-679" fmla="*/ 566928 w 725424"/>
                <a:gd name="connsiteY2-680" fmla="*/ 652272 h 2279904"/>
                <a:gd name="connsiteX3-681" fmla="*/ 542544 w 725424"/>
                <a:gd name="connsiteY3-682" fmla="*/ 780288 h 2279904"/>
                <a:gd name="connsiteX4-683" fmla="*/ 525018 w 725424"/>
                <a:gd name="connsiteY4-684" fmla="*/ 894969 h 2279904"/>
                <a:gd name="connsiteX5-685" fmla="*/ 451104 w 725424"/>
                <a:gd name="connsiteY5-686" fmla="*/ 877824 h 2279904"/>
                <a:gd name="connsiteX6-687" fmla="*/ 433578 w 725424"/>
                <a:gd name="connsiteY6-688" fmla="*/ 911352 h 2279904"/>
                <a:gd name="connsiteX7-689" fmla="*/ 457200 w 725424"/>
                <a:gd name="connsiteY7-690" fmla="*/ 950976 h 2279904"/>
                <a:gd name="connsiteX8-691" fmla="*/ 488061 w 725424"/>
                <a:gd name="connsiteY8-692" fmla="*/ 1060704 h 2279904"/>
                <a:gd name="connsiteX9-693" fmla="*/ 471678 w 725424"/>
                <a:gd name="connsiteY9-694" fmla="*/ 1143762 h 2279904"/>
                <a:gd name="connsiteX10-695" fmla="*/ 451104 w 725424"/>
                <a:gd name="connsiteY10-696" fmla="*/ 1280160 h 2279904"/>
                <a:gd name="connsiteX11-697" fmla="*/ 451104 w 725424"/>
                <a:gd name="connsiteY11-698" fmla="*/ 1280160 h 2279904"/>
                <a:gd name="connsiteX12-699" fmla="*/ 486918 w 725424"/>
                <a:gd name="connsiteY12-700" fmla="*/ 1328547 h 2279904"/>
                <a:gd name="connsiteX13-701" fmla="*/ 568833 w 725424"/>
                <a:gd name="connsiteY13-702" fmla="*/ 1352169 h 2279904"/>
                <a:gd name="connsiteX14-703" fmla="*/ 641223 w 725424"/>
                <a:gd name="connsiteY14-704" fmla="*/ 1343787 h 2279904"/>
                <a:gd name="connsiteX15-705" fmla="*/ 658368 w 725424"/>
                <a:gd name="connsiteY15-706" fmla="*/ 1357122 h 2279904"/>
                <a:gd name="connsiteX16-707" fmla="*/ 627888 w 725424"/>
                <a:gd name="connsiteY16-708" fmla="*/ 1453134 h 2279904"/>
                <a:gd name="connsiteX17-709" fmla="*/ 609600 w 725424"/>
                <a:gd name="connsiteY17-710" fmla="*/ 1548384 h 2279904"/>
                <a:gd name="connsiteX18-711" fmla="*/ 560832 w 725424"/>
                <a:gd name="connsiteY18-712" fmla="*/ 1719072 h 2279904"/>
                <a:gd name="connsiteX19-713" fmla="*/ 603504 w 725424"/>
                <a:gd name="connsiteY19-714" fmla="*/ 1932432 h 2279904"/>
                <a:gd name="connsiteX20-715" fmla="*/ 676656 w 725424"/>
                <a:gd name="connsiteY20-716" fmla="*/ 2133600 h 2279904"/>
                <a:gd name="connsiteX21-717" fmla="*/ 652272 w 725424"/>
                <a:gd name="connsiteY21-718" fmla="*/ 2279904 h 2279904"/>
                <a:gd name="connsiteX22-719" fmla="*/ 335280 w 725424"/>
                <a:gd name="connsiteY22-720" fmla="*/ 2249424 h 2279904"/>
                <a:gd name="connsiteX23-721" fmla="*/ 0 w 725424"/>
                <a:gd name="connsiteY23-722" fmla="*/ 1493520 h 2279904"/>
                <a:gd name="connsiteX24-723" fmla="*/ 146304 w 725424"/>
                <a:gd name="connsiteY24-724" fmla="*/ 420624 h 2279904"/>
                <a:gd name="connsiteX25-725" fmla="*/ 304800 w 725424"/>
                <a:gd name="connsiteY25-726" fmla="*/ 18288 h 2279904"/>
                <a:gd name="connsiteX26-727" fmla="*/ 725424 w 725424"/>
                <a:gd name="connsiteY26-728" fmla="*/ 0 h 2279904"/>
                <a:gd name="connsiteX27-729" fmla="*/ 660273 w 725424"/>
                <a:gd name="connsiteY27-730" fmla="*/ 360807 h 2279904"/>
                <a:gd name="connsiteX28-731" fmla="*/ 603504 w 725424"/>
                <a:gd name="connsiteY28-732" fmla="*/ 412242 h 2279904"/>
                <a:gd name="connsiteX0-733" fmla="*/ 603504 w 725424"/>
                <a:gd name="connsiteY0-734" fmla="*/ 412242 h 2279904"/>
                <a:gd name="connsiteX1-735" fmla="*/ 566928 w 725424"/>
                <a:gd name="connsiteY1-736" fmla="*/ 505968 h 2279904"/>
                <a:gd name="connsiteX2-737" fmla="*/ 566928 w 725424"/>
                <a:gd name="connsiteY2-738" fmla="*/ 652272 h 2279904"/>
                <a:gd name="connsiteX3-739" fmla="*/ 542544 w 725424"/>
                <a:gd name="connsiteY3-740" fmla="*/ 780288 h 2279904"/>
                <a:gd name="connsiteX4-741" fmla="*/ 525018 w 725424"/>
                <a:gd name="connsiteY4-742" fmla="*/ 894969 h 2279904"/>
                <a:gd name="connsiteX5-743" fmla="*/ 451104 w 725424"/>
                <a:gd name="connsiteY5-744" fmla="*/ 877824 h 2279904"/>
                <a:gd name="connsiteX6-745" fmla="*/ 433578 w 725424"/>
                <a:gd name="connsiteY6-746" fmla="*/ 911352 h 2279904"/>
                <a:gd name="connsiteX7-747" fmla="*/ 457200 w 725424"/>
                <a:gd name="connsiteY7-748" fmla="*/ 950976 h 2279904"/>
                <a:gd name="connsiteX8-749" fmla="*/ 488061 w 725424"/>
                <a:gd name="connsiteY8-750" fmla="*/ 1060704 h 2279904"/>
                <a:gd name="connsiteX9-751" fmla="*/ 471678 w 725424"/>
                <a:gd name="connsiteY9-752" fmla="*/ 1143762 h 2279904"/>
                <a:gd name="connsiteX10-753" fmla="*/ 451104 w 725424"/>
                <a:gd name="connsiteY10-754" fmla="*/ 1280160 h 2279904"/>
                <a:gd name="connsiteX11-755" fmla="*/ 451104 w 725424"/>
                <a:gd name="connsiteY11-756" fmla="*/ 1280160 h 2279904"/>
                <a:gd name="connsiteX12-757" fmla="*/ 486918 w 725424"/>
                <a:gd name="connsiteY12-758" fmla="*/ 1328547 h 2279904"/>
                <a:gd name="connsiteX13-759" fmla="*/ 568833 w 725424"/>
                <a:gd name="connsiteY13-760" fmla="*/ 1352169 h 2279904"/>
                <a:gd name="connsiteX14-761" fmla="*/ 641223 w 725424"/>
                <a:gd name="connsiteY14-762" fmla="*/ 1343787 h 2279904"/>
                <a:gd name="connsiteX15-763" fmla="*/ 658368 w 725424"/>
                <a:gd name="connsiteY15-764" fmla="*/ 1357122 h 2279904"/>
                <a:gd name="connsiteX16-765" fmla="*/ 635508 w 725424"/>
                <a:gd name="connsiteY16-766" fmla="*/ 1395222 h 2279904"/>
                <a:gd name="connsiteX17-767" fmla="*/ 627888 w 725424"/>
                <a:gd name="connsiteY17-768" fmla="*/ 1453134 h 2279904"/>
                <a:gd name="connsiteX18-769" fmla="*/ 609600 w 725424"/>
                <a:gd name="connsiteY18-770" fmla="*/ 1548384 h 2279904"/>
                <a:gd name="connsiteX19-771" fmla="*/ 560832 w 725424"/>
                <a:gd name="connsiteY19-772" fmla="*/ 1719072 h 2279904"/>
                <a:gd name="connsiteX20-773" fmla="*/ 603504 w 725424"/>
                <a:gd name="connsiteY20-774" fmla="*/ 1932432 h 2279904"/>
                <a:gd name="connsiteX21-775" fmla="*/ 676656 w 725424"/>
                <a:gd name="connsiteY21-776" fmla="*/ 2133600 h 2279904"/>
                <a:gd name="connsiteX22-777" fmla="*/ 652272 w 725424"/>
                <a:gd name="connsiteY22-778" fmla="*/ 2279904 h 2279904"/>
                <a:gd name="connsiteX23-779" fmla="*/ 335280 w 725424"/>
                <a:gd name="connsiteY23-780" fmla="*/ 2249424 h 2279904"/>
                <a:gd name="connsiteX24-781" fmla="*/ 0 w 725424"/>
                <a:gd name="connsiteY24-782" fmla="*/ 1493520 h 2279904"/>
                <a:gd name="connsiteX25-783" fmla="*/ 146304 w 725424"/>
                <a:gd name="connsiteY25-784" fmla="*/ 420624 h 2279904"/>
                <a:gd name="connsiteX26-785" fmla="*/ 304800 w 725424"/>
                <a:gd name="connsiteY26-786" fmla="*/ 18288 h 2279904"/>
                <a:gd name="connsiteX27-787" fmla="*/ 725424 w 725424"/>
                <a:gd name="connsiteY27-788" fmla="*/ 0 h 2279904"/>
                <a:gd name="connsiteX28-789" fmla="*/ 660273 w 725424"/>
                <a:gd name="connsiteY28-790" fmla="*/ 360807 h 2279904"/>
                <a:gd name="connsiteX29" fmla="*/ 603504 w 725424"/>
                <a:gd name="connsiteY29" fmla="*/ 412242 h 2279904"/>
                <a:gd name="connsiteX0-791" fmla="*/ 603504 w 725424"/>
                <a:gd name="connsiteY0-792" fmla="*/ 412242 h 2279904"/>
                <a:gd name="connsiteX1-793" fmla="*/ 566928 w 725424"/>
                <a:gd name="connsiteY1-794" fmla="*/ 505968 h 2279904"/>
                <a:gd name="connsiteX2-795" fmla="*/ 566928 w 725424"/>
                <a:gd name="connsiteY2-796" fmla="*/ 652272 h 2279904"/>
                <a:gd name="connsiteX3-797" fmla="*/ 542544 w 725424"/>
                <a:gd name="connsiteY3-798" fmla="*/ 780288 h 2279904"/>
                <a:gd name="connsiteX4-799" fmla="*/ 525018 w 725424"/>
                <a:gd name="connsiteY4-800" fmla="*/ 894969 h 2279904"/>
                <a:gd name="connsiteX5-801" fmla="*/ 451104 w 725424"/>
                <a:gd name="connsiteY5-802" fmla="*/ 877824 h 2279904"/>
                <a:gd name="connsiteX6-803" fmla="*/ 433578 w 725424"/>
                <a:gd name="connsiteY6-804" fmla="*/ 911352 h 2279904"/>
                <a:gd name="connsiteX7-805" fmla="*/ 457200 w 725424"/>
                <a:gd name="connsiteY7-806" fmla="*/ 950976 h 2279904"/>
                <a:gd name="connsiteX8-807" fmla="*/ 488061 w 725424"/>
                <a:gd name="connsiteY8-808" fmla="*/ 1060704 h 2279904"/>
                <a:gd name="connsiteX9-809" fmla="*/ 471678 w 725424"/>
                <a:gd name="connsiteY9-810" fmla="*/ 1143762 h 2279904"/>
                <a:gd name="connsiteX10-811" fmla="*/ 469773 w 725424"/>
                <a:gd name="connsiteY10-812" fmla="*/ 1178052 h 2279904"/>
                <a:gd name="connsiteX11-813" fmla="*/ 451104 w 725424"/>
                <a:gd name="connsiteY11-814" fmla="*/ 1280160 h 2279904"/>
                <a:gd name="connsiteX12-815" fmla="*/ 451104 w 725424"/>
                <a:gd name="connsiteY12-816" fmla="*/ 1280160 h 2279904"/>
                <a:gd name="connsiteX13-817" fmla="*/ 486918 w 725424"/>
                <a:gd name="connsiteY13-818" fmla="*/ 1328547 h 2279904"/>
                <a:gd name="connsiteX14-819" fmla="*/ 568833 w 725424"/>
                <a:gd name="connsiteY14-820" fmla="*/ 1352169 h 2279904"/>
                <a:gd name="connsiteX15-821" fmla="*/ 641223 w 725424"/>
                <a:gd name="connsiteY15-822" fmla="*/ 1343787 h 2279904"/>
                <a:gd name="connsiteX16-823" fmla="*/ 658368 w 725424"/>
                <a:gd name="connsiteY16-824" fmla="*/ 1357122 h 2279904"/>
                <a:gd name="connsiteX17-825" fmla="*/ 635508 w 725424"/>
                <a:gd name="connsiteY17-826" fmla="*/ 1395222 h 2279904"/>
                <a:gd name="connsiteX18-827" fmla="*/ 627888 w 725424"/>
                <a:gd name="connsiteY18-828" fmla="*/ 1453134 h 2279904"/>
                <a:gd name="connsiteX19-829" fmla="*/ 609600 w 725424"/>
                <a:gd name="connsiteY19-830" fmla="*/ 1548384 h 2279904"/>
                <a:gd name="connsiteX20-831" fmla="*/ 560832 w 725424"/>
                <a:gd name="connsiteY20-832" fmla="*/ 1719072 h 2279904"/>
                <a:gd name="connsiteX21-833" fmla="*/ 603504 w 725424"/>
                <a:gd name="connsiteY21-834" fmla="*/ 1932432 h 2279904"/>
                <a:gd name="connsiteX22-835" fmla="*/ 676656 w 725424"/>
                <a:gd name="connsiteY22-836" fmla="*/ 2133600 h 2279904"/>
                <a:gd name="connsiteX23-837" fmla="*/ 652272 w 725424"/>
                <a:gd name="connsiteY23-838" fmla="*/ 2279904 h 2279904"/>
                <a:gd name="connsiteX24-839" fmla="*/ 335280 w 725424"/>
                <a:gd name="connsiteY24-840" fmla="*/ 2249424 h 2279904"/>
                <a:gd name="connsiteX25-841" fmla="*/ 0 w 725424"/>
                <a:gd name="connsiteY25-842" fmla="*/ 1493520 h 2279904"/>
                <a:gd name="connsiteX26-843" fmla="*/ 146304 w 725424"/>
                <a:gd name="connsiteY26-844" fmla="*/ 420624 h 2279904"/>
                <a:gd name="connsiteX27-845" fmla="*/ 304800 w 725424"/>
                <a:gd name="connsiteY27-846" fmla="*/ 18288 h 2279904"/>
                <a:gd name="connsiteX28-847" fmla="*/ 725424 w 725424"/>
                <a:gd name="connsiteY28-848" fmla="*/ 0 h 2279904"/>
                <a:gd name="connsiteX29-849" fmla="*/ 660273 w 725424"/>
                <a:gd name="connsiteY29-850" fmla="*/ 360807 h 2279904"/>
                <a:gd name="connsiteX30" fmla="*/ 603504 w 725424"/>
                <a:gd name="connsiteY30" fmla="*/ 412242 h 2279904"/>
                <a:gd name="connsiteX0-851" fmla="*/ 603504 w 725424"/>
                <a:gd name="connsiteY0-852" fmla="*/ 412242 h 2279904"/>
                <a:gd name="connsiteX1-853" fmla="*/ 566928 w 725424"/>
                <a:gd name="connsiteY1-854" fmla="*/ 505968 h 2279904"/>
                <a:gd name="connsiteX2-855" fmla="*/ 566928 w 725424"/>
                <a:gd name="connsiteY2-856" fmla="*/ 652272 h 2279904"/>
                <a:gd name="connsiteX3-857" fmla="*/ 542544 w 725424"/>
                <a:gd name="connsiteY3-858" fmla="*/ 780288 h 2279904"/>
                <a:gd name="connsiteX4-859" fmla="*/ 525018 w 725424"/>
                <a:gd name="connsiteY4-860" fmla="*/ 894969 h 2279904"/>
                <a:gd name="connsiteX5-861" fmla="*/ 451104 w 725424"/>
                <a:gd name="connsiteY5-862" fmla="*/ 877824 h 2279904"/>
                <a:gd name="connsiteX6-863" fmla="*/ 433578 w 725424"/>
                <a:gd name="connsiteY6-864" fmla="*/ 911352 h 2279904"/>
                <a:gd name="connsiteX7-865" fmla="*/ 457200 w 725424"/>
                <a:gd name="connsiteY7-866" fmla="*/ 950976 h 2279904"/>
                <a:gd name="connsiteX8-867" fmla="*/ 488061 w 725424"/>
                <a:gd name="connsiteY8-868" fmla="*/ 1060704 h 2279904"/>
                <a:gd name="connsiteX9-869" fmla="*/ 471678 w 725424"/>
                <a:gd name="connsiteY9-870" fmla="*/ 1143762 h 2279904"/>
                <a:gd name="connsiteX10-871" fmla="*/ 469773 w 725424"/>
                <a:gd name="connsiteY10-872" fmla="*/ 1178052 h 2279904"/>
                <a:gd name="connsiteX11-873" fmla="*/ 451104 w 725424"/>
                <a:gd name="connsiteY11-874" fmla="*/ 1280160 h 2279904"/>
                <a:gd name="connsiteX12-875" fmla="*/ 456819 w 725424"/>
                <a:gd name="connsiteY12-876" fmla="*/ 1272540 h 2279904"/>
                <a:gd name="connsiteX13-877" fmla="*/ 486918 w 725424"/>
                <a:gd name="connsiteY13-878" fmla="*/ 1328547 h 2279904"/>
                <a:gd name="connsiteX14-879" fmla="*/ 568833 w 725424"/>
                <a:gd name="connsiteY14-880" fmla="*/ 1352169 h 2279904"/>
                <a:gd name="connsiteX15-881" fmla="*/ 641223 w 725424"/>
                <a:gd name="connsiteY15-882" fmla="*/ 1343787 h 2279904"/>
                <a:gd name="connsiteX16-883" fmla="*/ 658368 w 725424"/>
                <a:gd name="connsiteY16-884" fmla="*/ 1357122 h 2279904"/>
                <a:gd name="connsiteX17-885" fmla="*/ 635508 w 725424"/>
                <a:gd name="connsiteY17-886" fmla="*/ 1395222 h 2279904"/>
                <a:gd name="connsiteX18-887" fmla="*/ 627888 w 725424"/>
                <a:gd name="connsiteY18-888" fmla="*/ 1453134 h 2279904"/>
                <a:gd name="connsiteX19-889" fmla="*/ 609600 w 725424"/>
                <a:gd name="connsiteY19-890" fmla="*/ 1548384 h 2279904"/>
                <a:gd name="connsiteX20-891" fmla="*/ 560832 w 725424"/>
                <a:gd name="connsiteY20-892" fmla="*/ 1719072 h 2279904"/>
                <a:gd name="connsiteX21-893" fmla="*/ 603504 w 725424"/>
                <a:gd name="connsiteY21-894" fmla="*/ 1932432 h 2279904"/>
                <a:gd name="connsiteX22-895" fmla="*/ 676656 w 725424"/>
                <a:gd name="connsiteY22-896" fmla="*/ 2133600 h 2279904"/>
                <a:gd name="connsiteX23-897" fmla="*/ 652272 w 725424"/>
                <a:gd name="connsiteY23-898" fmla="*/ 2279904 h 2279904"/>
                <a:gd name="connsiteX24-899" fmla="*/ 335280 w 725424"/>
                <a:gd name="connsiteY24-900" fmla="*/ 2249424 h 2279904"/>
                <a:gd name="connsiteX25-901" fmla="*/ 0 w 725424"/>
                <a:gd name="connsiteY25-902" fmla="*/ 1493520 h 2279904"/>
                <a:gd name="connsiteX26-903" fmla="*/ 146304 w 725424"/>
                <a:gd name="connsiteY26-904" fmla="*/ 420624 h 2279904"/>
                <a:gd name="connsiteX27-905" fmla="*/ 304800 w 725424"/>
                <a:gd name="connsiteY27-906" fmla="*/ 18288 h 2279904"/>
                <a:gd name="connsiteX28-907" fmla="*/ 725424 w 725424"/>
                <a:gd name="connsiteY28-908" fmla="*/ 0 h 2279904"/>
                <a:gd name="connsiteX29-909" fmla="*/ 660273 w 725424"/>
                <a:gd name="connsiteY29-910" fmla="*/ 360807 h 2279904"/>
                <a:gd name="connsiteX30-911" fmla="*/ 603504 w 725424"/>
                <a:gd name="connsiteY30-912" fmla="*/ 412242 h 2279904"/>
                <a:gd name="connsiteX0-913" fmla="*/ 603504 w 725424"/>
                <a:gd name="connsiteY0-914" fmla="*/ 412242 h 2279904"/>
                <a:gd name="connsiteX1-915" fmla="*/ 566928 w 725424"/>
                <a:gd name="connsiteY1-916" fmla="*/ 505968 h 2279904"/>
                <a:gd name="connsiteX2-917" fmla="*/ 566928 w 725424"/>
                <a:gd name="connsiteY2-918" fmla="*/ 652272 h 2279904"/>
                <a:gd name="connsiteX3-919" fmla="*/ 542544 w 725424"/>
                <a:gd name="connsiteY3-920" fmla="*/ 780288 h 2279904"/>
                <a:gd name="connsiteX4-921" fmla="*/ 525018 w 725424"/>
                <a:gd name="connsiteY4-922" fmla="*/ 894969 h 2279904"/>
                <a:gd name="connsiteX5-923" fmla="*/ 451104 w 725424"/>
                <a:gd name="connsiteY5-924" fmla="*/ 877824 h 2279904"/>
                <a:gd name="connsiteX6-925" fmla="*/ 433578 w 725424"/>
                <a:gd name="connsiteY6-926" fmla="*/ 911352 h 2279904"/>
                <a:gd name="connsiteX7-927" fmla="*/ 457200 w 725424"/>
                <a:gd name="connsiteY7-928" fmla="*/ 950976 h 2279904"/>
                <a:gd name="connsiteX8-929" fmla="*/ 488061 w 725424"/>
                <a:gd name="connsiteY8-930" fmla="*/ 1060704 h 2279904"/>
                <a:gd name="connsiteX9-931" fmla="*/ 471678 w 725424"/>
                <a:gd name="connsiteY9-932" fmla="*/ 1143762 h 2279904"/>
                <a:gd name="connsiteX10-933" fmla="*/ 469773 w 725424"/>
                <a:gd name="connsiteY10-934" fmla="*/ 1178052 h 2279904"/>
                <a:gd name="connsiteX11-935" fmla="*/ 451104 w 725424"/>
                <a:gd name="connsiteY11-936" fmla="*/ 1280160 h 2279904"/>
                <a:gd name="connsiteX12-937" fmla="*/ 456819 w 725424"/>
                <a:gd name="connsiteY12-938" fmla="*/ 1272540 h 2279904"/>
                <a:gd name="connsiteX13-939" fmla="*/ 486918 w 725424"/>
                <a:gd name="connsiteY13-940" fmla="*/ 1328547 h 2279904"/>
                <a:gd name="connsiteX14-941" fmla="*/ 568833 w 725424"/>
                <a:gd name="connsiteY14-942" fmla="*/ 1352169 h 2279904"/>
                <a:gd name="connsiteX15-943" fmla="*/ 601218 w 725424"/>
                <a:gd name="connsiteY15-944" fmla="*/ 1345692 h 2279904"/>
                <a:gd name="connsiteX16-945" fmla="*/ 641223 w 725424"/>
                <a:gd name="connsiteY16-946" fmla="*/ 1343787 h 2279904"/>
                <a:gd name="connsiteX17-947" fmla="*/ 658368 w 725424"/>
                <a:gd name="connsiteY17-948" fmla="*/ 1357122 h 2279904"/>
                <a:gd name="connsiteX18-949" fmla="*/ 635508 w 725424"/>
                <a:gd name="connsiteY18-950" fmla="*/ 1395222 h 2279904"/>
                <a:gd name="connsiteX19-951" fmla="*/ 627888 w 725424"/>
                <a:gd name="connsiteY19-952" fmla="*/ 1453134 h 2279904"/>
                <a:gd name="connsiteX20-953" fmla="*/ 609600 w 725424"/>
                <a:gd name="connsiteY20-954" fmla="*/ 1548384 h 2279904"/>
                <a:gd name="connsiteX21-955" fmla="*/ 560832 w 725424"/>
                <a:gd name="connsiteY21-956" fmla="*/ 1719072 h 2279904"/>
                <a:gd name="connsiteX22-957" fmla="*/ 603504 w 725424"/>
                <a:gd name="connsiteY22-958" fmla="*/ 1932432 h 2279904"/>
                <a:gd name="connsiteX23-959" fmla="*/ 676656 w 725424"/>
                <a:gd name="connsiteY23-960" fmla="*/ 2133600 h 2279904"/>
                <a:gd name="connsiteX24-961" fmla="*/ 652272 w 725424"/>
                <a:gd name="connsiteY24-962" fmla="*/ 2279904 h 2279904"/>
                <a:gd name="connsiteX25-963" fmla="*/ 335280 w 725424"/>
                <a:gd name="connsiteY25-964" fmla="*/ 2249424 h 2279904"/>
                <a:gd name="connsiteX26-965" fmla="*/ 0 w 725424"/>
                <a:gd name="connsiteY26-966" fmla="*/ 1493520 h 2279904"/>
                <a:gd name="connsiteX27-967" fmla="*/ 146304 w 725424"/>
                <a:gd name="connsiteY27-968" fmla="*/ 420624 h 2279904"/>
                <a:gd name="connsiteX28-969" fmla="*/ 304800 w 725424"/>
                <a:gd name="connsiteY28-970" fmla="*/ 18288 h 2279904"/>
                <a:gd name="connsiteX29-971" fmla="*/ 725424 w 725424"/>
                <a:gd name="connsiteY29-972" fmla="*/ 0 h 2279904"/>
                <a:gd name="connsiteX30-973" fmla="*/ 660273 w 725424"/>
                <a:gd name="connsiteY30-974" fmla="*/ 360807 h 2279904"/>
                <a:gd name="connsiteX31" fmla="*/ 603504 w 725424"/>
                <a:gd name="connsiteY31" fmla="*/ 412242 h 2279904"/>
                <a:gd name="connsiteX0-975" fmla="*/ 603504 w 725424"/>
                <a:gd name="connsiteY0-976" fmla="*/ 412242 h 2279904"/>
                <a:gd name="connsiteX1-977" fmla="*/ 566928 w 725424"/>
                <a:gd name="connsiteY1-978" fmla="*/ 505968 h 2279904"/>
                <a:gd name="connsiteX2-979" fmla="*/ 566928 w 725424"/>
                <a:gd name="connsiteY2-980" fmla="*/ 652272 h 2279904"/>
                <a:gd name="connsiteX3-981" fmla="*/ 542544 w 725424"/>
                <a:gd name="connsiteY3-982" fmla="*/ 780288 h 2279904"/>
                <a:gd name="connsiteX4-983" fmla="*/ 525018 w 725424"/>
                <a:gd name="connsiteY4-984" fmla="*/ 894969 h 2279904"/>
                <a:gd name="connsiteX5-985" fmla="*/ 451104 w 725424"/>
                <a:gd name="connsiteY5-986" fmla="*/ 877824 h 2279904"/>
                <a:gd name="connsiteX6-987" fmla="*/ 433578 w 725424"/>
                <a:gd name="connsiteY6-988" fmla="*/ 911352 h 2279904"/>
                <a:gd name="connsiteX7-989" fmla="*/ 457200 w 725424"/>
                <a:gd name="connsiteY7-990" fmla="*/ 950976 h 2279904"/>
                <a:gd name="connsiteX8-991" fmla="*/ 488061 w 725424"/>
                <a:gd name="connsiteY8-992" fmla="*/ 1060704 h 2279904"/>
                <a:gd name="connsiteX9-993" fmla="*/ 471678 w 725424"/>
                <a:gd name="connsiteY9-994" fmla="*/ 1143762 h 2279904"/>
                <a:gd name="connsiteX10-995" fmla="*/ 469773 w 725424"/>
                <a:gd name="connsiteY10-996" fmla="*/ 1178052 h 2279904"/>
                <a:gd name="connsiteX11-997" fmla="*/ 451104 w 725424"/>
                <a:gd name="connsiteY11-998" fmla="*/ 1280160 h 2279904"/>
                <a:gd name="connsiteX12-999" fmla="*/ 456819 w 725424"/>
                <a:gd name="connsiteY12-1000" fmla="*/ 1272540 h 2279904"/>
                <a:gd name="connsiteX13-1001" fmla="*/ 486918 w 725424"/>
                <a:gd name="connsiteY13-1002" fmla="*/ 1328547 h 2279904"/>
                <a:gd name="connsiteX14-1003" fmla="*/ 568833 w 725424"/>
                <a:gd name="connsiteY14-1004" fmla="*/ 1352169 h 2279904"/>
                <a:gd name="connsiteX15-1005" fmla="*/ 601218 w 725424"/>
                <a:gd name="connsiteY15-1006" fmla="*/ 1345692 h 2279904"/>
                <a:gd name="connsiteX16-1007" fmla="*/ 635508 w 725424"/>
                <a:gd name="connsiteY16-1008" fmla="*/ 1338072 h 2279904"/>
                <a:gd name="connsiteX17-1009" fmla="*/ 658368 w 725424"/>
                <a:gd name="connsiteY17-1010" fmla="*/ 1357122 h 2279904"/>
                <a:gd name="connsiteX18-1011" fmla="*/ 635508 w 725424"/>
                <a:gd name="connsiteY18-1012" fmla="*/ 1395222 h 2279904"/>
                <a:gd name="connsiteX19-1013" fmla="*/ 627888 w 725424"/>
                <a:gd name="connsiteY19-1014" fmla="*/ 1453134 h 2279904"/>
                <a:gd name="connsiteX20-1015" fmla="*/ 609600 w 725424"/>
                <a:gd name="connsiteY20-1016" fmla="*/ 1548384 h 2279904"/>
                <a:gd name="connsiteX21-1017" fmla="*/ 560832 w 725424"/>
                <a:gd name="connsiteY21-1018" fmla="*/ 1719072 h 2279904"/>
                <a:gd name="connsiteX22-1019" fmla="*/ 603504 w 725424"/>
                <a:gd name="connsiteY22-1020" fmla="*/ 1932432 h 2279904"/>
                <a:gd name="connsiteX23-1021" fmla="*/ 676656 w 725424"/>
                <a:gd name="connsiteY23-1022" fmla="*/ 2133600 h 2279904"/>
                <a:gd name="connsiteX24-1023" fmla="*/ 652272 w 725424"/>
                <a:gd name="connsiteY24-1024" fmla="*/ 2279904 h 2279904"/>
                <a:gd name="connsiteX25-1025" fmla="*/ 335280 w 725424"/>
                <a:gd name="connsiteY25-1026" fmla="*/ 2249424 h 2279904"/>
                <a:gd name="connsiteX26-1027" fmla="*/ 0 w 725424"/>
                <a:gd name="connsiteY26-1028" fmla="*/ 1493520 h 2279904"/>
                <a:gd name="connsiteX27-1029" fmla="*/ 146304 w 725424"/>
                <a:gd name="connsiteY27-1030" fmla="*/ 420624 h 2279904"/>
                <a:gd name="connsiteX28-1031" fmla="*/ 304800 w 725424"/>
                <a:gd name="connsiteY28-1032" fmla="*/ 18288 h 2279904"/>
                <a:gd name="connsiteX29-1033" fmla="*/ 725424 w 725424"/>
                <a:gd name="connsiteY29-1034" fmla="*/ 0 h 2279904"/>
                <a:gd name="connsiteX30-1035" fmla="*/ 660273 w 725424"/>
                <a:gd name="connsiteY30-1036" fmla="*/ 360807 h 2279904"/>
                <a:gd name="connsiteX31-1037" fmla="*/ 603504 w 725424"/>
                <a:gd name="connsiteY31-1038" fmla="*/ 412242 h 2279904"/>
                <a:gd name="connsiteX0-1039" fmla="*/ 603504 w 725424"/>
                <a:gd name="connsiteY0-1040" fmla="*/ 412242 h 2279904"/>
                <a:gd name="connsiteX1-1041" fmla="*/ 566928 w 725424"/>
                <a:gd name="connsiteY1-1042" fmla="*/ 505968 h 2279904"/>
                <a:gd name="connsiteX2-1043" fmla="*/ 566928 w 725424"/>
                <a:gd name="connsiteY2-1044" fmla="*/ 652272 h 2279904"/>
                <a:gd name="connsiteX3-1045" fmla="*/ 542544 w 725424"/>
                <a:gd name="connsiteY3-1046" fmla="*/ 780288 h 2279904"/>
                <a:gd name="connsiteX4-1047" fmla="*/ 525018 w 725424"/>
                <a:gd name="connsiteY4-1048" fmla="*/ 894969 h 2279904"/>
                <a:gd name="connsiteX5-1049" fmla="*/ 451104 w 725424"/>
                <a:gd name="connsiteY5-1050" fmla="*/ 877824 h 2279904"/>
                <a:gd name="connsiteX6-1051" fmla="*/ 433578 w 725424"/>
                <a:gd name="connsiteY6-1052" fmla="*/ 911352 h 2279904"/>
                <a:gd name="connsiteX7-1053" fmla="*/ 457200 w 725424"/>
                <a:gd name="connsiteY7-1054" fmla="*/ 950976 h 2279904"/>
                <a:gd name="connsiteX8-1055" fmla="*/ 488061 w 725424"/>
                <a:gd name="connsiteY8-1056" fmla="*/ 1060704 h 2279904"/>
                <a:gd name="connsiteX9-1057" fmla="*/ 471678 w 725424"/>
                <a:gd name="connsiteY9-1058" fmla="*/ 1143762 h 2279904"/>
                <a:gd name="connsiteX10-1059" fmla="*/ 469773 w 725424"/>
                <a:gd name="connsiteY10-1060" fmla="*/ 1178052 h 2279904"/>
                <a:gd name="connsiteX11-1061" fmla="*/ 451104 w 725424"/>
                <a:gd name="connsiteY11-1062" fmla="*/ 1280160 h 2279904"/>
                <a:gd name="connsiteX12-1063" fmla="*/ 456819 w 725424"/>
                <a:gd name="connsiteY12-1064" fmla="*/ 1272540 h 2279904"/>
                <a:gd name="connsiteX13-1065" fmla="*/ 486918 w 725424"/>
                <a:gd name="connsiteY13-1066" fmla="*/ 1328547 h 2279904"/>
                <a:gd name="connsiteX14-1067" fmla="*/ 568833 w 725424"/>
                <a:gd name="connsiteY14-1068" fmla="*/ 1352169 h 2279904"/>
                <a:gd name="connsiteX15-1069" fmla="*/ 601218 w 725424"/>
                <a:gd name="connsiteY15-1070" fmla="*/ 1345692 h 2279904"/>
                <a:gd name="connsiteX16-1071" fmla="*/ 635508 w 725424"/>
                <a:gd name="connsiteY16-1072" fmla="*/ 1338072 h 2279904"/>
                <a:gd name="connsiteX17-1073" fmla="*/ 658368 w 725424"/>
                <a:gd name="connsiteY17-1074" fmla="*/ 1357122 h 2279904"/>
                <a:gd name="connsiteX18-1075" fmla="*/ 639318 w 725424"/>
                <a:gd name="connsiteY18-1076" fmla="*/ 1400937 h 2279904"/>
                <a:gd name="connsiteX19-1077" fmla="*/ 627888 w 725424"/>
                <a:gd name="connsiteY19-1078" fmla="*/ 1453134 h 2279904"/>
                <a:gd name="connsiteX20-1079" fmla="*/ 609600 w 725424"/>
                <a:gd name="connsiteY20-1080" fmla="*/ 1548384 h 2279904"/>
                <a:gd name="connsiteX21-1081" fmla="*/ 560832 w 725424"/>
                <a:gd name="connsiteY21-1082" fmla="*/ 1719072 h 2279904"/>
                <a:gd name="connsiteX22-1083" fmla="*/ 603504 w 725424"/>
                <a:gd name="connsiteY22-1084" fmla="*/ 1932432 h 2279904"/>
                <a:gd name="connsiteX23-1085" fmla="*/ 676656 w 725424"/>
                <a:gd name="connsiteY23-1086" fmla="*/ 2133600 h 2279904"/>
                <a:gd name="connsiteX24-1087" fmla="*/ 652272 w 725424"/>
                <a:gd name="connsiteY24-1088" fmla="*/ 2279904 h 2279904"/>
                <a:gd name="connsiteX25-1089" fmla="*/ 335280 w 725424"/>
                <a:gd name="connsiteY25-1090" fmla="*/ 2249424 h 2279904"/>
                <a:gd name="connsiteX26-1091" fmla="*/ 0 w 725424"/>
                <a:gd name="connsiteY26-1092" fmla="*/ 1493520 h 2279904"/>
                <a:gd name="connsiteX27-1093" fmla="*/ 146304 w 725424"/>
                <a:gd name="connsiteY27-1094" fmla="*/ 420624 h 2279904"/>
                <a:gd name="connsiteX28-1095" fmla="*/ 304800 w 725424"/>
                <a:gd name="connsiteY28-1096" fmla="*/ 18288 h 2279904"/>
                <a:gd name="connsiteX29-1097" fmla="*/ 725424 w 725424"/>
                <a:gd name="connsiteY29-1098" fmla="*/ 0 h 2279904"/>
                <a:gd name="connsiteX30-1099" fmla="*/ 660273 w 725424"/>
                <a:gd name="connsiteY30-1100" fmla="*/ 360807 h 2279904"/>
                <a:gd name="connsiteX31-1101" fmla="*/ 603504 w 725424"/>
                <a:gd name="connsiteY31-1102" fmla="*/ 412242 h 2279904"/>
                <a:gd name="connsiteX0-1103" fmla="*/ 603504 w 725424"/>
                <a:gd name="connsiteY0-1104" fmla="*/ 412242 h 2279904"/>
                <a:gd name="connsiteX1-1105" fmla="*/ 566928 w 725424"/>
                <a:gd name="connsiteY1-1106" fmla="*/ 505968 h 2279904"/>
                <a:gd name="connsiteX2-1107" fmla="*/ 566928 w 725424"/>
                <a:gd name="connsiteY2-1108" fmla="*/ 652272 h 2279904"/>
                <a:gd name="connsiteX3-1109" fmla="*/ 542544 w 725424"/>
                <a:gd name="connsiteY3-1110" fmla="*/ 780288 h 2279904"/>
                <a:gd name="connsiteX4-1111" fmla="*/ 525018 w 725424"/>
                <a:gd name="connsiteY4-1112" fmla="*/ 894969 h 2279904"/>
                <a:gd name="connsiteX5-1113" fmla="*/ 451104 w 725424"/>
                <a:gd name="connsiteY5-1114" fmla="*/ 877824 h 2279904"/>
                <a:gd name="connsiteX6-1115" fmla="*/ 433578 w 725424"/>
                <a:gd name="connsiteY6-1116" fmla="*/ 911352 h 2279904"/>
                <a:gd name="connsiteX7-1117" fmla="*/ 457200 w 725424"/>
                <a:gd name="connsiteY7-1118" fmla="*/ 950976 h 2279904"/>
                <a:gd name="connsiteX8-1119" fmla="*/ 488061 w 725424"/>
                <a:gd name="connsiteY8-1120" fmla="*/ 1060704 h 2279904"/>
                <a:gd name="connsiteX9-1121" fmla="*/ 471678 w 725424"/>
                <a:gd name="connsiteY9-1122" fmla="*/ 1143762 h 2279904"/>
                <a:gd name="connsiteX10-1123" fmla="*/ 469773 w 725424"/>
                <a:gd name="connsiteY10-1124" fmla="*/ 1178052 h 2279904"/>
                <a:gd name="connsiteX11-1125" fmla="*/ 451104 w 725424"/>
                <a:gd name="connsiteY11-1126" fmla="*/ 1280160 h 2279904"/>
                <a:gd name="connsiteX12-1127" fmla="*/ 456819 w 725424"/>
                <a:gd name="connsiteY12-1128" fmla="*/ 1272540 h 2279904"/>
                <a:gd name="connsiteX13-1129" fmla="*/ 486918 w 725424"/>
                <a:gd name="connsiteY13-1130" fmla="*/ 1328547 h 2279904"/>
                <a:gd name="connsiteX14-1131" fmla="*/ 568833 w 725424"/>
                <a:gd name="connsiteY14-1132" fmla="*/ 1352169 h 2279904"/>
                <a:gd name="connsiteX15-1133" fmla="*/ 601218 w 725424"/>
                <a:gd name="connsiteY15-1134" fmla="*/ 1345692 h 2279904"/>
                <a:gd name="connsiteX16-1135" fmla="*/ 635508 w 725424"/>
                <a:gd name="connsiteY16-1136" fmla="*/ 1338072 h 2279904"/>
                <a:gd name="connsiteX17-1137" fmla="*/ 658368 w 725424"/>
                <a:gd name="connsiteY17-1138" fmla="*/ 1357122 h 2279904"/>
                <a:gd name="connsiteX18-1139" fmla="*/ 639318 w 725424"/>
                <a:gd name="connsiteY18-1140" fmla="*/ 1400937 h 2279904"/>
                <a:gd name="connsiteX19-1141" fmla="*/ 627888 w 725424"/>
                <a:gd name="connsiteY19-1142" fmla="*/ 1453134 h 2279904"/>
                <a:gd name="connsiteX20-1143" fmla="*/ 603885 w 725424"/>
                <a:gd name="connsiteY20-1144" fmla="*/ 1540764 h 2279904"/>
                <a:gd name="connsiteX21-1145" fmla="*/ 560832 w 725424"/>
                <a:gd name="connsiteY21-1146" fmla="*/ 1719072 h 2279904"/>
                <a:gd name="connsiteX22-1147" fmla="*/ 603504 w 725424"/>
                <a:gd name="connsiteY22-1148" fmla="*/ 1932432 h 2279904"/>
                <a:gd name="connsiteX23-1149" fmla="*/ 676656 w 725424"/>
                <a:gd name="connsiteY23-1150" fmla="*/ 2133600 h 2279904"/>
                <a:gd name="connsiteX24-1151" fmla="*/ 652272 w 725424"/>
                <a:gd name="connsiteY24-1152" fmla="*/ 2279904 h 2279904"/>
                <a:gd name="connsiteX25-1153" fmla="*/ 335280 w 725424"/>
                <a:gd name="connsiteY25-1154" fmla="*/ 2249424 h 2279904"/>
                <a:gd name="connsiteX26-1155" fmla="*/ 0 w 725424"/>
                <a:gd name="connsiteY26-1156" fmla="*/ 1493520 h 2279904"/>
                <a:gd name="connsiteX27-1157" fmla="*/ 146304 w 725424"/>
                <a:gd name="connsiteY27-1158" fmla="*/ 420624 h 2279904"/>
                <a:gd name="connsiteX28-1159" fmla="*/ 304800 w 725424"/>
                <a:gd name="connsiteY28-1160" fmla="*/ 18288 h 2279904"/>
                <a:gd name="connsiteX29-1161" fmla="*/ 725424 w 725424"/>
                <a:gd name="connsiteY29-1162" fmla="*/ 0 h 2279904"/>
                <a:gd name="connsiteX30-1163" fmla="*/ 660273 w 725424"/>
                <a:gd name="connsiteY30-1164" fmla="*/ 360807 h 2279904"/>
                <a:gd name="connsiteX31-1165" fmla="*/ 603504 w 725424"/>
                <a:gd name="connsiteY31-1166" fmla="*/ 412242 h 2279904"/>
                <a:gd name="connsiteX0-1167" fmla="*/ 603504 w 725424"/>
                <a:gd name="connsiteY0-1168" fmla="*/ 412242 h 2279904"/>
                <a:gd name="connsiteX1-1169" fmla="*/ 566928 w 725424"/>
                <a:gd name="connsiteY1-1170" fmla="*/ 505968 h 2279904"/>
                <a:gd name="connsiteX2-1171" fmla="*/ 566928 w 725424"/>
                <a:gd name="connsiteY2-1172" fmla="*/ 652272 h 2279904"/>
                <a:gd name="connsiteX3-1173" fmla="*/ 542544 w 725424"/>
                <a:gd name="connsiteY3-1174" fmla="*/ 780288 h 2279904"/>
                <a:gd name="connsiteX4-1175" fmla="*/ 525018 w 725424"/>
                <a:gd name="connsiteY4-1176" fmla="*/ 894969 h 2279904"/>
                <a:gd name="connsiteX5-1177" fmla="*/ 451104 w 725424"/>
                <a:gd name="connsiteY5-1178" fmla="*/ 877824 h 2279904"/>
                <a:gd name="connsiteX6-1179" fmla="*/ 433578 w 725424"/>
                <a:gd name="connsiteY6-1180" fmla="*/ 911352 h 2279904"/>
                <a:gd name="connsiteX7-1181" fmla="*/ 457200 w 725424"/>
                <a:gd name="connsiteY7-1182" fmla="*/ 950976 h 2279904"/>
                <a:gd name="connsiteX8-1183" fmla="*/ 488061 w 725424"/>
                <a:gd name="connsiteY8-1184" fmla="*/ 1060704 h 2279904"/>
                <a:gd name="connsiteX9-1185" fmla="*/ 471678 w 725424"/>
                <a:gd name="connsiteY9-1186" fmla="*/ 1143762 h 2279904"/>
                <a:gd name="connsiteX10-1187" fmla="*/ 469773 w 725424"/>
                <a:gd name="connsiteY10-1188" fmla="*/ 1178052 h 2279904"/>
                <a:gd name="connsiteX11-1189" fmla="*/ 451104 w 725424"/>
                <a:gd name="connsiteY11-1190" fmla="*/ 1280160 h 2279904"/>
                <a:gd name="connsiteX12-1191" fmla="*/ 456819 w 725424"/>
                <a:gd name="connsiteY12-1192" fmla="*/ 1272540 h 2279904"/>
                <a:gd name="connsiteX13-1193" fmla="*/ 486918 w 725424"/>
                <a:gd name="connsiteY13-1194" fmla="*/ 1328547 h 2279904"/>
                <a:gd name="connsiteX14-1195" fmla="*/ 568833 w 725424"/>
                <a:gd name="connsiteY14-1196" fmla="*/ 1352169 h 2279904"/>
                <a:gd name="connsiteX15-1197" fmla="*/ 601218 w 725424"/>
                <a:gd name="connsiteY15-1198" fmla="*/ 1345692 h 2279904"/>
                <a:gd name="connsiteX16-1199" fmla="*/ 635508 w 725424"/>
                <a:gd name="connsiteY16-1200" fmla="*/ 1338072 h 2279904"/>
                <a:gd name="connsiteX17-1201" fmla="*/ 658368 w 725424"/>
                <a:gd name="connsiteY17-1202" fmla="*/ 1357122 h 2279904"/>
                <a:gd name="connsiteX18-1203" fmla="*/ 639318 w 725424"/>
                <a:gd name="connsiteY18-1204" fmla="*/ 1400937 h 2279904"/>
                <a:gd name="connsiteX19-1205" fmla="*/ 627888 w 725424"/>
                <a:gd name="connsiteY19-1206" fmla="*/ 1453134 h 2279904"/>
                <a:gd name="connsiteX20-1207" fmla="*/ 603885 w 725424"/>
                <a:gd name="connsiteY20-1208" fmla="*/ 1540764 h 2279904"/>
                <a:gd name="connsiteX21-1209" fmla="*/ 580263 w 725424"/>
                <a:gd name="connsiteY21-1210" fmla="*/ 1608582 h 2279904"/>
                <a:gd name="connsiteX22-1211" fmla="*/ 560832 w 725424"/>
                <a:gd name="connsiteY22-1212" fmla="*/ 1719072 h 2279904"/>
                <a:gd name="connsiteX23-1213" fmla="*/ 603504 w 725424"/>
                <a:gd name="connsiteY23-1214" fmla="*/ 1932432 h 2279904"/>
                <a:gd name="connsiteX24-1215" fmla="*/ 676656 w 725424"/>
                <a:gd name="connsiteY24-1216" fmla="*/ 2133600 h 2279904"/>
                <a:gd name="connsiteX25-1217" fmla="*/ 652272 w 725424"/>
                <a:gd name="connsiteY25-1218" fmla="*/ 2279904 h 2279904"/>
                <a:gd name="connsiteX26-1219" fmla="*/ 335280 w 725424"/>
                <a:gd name="connsiteY26-1220" fmla="*/ 2249424 h 2279904"/>
                <a:gd name="connsiteX27-1221" fmla="*/ 0 w 725424"/>
                <a:gd name="connsiteY27-1222" fmla="*/ 1493520 h 2279904"/>
                <a:gd name="connsiteX28-1223" fmla="*/ 146304 w 725424"/>
                <a:gd name="connsiteY28-1224" fmla="*/ 420624 h 2279904"/>
                <a:gd name="connsiteX29-1225" fmla="*/ 304800 w 725424"/>
                <a:gd name="connsiteY29-1226" fmla="*/ 18288 h 2279904"/>
                <a:gd name="connsiteX30-1227" fmla="*/ 725424 w 725424"/>
                <a:gd name="connsiteY30-1228" fmla="*/ 0 h 2279904"/>
                <a:gd name="connsiteX31-1229" fmla="*/ 660273 w 725424"/>
                <a:gd name="connsiteY31-1230" fmla="*/ 360807 h 2279904"/>
                <a:gd name="connsiteX32" fmla="*/ 603504 w 725424"/>
                <a:gd name="connsiteY32" fmla="*/ 412242 h 2279904"/>
                <a:gd name="connsiteX0-1231" fmla="*/ 603504 w 725424"/>
                <a:gd name="connsiteY0-1232" fmla="*/ 412242 h 2279904"/>
                <a:gd name="connsiteX1-1233" fmla="*/ 566928 w 725424"/>
                <a:gd name="connsiteY1-1234" fmla="*/ 505968 h 2279904"/>
                <a:gd name="connsiteX2-1235" fmla="*/ 566928 w 725424"/>
                <a:gd name="connsiteY2-1236" fmla="*/ 652272 h 2279904"/>
                <a:gd name="connsiteX3-1237" fmla="*/ 542544 w 725424"/>
                <a:gd name="connsiteY3-1238" fmla="*/ 780288 h 2279904"/>
                <a:gd name="connsiteX4-1239" fmla="*/ 525018 w 725424"/>
                <a:gd name="connsiteY4-1240" fmla="*/ 894969 h 2279904"/>
                <a:gd name="connsiteX5-1241" fmla="*/ 451104 w 725424"/>
                <a:gd name="connsiteY5-1242" fmla="*/ 877824 h 2279904"/>
                <a:gd name="connsiteX6-1243" fmla="*/ 433578 w 725424"/>
                <a:gd name="connsiteY6-1244" fmla="*/ 911352 h 2279904"/>
                <a:gd name="connsiteX7-1245" fmla="*/ 457200 w 725424"/>
                <a:gd name="connsiteY7-1246" fmla="*/ 950976 h 2279904"/>
                <a:gd name="connsiteX8-1247" fmla="*/ 488061 w 725424"/>
                <a:gd name="connsiteY8-1248" fmla="*/ 1060704 h 2279904"/>
                <a:gd name="connsiteX9-1249" fmla="*/ 471678 w 725424"/>
                <a:gd name="connsiteY9-1250" fmla="*/ 1143762 h 2279904"/>
                <a:gd name="connsiteX10-1251" fmla="*/ 469773 w 725424"/>
                <a:gd name="connsiteY10-1252" fmla="*/ 1178052 h 2279904"/>
                <a:gd name="connsiteX11-1253" fmla="*/ 451104 w 725424"/>
                <a:gd name="connsiteY11-1254" fmla="*/ 1280160 h 2279904"/>
                <a:gd name="connsiteX12-1255" fmla="*/ 456819 w 725424"/>
                <a:gd name="connsiteY12-1256" fmla="*/ 1272540 h 2279904"/>
                <a:gd name="connsiteX13-1257" fmla="*/ 486918 w 725424"/>
                <a:gd name="connsiteY13-1258" fmla="*/ 1328547 h 2279904"/>
                <a:gd name="connsiteX14-1259" fmla="*/ 568833 w 725424"/>
                <a:gd name="connsiteY14-1260" fmla="*/ 1352169 h 2279904"/>
                <a:gd name="connsiteX15-1261" fmla="*/ 601218 w 725424"/>
                <a:gd name="connsiteY15-1262" fmla="*/ 1345692 h 2279904"/>
                <a:gd name="connsiteX16-1263" fmla="*/ 635508 w 725424"/>
                <a:gd name="connsiteY16-1264" fmla="*/ 1338072 h 2279904"/>
                <a:gd name="connsiteX17-1265" fmla="*/ 658368 w 725424"/>
                <a:gd name="connsiteY17-1266" fmla="*/ 1357122 h 2279904"/>
                <a:gd name="connsiteX18-1267" fmla="*/ 639318 w 725424"/>
                <a:gd name="connsiteY18-1268" fmla="*/ 1400937 h 2279904"/>
                <a:gd name="connsiteX19-1269" fmla="*/ 627888 w 725424"/>
                <a:gd name="connsiteY19-1270" fmla="*/ 1453134 h 2279904"/>
                <a:gd name="connsiteX20-1271" fmla="*/ 603885 w 725424"/>
                <a:gd name="connsiteY20-1272" fmla="*/ 1540764 h 2279904"/>
                <a:gd name="connsiteX21-1273" fmla="*/ 580263 w 725424"/>
                <a:gd name="connsiteY21-1274" fmla="*/ 1608582 h 2279904"/>
                <a:gd name="connsiteX22-1275" fmla="*/ 560832 w 725424"/>
                <a:gd name="connsiteY22-1276" fmla="*/ 1719072 h 2279904"/>
                <a:gd name="connsiteX23-1277" fmla="*/ 603504 w 725424"/>
                <a:gd name="connsiteY23-1278" fmla="*/ 1932432 h 2279904"/>
                <a:gd name="connsiteX24-1279" fmla="*/ 676656 w 725424"/>
                <a:gd name="connsiteY24-1280" fmla="*/ 2133600 h 2279904"/>
                <a:gd name="connsiteX25-1281" fmla="*/ 669798 w 725424"/>
                <a:gd name="connsiteY25-1282" fmla="*/ 2204847 h 2279904"/>
                <a:gd name="connsiteX26-1283" fmla="*/ 652272 w 725424"/>
                <a:gd name="connsiteY26-1284" fmla="*/ 2279904 h 2279904"/>
                <a:gd name="connsiteX27-1285" fmla="*/ 335280 w 725424"/>
                <a:gd name="connsiteY27-1286" fmla="*/ 2249424 h 2279904"/>
                <a:gd name="connsiteX28-1287" fmla="*/ 0 w 725424"/>
                <a:gd name="connsiteY28-1288" fmla="*/ 1493520 h 2279904"/>
                <a:gd name="connsiteX29-1289" fmla="*/ 146304 w 725424"/>
                <a:gd name="connsiteY29-1290" fmla="*/ 420624 h 2279904"/>
                <a:gd name="connsiteX30-1291" fmla="*/ 304800 w 725424"/>
                <a:gd name="connsiteY30-1292" fmla="*/ 18288 h 2279904"/>
                <a:gd name="connsiteX31-1293" fmla="*/ 725424 w 725424"/>
                <a:gd name="connsiteY31-1294" fmla="*/ 0 h 2279904"/>
                <a:gd name="connsiteX32-1295" fmla="*/ 660273 w 725424"/>
                <a:gd name="connsiteY32-1296" fmla="*/ 360807 h 2279904"/>
                <a:gd name="connsiteX33" fmla="*/ 603504 w 725424"/>
                <a:gd name="connsiteY33" fmla="*/ 412242 h 2279904"/>
                <a:gd name="connsiteX0-1297" fmla="*/ 603504 w 725424"/>
                <a:gd name="connsiteY0-1298" fmla="*/ 412242 h 2279904"/>
                <a:gd name="connsiteX1-1299" fmla="*/ 566928 w 725424"/>
                <a:gd name="connsiteY1-1300" fmla="*/ 505968 h 2279904"/>
                <a:gd name="connsiteX2-1301" fmla="*/ 566928 w 725424"/>
                <a:gd name="connsiteY2-1302" fmla="*/ 652272 h 2279904"/>
                <a:gd name="connsiteX3-1303" fmla="*/ 542544 w 725424"/>
                <a:gd name="connsiteY3-1304" fmla="*/ 780288 h 2279904"/>
                <a:gd name="connsiteX4-1305" fmla="*/ 525018 w 725424"/>
                <a:gd name="connsiteY4-1306" fmla="*/ 894969 h 2279904"/>
                <a:gd name="connsiteX5-1307" fmla="*/ 451104 w 725424"/>
                <a:gd name="connsiteY5-1308" fmla="*/ 877824 h 2279904"/>
                <a:gd name="connsiteX6-1309" fmla="*/ 433578 w 725424"/>
                <a:gd name="connsiteY6-1310" fmla="*/ 911352 h 2279904"/>
                <a:gd name="connsiteX7-1311" fmla="*/ 457200 w 725424"/>
                <a:gd name="connsiteY7-1312" fmla="*/ 950976 h 2279904"/>
                <a:gd name="connsiteX8-1313" fmla="*/ 488061 w 725424"/>
                <a:gd name="connsiteY8-1314" fmla="*/ 1060704 h 2279904"/>
                <a:gd name="connsiteX9-1315" fmla="*/ 471678 w 725424"/>
                <a:gd name="connsiteY9-1316" fmla="*/ 1143762 h 2279904"/>
                <a:gd name="connsiteX10-1317" fmla="*/ 469773 w 725424"/>
                <a:gd name="connsiteY10-1318" fmla="*/ 1178052 h 2279904"/>
                <a:gd name="connsiteX11-1319" fmla="*/ 451104 w 725424"/>
                <a:gd name="connsiteY11-1320" fmla="*/ 1280160 h 2279904"/>
                <a:gd name="connsiteX12-1321" fmla="*/ 456819 w 725424"/>
                <a:gd name="connsiteY12-1322" fmla="*/ 1272540 h 2279904"/>
                <a:gd name="connsiteX13-1323" fmla="*/ 486918 w 725424"/>
                <a:gd name="connsiteY13-1324" fmla="*/ 1328547 h 2279904"/>
                <a:gd name="connsiteX14-1325" fmla="*/ 568833 w 725424"/>
                <a:gd name="connsiteY14-1326" fmla="*/ 1352169 h 2279904"/>
                <a:gd name="connsiteX15-1327" fmla="*/ 601218 w 725424"/>
                <a:gd name="connsiteY15-1328" fmla="*/ 1345692 h 2279904"/>
                <a:gd name="connsiteX16-1329" fmla="*/ 635508 w 725424"/>
                <a:gd name="connsiteY16-1330" fmla="*/ 1338072 h 2279904"/>
                <a:gd name="connsiteX17-1331" fmla="*/ 658368 w 725424"/>
                <a:gd name="connsiteY17-1332" fmla="*/ 1357122 h 2279904"/>
                <a:gd name="connsiteX18-1333" fmla="*/ 639318 w 725424"/>
                <a:gd name="connsiteY18-1334" fmla="*/ 1400937 h 2279904"/>
                <a:gd name="connsiteX19-1335" fmla="*/ 627888 w 725424"/>
                <a:gd name="connsiteY19-1336" fmla="*/ 1453134 h 2279904"/>
                <a:gd name="connsiteX20-1337" fmla="*/ 603885 w 725424"/>
                <a:gd name="connsiteY20-1338" fmla="*/ 1540764 h 2279904"/>
                <a:gd name="connsiteX21-1339" fmla="*/ 580263 w 725424"/>
                <a:gd name="connsiteY21-1340" fmla="*/ 1608582 h 2279904"/>
                <a:gd name="connsiteX22-1341" fmla="*/ 560832 w 725424"/>
                <a:gd name="connsiteY22-1342" fmla="*/ 1719072 h 2279904"/>
                <a:gd name="connsiteX23-1343" fmla="*/ 603504 w 725424"/>
                <a:gd name="connsiteY23-1344" fmla="*/ 1932432 h 2279904"/>
                <a:gd name="connsiteX24-1345" fmla="*/ 676656 w 725424"/>
                <a:gd name="connsiteY24-1346" fmla="*/ 2133600 h 2279904"/>
                <a:gd name="connsiteX25-1347" fmla="*/ 662178 w 725424"/>
                <a:gd name="connsiteY25-1348" fmla="*/ 2151507 h 2279904"/>
                <a:gd name="connsiteX26-1349" fmla="*/ 669798 w 725424"/>
                <a:gd name="connsiteY26-1350" fmla="*/ 2204847 h 2279904"/>
                <a:gd name="connsiteX27-1351" fmla="*/ 652272 w 725424"/>
                <a:gd name="connsiteY27-1352" fmla="*/ 2279904 h 2279904"/>
                <a:gd name="connsiteX28-1353" fmla="*/ 335280 w 725424"/>
                <a:gd name="connsiteY28-1354" fmla="*/ 2249424 h 2279904"/>
                <a:gd name="connsiteX29-1355" fmla="*/ 0 w 725424"/>
                <a:gd name="connsiteY29-1356" fmla="*/ 1493520 h 2279904"/>
                <a:gd name="connsiteX30-1357" fmla="*/ 146304 w 725424"/>
                <a:gd name="connsiteY30-1358" fmla="*/ 420624 h 2279904"/>
                <a:gd name="connsiteX31-1359" fmla="*/ 304800 w 725424"/>
                <a:gd name="connsiteY31-1360" fmla="*/ 18288 h 2279904"/>
                <a:gd name="connsiteX32-1361" fmla="*/ 725424 w 725424"/>
                <a:gd name="connsiteY32-1362" fmla="*/ 0 h 2279904"/>
                <a:gd name="connsiteX33-1363" fmla="*/ 660273 w 725424"/>
                <a:gd name="connsiteY33-1364" fmla="*/ 360807 h 2279904"/>
                <a:gd name="connsiteX34" fmla="*/ 603504 w 725424"/>
                <a:gd name="connsiteY34" fmla="*/ 412242 h 2279904"/>
                <a:gd name="connsiteX0-1365" fmla="*/ 603504 w 725424"/>
                <a:gd name="connsiteY0-1366" fmla="*/ 412242 h 2279904"/>
                <a:gd name="connsiteX1-1367" fmla="*/ 566928 w 725424"/>
                <a:gd name="connsiteY1-1368" fmla="*/ 505968 h 2279904"/>
                <a:gd name="connsiteX2-1369" fmla="*/ 566928 w 725424"/>
                <a:gd name="connsiteY2-1370" fmla="*/ 652272 h 2279904"/>
                <a:gd name="connsiteX3-1371" fmla="*/ 542544 w 725424"/>
                <a:gd name="connsiteY3-1372" fmla="*/ 780288 h 2279904"/>
                <a:gd name="connsiteX4-1373" fmla="*/ 525018 w 725424"/>
                <a:gd name="connsiteY4-1374" fmla="*/ 894969 h 2279904"/>
                <a:gd name="connsiteX5-1375" fmla="*/ 451104 w 725424"/>
                <a:gd name="connsiteY5-1376" fmla="*/ 877824 h 2279904"/>
                <a:gd name="connsiteX6-1377" fmla="*/ 433578 w 725424"/>
                <a:gd name="connsiteY6-1378" fmla="*/ 911352 h 2279904"/>
                <a:gd name="connsiteX7-1379" fmla="*/ 457200 w 725424"/>
                <a:gd name="connsiteY7-1380" fmla="*/ 950976 h 2279904"/>
                <a:gd name="connsiteX8-1381" fmla="*/ 488061 w 725424"/>
                <a:gd name="connsiteY8-1382" fmla="*/ 1060704 h 2279904"/>
                <a:gd name="connsiteX9-1383" fmla="*/ 471678 w 725424"/>
                <a:gd name="connsiteY9-1384" fmla="*/ 1143762 h 2279904"/>
                <a:gd name="connsiteX10-1385" fmla="*/ 469773 w 725424"/>
                <a:gd name="connsiteY10-1386" fmla="*/ 1178052 h 2279904"/>
                <a:gd name="connsiteX11-1387" fmla="*/ 451104 w 725424"/>
                <a:gd name="connsiteY11-1388" fmla="*/ 1280160 h 2279904"/>
                <a:gd name="connsiteX12-1389" fmla="*/ 456819 w 725424"/>
                <a:gd name="connsiteY12-1390" fmla="*/ 1272540 h 2279904"/>
                <a:gd name="connsiteX13-1391" fmla="*/ 486918 w 725424"/>
                <a:gd name="connsiteY13-1392" fmla="*/ 1328547 h 2279904"/>
                <a:gd name="connsiteX14-1393" fmla="*/ 568833 w 725424"/>
                <a:gd name="connsiteY14-1394" fmla="*/ 1352169 h 2279904"/>
                <a:gd name="connsiteX15-1395" fmla="*/ 601218 w 725424"/>
                <a:gd name="connsiteY15-1396" fmla="*/ 1345692 h 2279904"/>
                <a:gd name="connsiteX16-1397" fmla="*/ 635508 w 725424"/>
                <a:gd name="connsiteY16-1398" fmla="*/ 1338072 h 2279904"/>
                <a:gd name="connsiteX17-1399" fmla="*/ 658368 w 725424"/>
                <a:gd name="connsiteY17-1400" fmla="*/ 1357122 h 2279904"/>
                <a:gd name="connsiteX18-1401" fmla="*/ 639318 w 725424"/>
                <a:gd name="connsiteY18-1402" fmla="*/ 1400937 h 2279904"/>
                <a:gd name="connsiteX19-1403" fmla="*/ 627888 w 725424"/>
                <a:gd name="connsiteY19-1404" fmla="*/ 1453134 h 2279904"/>
                <a:gd name="connsiteX20-1405" fmla="*/ 603885 w 725424"/>
                <a:gd name="connsiteY20-1406" fmla="*/ 1540764 h 2279904"/>
                <a:gd name="connsiteX21-1407" fmla="*/ 580263 w 725424"/>
                <a:gd name="connsiteY21-1408" fmla="*/ 1608582 h 2279904"/>
                <a:gd name="connsiteX22-1409" fmla="*/ 560832 w 725424"/>
                <a:gd name="connsiteY22-1410" fmla="*/ 1719072 h 2279904"/>
                <a:gd name="connsiteX23-1411" fmla="*/ 603504 w 725424"/>
                <a:gd name="connsiteY23-1412" fmla="*/ 1932432 h 2279904"/>
                <a:gd name="connsiteX24-1413" fmla="*/ 676656 w 725424"/>
                <a:gd name="connsiteY24-1414" fmla="*/ 2133600 h 2279904"/>
                <a:gd name="connsiteX25-1415" fmla="*/ 662178 w 725424"/>
                <a:gd name="connsiteY25-1416" fmla="*/ 2151507 h 2279904"/>
                <a:gd name="connsiteX26-1417" fmla="*/ 669798 w 725424"/>
                <a:gd name="connsiteY26-1418" fmla="*/ 2204847 h 2279904"/>
                <a:gd name="connsiteX27-1419" fmla="*/ 664083 w 725424"/>
                <a:gd name="connsiteY27-1420" fmla="*/ 2254377 h 2279904"/>
                <a:gd name="connsiteX28-1421" fmla="*/ 652272 w 725424"/>
                <a:gd name="connsiteY28-1422" fmla="*/ 2279904 h 2279904"/>
                <a:gd name="connsiteX29-1423" fmla="*/ 335280 w 725424"/>
                <a:gd name="connsiteY29-1424" fmla="*/ 2249424 h 2279904"/>
                <a:gd name="connsiteX30-1425" fmla="*/ 0 w 725424"/>
                <a:gd name="connsiteY30-1426" fmla="*/ 1493520 h 2279904"/>
                <a:gd name="connsiteX31-1427" fmla="*/ 146304 w 725424"/>
                <a:gd name="connsiteY31-1428" fmla="*/ 420624 h 2279904"/>
                <a:gd name="connsiteX32-1429" fmla="*/ 304800 w 725424"/>
                <a:gd name="connsiteY32-1430" fmla="*/ 18288 h 2279904"/>
                <a:gd name="connsiteX33-1431" fmla="*/ 725424 w 725424"/>
                <a:gd name="connsiteY33-1432" fmla="*/ 0 h 2279904"/>
                <a:gd name="connsiteX34-1433" fmla="*/ 660273 w 725424"/>
                <a:gd name="connsiteY34-1434" fmla="*/ 360807 h 2279904"/>
                <a:gd name="connsiteX35" fmla="*/ 603504 w 725424"/>
                <a:gd name="connsiteY35" fmla="*/ 412242 h 2279904"/>
                <a:gd name="connsiteX0-1435" fmla="*/ 603504 w 725424"/>
                <a:gd name="connsiteY0-1436" fmla="*/ 412242 h 2300859"/>
                <a:gd name="connsiteX1-1437" fmla="*/ 566928 w 725424"/>
                <a:gd name="connsiteY1-1438" fmla="*/ 505968 h 2300859"/>
                <a:gd name="connsiteX2-1439" fmla="*/ 566928 w 725424"/>
                <a:gd name="connsiteY2-1440" fmla="*/ 652272 h 2300859"/>
                <a:gd name="connsiteX3-1441" fmla="*/ 542544 w 725424"/>
                <a:gd name="connsiteY3-1442" fmla="*/ 780288 h 2300859"/>
                <a:gd name="connsiteX4-1443" fmla="*/ 525018 w 725424"/>
                <a:gd name="connsiteY4-1444" fmla="*/ 894969 h 2300859"/>
                <a:gd name="connsiteX5-1445" fmla="*/ 451104 w 725424"/>
                <a:gd name="connsiteY5-1446" fmla="*/ 877824 h 2300859"/>
                <a:gd name="connsiteX6-1447" fmla="*/ 433578 w 725424"/>
                <a:gd name="connsiteY6-1448" fmla="*/ 911352 h 2300859"/>
                <a:gd name="connsiteX7-1449" fmla="*/ 457200 w 725424"/>
                <a:gd name="connsiteY7-1450" fmla="*/ 950976 h 2300859"/>
                <a:gd name="connsiteX8-1451" fmla="*/ 488061 w 725424"/>
                <a:gd name="connsiteY8-1452" fmla="*/ 1060704 h 2300859"/>
                <a:gd name="connsiteX9-1453" fmla="*/ 471678 w 725424"/>
                <a:gd name="connsiteY9-1454" fmla="*/ 1143762 h 2300859"/>
                <a:gd name="connsiteX10-1455" fmla="*/ 469773 w 725424"/>
                <a:gd name="connsiteY10-1456" fmla="*/ 1178052 h 2300859"/>
                <a:gd name="connsiteX11-1457" fmla="*/ 451104 w 725424"/>
                <a:gd name="connsiteY11-1458" fmla="*/ 1280160 h 2300859"/>
                <a:gd name="connsiteX12-1459" fmla="*/ 456819 w 725424"/>
                <a:gd name="connsiteY12-1460" fmla="*/ 1272540 h 2300859"/>
                <a:gd name="connsiteX13-1461" fmla="*/ 486918 w 725424"/>
                <a:gd name="connsiteY13-1462" fmla="*/ 1328547 h 2300859"/>
                <a:gd name="connsiteX14-1463" fmla="*/ 568833 w 725424"/>
                <a:gd name="connsiteY14-1464" fmla="*/ 1352169 h 2300859"/>
                <a:gd name="connsiteX15-1465" fmla="*/ 601218 w 725424"/>
                <a:gd name="connsiteY15-1466" fmla="*/ 1345692 h 2300859"/>
                <a:gd name="connsiteX16-1467" fmla="*/ 635508 w 725424"/>
                <a:gd name="connsiteY16-1468" fmla="*/ 1338072 h 2300859"/>
                <a:gd name="connsiteX17-1469" fmla="*/ 658368 w 725424"/>
                <a:gd name="connsiteY17-1470" fmla="*/ 1357122 h 2300859"/>
                <a:gd name="connsiteX18-1471" fmla="*/ 639318 w 725424"/>
                <a:gd name="connsiteY18-1472" fmla="*/ 1400937 h 2300859"/>
                <a:gd name="connsiteX19-1473" fmla="*/ 627888 w 725424"/>
                <a:gd name="connsiteY19-1474" fmla="*/ 1453134 h 2300859"/>
                <a:gd name="connsiteX20-1475" fmla="*/ 603885 w 725424"/>
                <a:gd name="connsiteY20-1476" fmla="*/ 1540764 h 2300859"/>
                <a:gd name="connsiteX21-1477" fmla="*/ 580263 w 725424"/>
                <a:gd name="connsiteY21-1478" fmla="*/ 1608582 h 2300859"/>
                <a:gd name="connsiteX22-1479" fmla="*/ 560832 w 725424"/>
                <a:gd name="connsiteY22-1480" fmla="*/ 1719072 h 2300859"/>
                <a:gd name="connsiteX23-1481" fmla="*/ 603504 w 725424"/>
                <a:gd name="connsiteY23-1482" fmla="*/ 1932432 h 2300859"/>
                <a:gd name="connsiteX24-1483" fmla="*/ 676656 w 725424"/>
                <a:gd name="connsiteY24-1484" fmla="*/ 2133600 h 2300859"/>
                <a:gd name="connsiteX25-1485" fmla="*/ 662178 w 725424"/>
                <a:gd name="connsiteY25-1486" fmla="*/ 2151507 h 2300859"/>
                <a:gd name="connsiteX26-1487" fmla="*/ 669798 w 725424"/>
                <a:gd name="connsiteY26-1488" fmla="*/ 2204847 h 2300859"/>
                <a:gd name="connsiteX27-1489" fmla="*/ 664083 w 725424"/>
                <a:gd name="connsiteY27-1490" fmla="*/ 2254377 h 2300859"/>
                <a:gd name="connsiteX28-1491" fmla="*/ 652272 w 725424"/>
                <a:gd name="connsiteY28-1492" fmla="*/ 2279904 h 2300859"/>
                <a:gd name="connsiteX29-1493" fmla="*/ 337185 w 725424"/>
                <a:gd name="connsiteY29-1494" fmla="*/ 2300859 h 2300859"/>
                <a:gd name="connsiteX30-1495" fmla="*/ 0 w 725424"/>
                <a:gd name="connsiteY30-1496" fmla="*/ 1493520 h 2300859"/>
                <a:gd name="connsiteX31-1497" fmla="*/ 146304 w 725424"/>
                <a:gd name="connsiteY31-1498" fmla="*/ 420624 h 2300859"/>
                <a:gd name="connsiteX32-1499" fmla="*/ 304800 w 725424"/>
                <a:gd name="connsiteY32-1500" fmla="*/ 18288 h 2300859"/>
                <a:gd name="connsiteX33-1501" fmla="*/ 725424 w 725424"/>
                <a:gd name="connsiteY33-1502" fmla="*/ 0 h 2300859"/>
                <a:gd name="connsiteX34-1503" fmla="*/ 660273 w 725424"/>
                <a:gd name="connsiteY34-1504" fmla="*/ 360807 h 2300859"/>
                <a:gd name="connsiteX35-1505" fmla="*/ 603504 w 725424"/>
                <a:gd name="connsiteY35-1506" fmla="*/ 412242 h 2300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93" y="connsiteY23-94"/>
                </a:cxn>
                <a:cxn ang="0">
                  <a:pos x="connsiteX24-239" y="connsiteY24-240"/>
                </a:cxn>
                <a:cxn ang="0">
                  <a:pos x="connsiteX25-291" y="connsiteY25-292"/>
                </a:cxn>
                <a:cxn ang="0">
                  <a:pos x="connsiteX26-449" y="connsiteY26-450"/>
                </a:cxn>
                <a:cxn ang="0">
                  <a:pos x="connsiteX27-505" y="connsiteY27-506"/>
                </a:cxn>
                <a:cxn ang="0">
                  <a:pos x="connsiteX28-731" y="connsiteY28-732"/>
                </a:cxn>
                <a:cxn ang="0">
                  <a:pos x="connsiteX29-849" y="connsiteY29-850"/>
                </a:cxn>
                <a:cxn ang="0">
                  <a:pos x="connsiteX30-911" y="connsiteY30-912"/>
                </a:cxn>
                <a:cxn ang="0">
                  <a:pos x="connsiteX31-1037" y="connsiteY31-1038"/>
                </a:cxn>
                <a:cxn ang="0">
                  <a:pos x="connsiteX32-1295" y="connsiteY32-1296"/>
                </a:cxn>
                <a:cxn ang="0">
                  <a:pos x="connsiteX33-1363" y="connsiteY33-1364"/>
                </a:cxn>
                <a:cxn ang="0">
                  <a:pos x="connsiteX34-1433" y="connsiteY34-1434"/>
                </a:cxn>
                <a:cxn ang="0">
                  <a:pos x="connsiteX35-1505" y="connsiteY35-1506"/>
                </a:cxn>
              </a:cxnLst>
              <a:rect l="l" t="t" r="r" b="b"/>
              <a:pathLst>
                <a:path w="725424" h="2300859">
                  <a:moveTo>
                    <a:pt x="603504" y="412242"/>
                  </a:moveTo>
                  <a:lnTo>
                    <a:pt x="566928" y="505968"/>
                  </a:lnTo>
                  <a:lnTo>
                    <a:pt x="566928" y="652272"/>
                  </a:lnTo>
                  <a:lnTo>
                    <a:pt x="542544" y="780288"/>
                  </a:lnTo>
                  <a:lnTo>
                    <a:pt x="525018" y="894969"/>
                  </a:lnTo>
                  <a:lnTo>
                    <a:pt x="451104" y="877824"/>
                  </a:lnTo>
                  <a:cubicBezTo>
                    <a:pt x="450342" y="889000"/>
                    <a:pt x="434340" y="900176"/>
                    <a:pt x="433578" y="911352"/>
                  </a:cubicBezTo>
                  <a:lnTo>
                    <a:pt x="457200" y="950976"/>
                  </a:lnTo>
                  <a:lnTo>
                    <a:pt x="488061" y="1060704"/>
                  </a:lnTo>
                  <a:cubicBezTo>
                    <a:pt x="481965" y="1087755"/>
                    <a:pt x="477774" y="1116711"/>
                    <a:pt x="471678" y="1143762"/>
                  </a:cubicBezTo>
                  <a:cubicBezTo>
                    <a:pt x="469138" y="1152652"/>
                    <a:pt x="472313" y="1169162"/>
                    <a:pt x="469773" y="1178052"/>
                  </a:cubicBezTo>
                  <a:cubicBezTo>
                    <a:pt x="463550" y="1212088"/>
                    <a:pt x="453263" y="1264412"/>
                    <a:pt x="451104" y="1280160"/>
                  </a:cubicBezTo>
                  <a:cubicBezTo>
                    <a:pt x="448945" y="1295908"/>
                    <a:pt x="454914" y="1275080"/>
                    <a:pt x="456819" y="1272540"/>
                  </a:cubicBezTo>
                  <a:cubicBezTo>
                    <a:pt x="462788" y="1280604"/>
                    <a:pt x="473075" y="1319403"/>
                    <a:pt x="486918" y="1328547"/>
                  </a:cubicBezTo>
                  <a:lnTo>
                    <a:pt x="568833" y="1352169"/>
                  </a:lnTo>
                  <a:cubicBezTo>
                    <a:pt x="588835" y="1355661"/>
                    <a:pt x="589153" y="1347089"/>
                    <a:pt x="601218" y="1345692"/>
                  </a:cubicBezTo>
                  <a:cubicBezTo>
                    <a:pt x="613283" y="1344295"/>
                    <a:pt x="626935" y="1336802"/>
                    <a:pt x="635508" y="1338072"/>
                  </a:cubicBezTo>
                  <a:cubicBezTo>
                    <a:pt x="648208" y="1338897"/>
                    <a:pt x="661861" y="1339850"/>
                    <a:pt x="658368" y="1357122"/>
                  </a:cubicBezTo>
                  <a:cubicBezTo>
                    <a:pt x="658368" y="1365694"/>
                    <a:pt x="644398" y="1384935"/>
                    <a:pt x="639318" y="1400937"/>
                  </a:cubicBezTo>
                  <a:cubicBezTo>
                    <a:pt x="634238" y="1416939"/>
                    <a:pt x="633159" y="1427607"/>
                    <a:pt x="627888" y="1453134"/>
                  </a:cubicBezTo>
                  <a:lnTo>
                    <a:pt x="603885" y="1540764"/>
                  </a:lnTo>
                  <a:cubicBezTo>
                    <a:pt x="596646" y="1569720"/>
                    <a:pt x="587502" y="1579626"/>
                    <a:pt x="580263" y="1608582"/>
                  </a:cubicBezTo>
                  <a:lnTo>
                    <a:pt x="560832" y="1719072"/>
                  </a:lnTo>
                  <a:lnTo>
                    <a:pt x="603504" y="1932432"/>
                  </a:lnTo>
                  <a:lnTo>
                    <a:pt x="676656" y="2133600"/>
                  </a:lnTo>
                  <a:cubicBezTo>
                    <a:pt x="687705" y="2170112"/>
                    <a:pt x="663321" y="2139633"/>
                    <a:pt x="662178" y="2151507"/>
                  </a:cubicBezTo>
                  <a:cubicBezTo>
                    <a:pt x="661035" y="2163382"/>
                    <a:pt x="671068" y="2188337"/>
                    <a:pt x="669798" y="2204847"/>
                  </a:cubicBezTo>
                  <a:cubicBezTo>
                    <a:pt x="664718" y="2220087"/>
                    <a:pt x="669163" y="2239137"/>
                    <a:pt x="664083" y="2254377"/>
                  </a:cubicBezTo>
                  <a:lnTo>
                    <a:pt x="652272" y="2279904"/>
                  </a:lnTo>
                  <a:lnTo>
                    <a:pt x="337185" y="2300859"/>
                  </a:lnTo>
                  <a:lnTo>
                    <a:pt x="0" y="1493520"/>
                  </a:lnTo>
                  <a:lnTo>
                    <a:pt x="146304" y="420624"/>
                  </a:lnTo>
                  <a:lnTo>
                    <a:pt x="304800" y="18288"/>
                  </a:lnTo>
                  <a:lnTo>
                    <a:pt x="725424" y="0"/>
                  </a:lnTo>
                  <a:cubicBezTo>
                    <a:pt x="692277" y="105664"/>
                    <a:pt x="693420" y="255143"/>
                    <a:pt x="660273" y="360807"/>
                  </a:cubicBezTo>
                  <a:lnTo>
                    <a:pt x="603504" y="412242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8600" y="12700"/>
            <a:ext cx="11734800" cy="6845300"/>
            <a:chOff x="0" y="12700"/>
            <a:chExt cx="12213597" cy="6845300"/>
          </a:xfrm>
        </p:grpSpPr>
        <p:pic>
          <p:nvPicPr>
            <p:cNvPr id="13" name="Picture 12"/>
            <p:cNvPicPr/>
            <p:nvPr>
              <p:custDataLst>
                <p:tags r:id="rId1"/>
              </p:custDataLst>
            </p:nvPr>
          </p:nvPicPr>
          <p:blipFill>
            <a:blip r:embed="rId5" cstate="email"/>
            <a:stretch>
              <a:fillRect/>
            </a:stretch>
          </p:blipFill>
          <p:spPr bwMode="auto">
            <a:xfrm>
              <a:off x="3069597" y="12700"/>
              <a:ext cx="9144000" cy="6845300"/>
            </a:xfrm>
            <a:prstGeom prst="rect">
              <a:avLst/>
            </a:prstGeom>
          </p:spPr>
        </p:pic>
        <p:pic>
          <p:nvPicPr>
            <p:cNvPr id="11" name="Picture 10"/>
            <p:cNvPicPr/>
            <p:nvPr>
              <p:custDataLst>
                <p:tags r:id="rId2"/>
              </p:custDataLst>
            </p:nvPr>
          </p:nvPicPr>
          <p:blipFill rotWithShape="1">
            <a:blip r:embed="rId5"/>
            <a:srcRect r="90861"/>
            <a:stretch>
              <a:fillRect/>
            </a:stretch>
          </p:blipFill>
          <p:spPr bwMode="auto">
            <a:xfrm>
              <a:off x="0" y="12700"/>
              <a:ext cx="3069597" cy="684530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2199144" y="3422476"/>
            <a:ext cx="4658856" cy="35412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</a:t>
            </a:r>
            <a:r>
              <a:rPr lang="en-US" sz="5400" b="1" spc="-20" dirty="0" err="1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Cảm</a:t>
            </a:r>
            <a:r>
              <a:rPr lang="en-US" sz="5400" b="1" spc="-2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5400" b="1" spc="-20" dirty="0" err="1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ơn</a:t>
            </a:r>
            <a:endParaRPr lang="en-US" sz="5400" b="1" spc="-2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006970" y="2542160"/>
            <a:ext cx="16786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-1" fmla="*/ 0 w 83739"/>
                    <a:gd name="connsiteY0-2" fmla="*/ 0 h 1400537"/>
                    <a:gd name="connsiteX1-3" fmla="*/ 57873 w 83739"/>
                    <a:gd name="connsiteY1-4" fmla="*/ 1400537 h 1400537"/>
                    <a:gd name="connsiteX2-5" fmla="*/ 57873 w 83739"/>
                    <a:gd name="connsiteY2-6" fmla="*/ 1400537 h 1400537"/>
                    <a:gd name="connsiteX3-7" fmla="*/ 83646 w 83739"/>
                    <a:gd name="connsiteY3-8" fmla="*/ 1142730 h 1400537"/>
                    <a:gd name="connsiteX4-9" fmla="*/ 46298 w 83739"/>
                    <a:gd name="connsiteY4-10" fmla="*/ 57873 h 1400537"/>
                    <a:gd name="connsiteX5" fmla="*/ 0 w 83739"/>
                    <a:gd name="connsiteY5" fmla="*/ 0 h 1400537"/>
                    <a:gd name="connsiteX0-11" fmla="*/ 0 w 114172"/>
                    <a:gd name="connsiteY0-12" fmla="*/ 0 h 1400537"/>
                    <a:gd name="connsiteX1-13" fmla="*/ 57873 w 114172"/>
                    <a:gd name="connsiteY1-14" fmla="*/ 1400537 h 1400537"/>
                    <a:gd name="connsiteX2-15" fmla="*/ 57873 w 114172"/>
                    <a:gd name="connsiteY2-16" fmla="*/ 1400537 h 1400537"/>
                    <a:gd name="connsiteX3-17" fmla="*/ 114126 w 114172"/>
                    <a:gd name="connsiteY3-18" fmla="*/ 1136634 h 1400537"/>
                    <a:gd name="connsiteX4-19" fmla="*/ 46298 w 114172"/>
                    <a:gd name="connsiteY4-20" fmla="*/ 57873 h 1400537"/>
                    <a:gd name="connsiteX5-21" fmla="*/ 0 w 114172"/>
                    <a:gd name="connsiteY5-22" fmla="*/ 0 h 140053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21" y="connsiteY5-22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0048" r="23612"/>
                <a:stretch>
                  <a:fillRect/>
                </a:stretch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3962325"/>
            <a:ext cx="8763000" cy="224226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http://themyndset.com/wp-content/uploads/2012/04/time-running-clock-Fotolia_11803550_Subscription_XL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94" b="100000" l="0" r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786256" y="715990"/>
            <a:ext cx="2514599" cy="45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/>
          <p:cNvSpPr>
            <a:spLocks noGrp="1"/>
          </p:cNvSpPr>
          <p:nvPr>
            <p:ph idx="4294967295"/>
          </p:nvPr>
        </p:nvSpPr>
        <p:spPr>
          <a:xfrm>
            <a:off x="4301064" y="4698999"/>
            <a:ext cx="2969660" cy="609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cap="small" dirty="0" err="1">
                <a:solidFill>
                  <a:schemeClr val="bg1"/>
                </a:solidFill>
              </a:rPr>
              <a:t>Điểm</a:t>
            </a:r>
            <a:r>
              <a:rPr lang="en-US" sz="3600" b="1" cap="small" dirty="0">
                <a:solidFill>
                  <a:schemeClr val="bg1"/>
                </a:solidFill>
              </a:rPr>
              <a:t> </a:t>
            </a:r>
            <a:r>
              <a:rPr lang="en-US" sz="3600" b="1" cap="small" dirty="0" err="1">
                <a:solidFill>
                  <a:schemeClr val="bg1"/>
                </a:solidFill>
              </a:rPr>
              <a:t>danh</a:t>
            </a:r>
            <a:endParaRPr lang="en-US" sz="3600" b="1" cap="small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newperspectivesradioshow.files.wordpress.com/2011/03/clock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800600" y="304799"/>
            <a:ext cx="2362200" cy="226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9800" y="1168400"/>
            <a:ext cx="7848600" cy="5003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http://forum.cuasotinhoc.vn/portaluploads/attachments/2011-12/131211100821-laptop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1011" y1="9235" x2="71720" y2="48881"/>
                        <a14:foregroundMark x1="75089" y1="13526" x2="78635" y2="51399"/>
                        <a14:foregroundMark x1="80142" y1="19310" x2="87234" y2="43657"/>
                        <a14:foregroundMark x1="86525" y1="33396" x2="86525" y2="33396"/>
                        <a14:foregroundMark x1="84663" y1="29104" x2="92021" y2="43377"/>
                        <a14:foregroundMark x1="68883" y1="39832" x2="68883" y2="46175"/>
                        <a14:foregroundMark x1="58865" y1="66418" x2="50532" y2="70709"/>
                        <a14:foregroundMark x1="83688" y1="76213" x2="76507" y2="86754"/>
                        <a14:foregroundMark x1="83422" y1="86754" x2="83422" y2="86754"/>
                        <a14:foregroundMark x1="86259" y1="77519" x2="82004" y2="87966"/>
                        <a14:foregroundMark x1="45567" y1="90299" x2="46277" y2="90299"/>
                        <a14:foregroundMark x1="6206" y1="44869" x2="21011" y2="71922"/>
                        <a14:foregroundMark x1="65685" y1="90703" x2="65685" y2="99881"/>
                        <a14:foregroundMark x1="72591" y1="7517" x2="72591" y2="7517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400800" y="2688769"/>
            <a:ext cx="3665218" cy="348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9" name="Content Placeholder 1"/>
          <p:cNvSpPr>
            <a:spLocks noGrp="1"/>
          </p:cNvSpPr>
          <p:nvPr>
            <p:ph idx="1"/>
          </p:nvPr>
        </p:nvSpPr>
        <p:spPr>
          <a:xfrm>
            <a:off x="2438400" y="1676400"/>
            <a:ext cx="7772400" cy="44958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/>
              <a:buChar char="•"/>
            </a:pPr>
            <a:r>
              <a:rPr lang="en-US" b="0" dirty="0"/>
              <a:t>Review </a:t>
            </a:r>
            <a:r>
              <a:rPr lang="en-US" b="0" dirty="0" err="1"/>
              <a:t>nội</a:t>
            </a:r>
            <a:r>
              <a:rPr lang="en-US" b="0" dirty="0"/>
              <a:t> dung </a:t>
            </a:r>
            <a:r>
              <a:rPr lang="en-US" b="0" dirty="0" err="1"/>
              <a:t>bài</a:t>
            </a:r>
            <a:r>
              <a:rPr lang="en-US" b="0" dirty="0"/>
              <a:t> </a:t>
            </a:r>
            <a:r>
              <a:rPr lang="en-US" b="0" dirty="0" err="1"/>
              <a:t>học</a:t>
            </a:r>
            <a:r>
              <a:rPr lang="en-US" b="0" dirty="0"/>
              <a:t> online 16</a:t>
            </a:r>
            <a:endParaRPr lang="vi-VN" b="0" dirty="0"/>
          </a:p>
          <a:p>
            <a:pPr marL="342900" indent="-342900">
              <a:lnSpc>
                <a:spcPct val="150000"/>
              </a:lnSpc>
              <a:buFont typeface="Arial" panose="020B0604020202020204"/>
              <a:buChar char="•"/>
            </a:pPr>
            <a:r>
              <a:rPr lang="en-US" b="0" dirty="0" err="1"/>
              <a:t>Thảo</a:t>
            </a:r>
            <a:r>
              <a:rPr lang="en-US" b="0" dirty="0"/>
              <a:t> </a:t>
            </a:r>
            <a:r>
              <a:rPr lang="en-US" b="0" dirty="0" err="1"/>
              <a:t>luận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tình</a:t>
            </a:r>
            <a:r>
              <a:rPr lang="en-US" b="0" dirty="0"/>
              <a:t> </a:t>
            </a:r>
            <a:r>
              <a:rPr lang="en-US" b="0" dirty="0" err="1"/>
              <a:t>huống</a:t>
            </a:r>
            <a:r>
              <a:rPr lang="en-US" b="0" dirty="0"/>
              <a:t> </a:t>
            </a:r>
            <a:r>
              <a:rPr lang="en-US" b="0" dirty="0" err="1"/>
              <a:t>trong</a:t>
            </a:r>
            <a:r>
              <a:rPr lang="en-US" b="0" dirty="0"/>
              <a:t> </a:t>
            </a:r>
            <a:r>
              <a:rPr lang="en-US" b="0" dirty="0" err="1"/>
              <a:t>bài</a:t>
            </a:r>
            <a:r>
              <a:rPr lang="en-US" b="0" dirty="0"/>
              <a:t> online 16</a:t>
            </a:r>
            <a:endParaRPr lang="vi-VN" b="0" dirty="0"/>
          </a:p>
          <a:p>
            <a:pPr marL="342900" indent="-342900">
              <a:lnSpc>
                <a:spcPct val="150000"/>
              </a:lnSpc>
              <a:buFont typeface="Arial" panose="020B0604020202020204"/>
              <a:buChar char="•"/>
            </a:pP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bày</a:t>
            </a:r>
            <a:r>
              <a:rPr lang="en-US" b="0" dirty="0"/>
              <a:t> </a:t>
            </a:r>
            <a:r>
              <a:rPr lang="en-US" b="0" dirty="0" err="1"/>
              <a:t>chuyên</a:t>
            </a:r>
            <a:r>
              <a:rPr lang="en-US" b="0" dirty="0"/>
              <a:t> </a:t>
            </a:r>
            <a:r>
              <a:rPr lang="en-US" b="0" dirty="0" err="1"/>
              <a:t>đề</a:t>
            </a:r>
            <a:endParaRPr lang="vi-VN" b="0" dirty="0"/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0"/>
            <a:ext cx="2133600" cy="365125"/>
          </a:xfrm>
          <a:prstGeom prst="rect">
            <a:avLst/>
          </a:prstGeom>
          <a:noFill/>
          <a:ln>
            <a:miter lim="800000"/>
          </a:ln>
        </p:spPr>
        <p:txBody>
          <a:bodyPr wrap="square" numCol="1" anchorCtr="0" compatLnSpc="1"/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t>3</a:t>
            </a:fld>
            <a:endParaRPr lang="en-US" sz="2000">
              <a:solidFill>
                <a:schemeClr val="bg1"/>
              </a:solidFill>
              <a:ea typeface="Roboto Lt"/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2209800" y="762000"/>
            <a:ext cx="5791200" cy="8128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14630" y="863958"/>
            <a:ext cx="532917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Nội</a:t>
            </a:r>
            <a:r>
              <a:rPr lang="en-US" sz="32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dung </a:t>
            </a:r>
            <a:r>
              <a:rPr lang="en-US" sz="32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32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endParaRPr lang="en-US" sz="32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 bwMode="auto">
          <a:xfrm>
            <a:off x="5018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0"/>
            <a:ext cx="2133600" cy="365125"/>
          </a:xfrm>
          <a:prstGeom prst="rect">
            <a:avLst/>
          </a:prstGeom>
          <a:noFill/>
          <a:ln>
            <a:miter lim="800000"/>
          </a:ln>
        </p:spPr>
        <p:txBody>
          <a:bodyPr wrap="square" numCol="1" anchorCtr="0" compatLnSpc="1"/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t>4</a:t>
            </a:fld>
            <a:endParaRPr lang="en-US" sz="2000">
              <a:solidFill>
                <a:schemeClr val="bg1"/>
              </a:solidFill>
              <a:ea typeface="Roboto 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10668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Review </a:t>
            </a:r>
            <a:r>
              <a:rPr lang="en-US" sz="44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4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online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6969" y="147958"/>
            <a:ext cx="11482301" cy="613833"/>
          </a:xfrm>
        </p:spPr>
        <p:txBody>
          <a:bodyPr/>
          <a:lstStyle/>
          <a:p>
            <a:r>
              <a:rPr lang="en-US" dirty="0"/>
              <a:t>Public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38200"/>
            <a:ext cx="8611870" cy="173101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  <a:sym typeface="+mn-ea"/>
              </a:rPr>
              <a:t>Figma phiên bản di động</a:t>
            </a:r>
            <a:endParaRPr lang="en-US" b="0" dirty="0" err="1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sym typeface="+mn-ea"/>
              </a:rPr>
              <a:t>Các cách export</a:t>
            </a:r>
            <a:endParaRPr lang="en-US" b="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sym typeface="+mn-ea"/>
              </a:rPr>
              <a:t>Các trang hỗ trợ thiết kế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 trang hỗ trợ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/>
        </p:nvSpPr>
        <p:spPr>
          <a:xfrm>
            <a:off x="381000" y="1066800"/>
            <a:ext cx="9902190" cy="337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9245" indent="-309245" algn="l" defTabSz="1219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17855" indent="-309245" algn="l" defTabSz="12192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88060" indent="-309245" algn="l" defTabSz="12192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2132965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742565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3352165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65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65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965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Sketch App Sources</a:t>
            </a:r>
          </a:p>
          <a:p>
            <a:r>
              <a:rPr lang="vi-VN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Material Design</a:t>
            </a:r>
          </a:p>
          <a:p>
            <a:r>
              <a:rPr lang="vi-VN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Behance</a:t>
            </a:r>
          </a:p>
          <a:p>
            <a:r>
              <a:rPr lang="vi-VN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Dribbble</a:t>
            </a:r>
          </a:p>
          <a:p>
            <a:r>
              <a:rPr lang="vi-VN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Adobe Creative Cloud</a:t>
            </a:r>
          </a:p>
          <a:p>
            <a:r>
              <a:rPr lang="vi-VN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InVision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Chi sẻ</a:t>
            </a:r>
          </a:p>
          <a:p>
            <a:r>
              <a:rPr lang="en-US" dirty="0">
                <a:solidFill>
                  <a:schemeClr val="tx1"/>
                </a:solidFill>
              </a:rPr>
              <a:t>Export hình ảnh thành phần</a:t>
            </a:r>
          </a:p>
          <a:p>
            <a:r>
              <a:rPr lang="en-US" dirty="0">
                <a:solidFill>
                  <a:schemeClr val="tx1"/>
                </a:solidFill>
              </a:rPr>
              <a:t>Export nguyên trang</a:t>
            </a:r>
          </a:p>
          <a:p>
            <a:r>
              <a:rPr lang="en-US" dirty="0">
                <a:solidFill>
                  <a:schemeClr val="tx1"/>
                </a:solidFill>
              </a:rPr>
              <a:t>Export pdf</a:t>
            </a:r>
          </a:p>
        </p:txBody>
      </p:sp>
    </p:spTree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 bwMode="auto">
          <a:xfrm>
            <a:off x="5018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0"/>
            <a:ext cx="2133600" cy="365125"/>
          </a:xfrm>
          <a:prstGeom prst="rect">
            <a:avLst/>
          </a:prstGeom>
          <a:noFill/>
          <a:ln>
            <a:miter lim="800000"/>
          </a:ln>
        </p:spPr>
        <p:txBody>
          <a:bodyPr wrap="square" numCol="1" anchorCtr="0" compatLnSpc="1"/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t>8</a:t>
            </a:fld>
            <a:endParaRPr lang="en-US" sz="2000">
              <a:solidFill>
                <a:schemeClr val="bg1"/>
              </a:solidFill>
              <a:ea typeface="Roboto Lt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-76200" y="1117600"/>
            <a:ext cx="843788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5662" y="1524000"/>
            <a:ext cx="6642538" cy="914400"/>
          </a:xfrm>
        </p:spPr>
        <p:txBody>
          <a:bodyPr>
            <a:noAutofit/>
          </a:bodyPr>
          <a:lstStyle/>
          <a:p>
            <a:pPr algn="l"/>
            <a:r>
              <a:rPr lang="en-US" sz="40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Thảo</a:t>
            </a:r>
            <a:r>
              <a:rPr lang="en-US" sz="40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0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luận</a:t>
            </a:r>
            <a:endParaRPr lang="en-US" sz="40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143000"/>
            <a:ext cx="5087476" cy="28448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Hãy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nêu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rõ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việc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sẽ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thực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đoạn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qui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phát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triển</a:t>
            </a:r>
            <a:r>
              <a:rPr lang="en-US" dirty="0">
                <a:solidFill>
                  <a:schemeClr val="tx1"/>
                </a:solidFill>
              </a:rPr>
              <a:t> website</a:t>
            </a:r>
          </a:p>
        </p:txBody>
      </p:sp>
    </p:spTree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Macintosh PowerPoint</Application>
  <PresentationFormat>Widescreen</PresentationFormat>
  <Paragraphs>57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Roboto Lt</vt:lpstr>
      <vt:lpstr>Arial</vt:lpstr>
      <vt:lpstr>Calibri</vt:lpstr>
      <vt:lpstr>Courier New</vt:lpstr>
      <vt:lpstr>Roboto</vt:lpstr>
      <vt:lpstr>Segoe UI</vt:lpstr>
      <vt:lpstr>Wingdings</vt:lpstr>
      <vt:lpstr>Custom Design</vt:lpstr>
      <vt:lpstr>1_Custom Design</vt:lpstr>
      <vt:lpstr>Public</vt:lpstr>
      <vt:lpstr>PowerPoint Presentation</vt:lpstr>
      <vt:lpstr>Nội dung bài học</vt:lpstr>
      <vt:lpstr>Review bài online</vt:lpstr>
      <vt:lpstr>Public</vt:lpstr>
      <vt:lpstr>Các trang hỗ trợ</vt:lpstr>
      <vt:lpstr>Export </vt:lpstr>
      <vt:lpstr>Thảo luận</vt:lpstr>
      <vt:lpstr>Thảo luận 1</vt:lpstr>
      <vt:lpstr>Thảo luận 2</vt:lpstr>
      <vt:lpstr>Chuyên đề</vt:lpstr>
      <vt:lpstr>Chia nhóm thuyết trình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Tram Ta</cp:lastModifiedBy>
  <cp:revision>2396</cp:revision>
  <dcterms:created xsi:type="dcterms:W3CDTF">2013-04-23T08:05:00Z</dcterms:created>
  <dcterms:modified xsi:type="dcterms:W3CDTF">2023-04-24T01:50:40Z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A03E087AFC3846118FDF3B4C7258BFC2</vt:lpwstr>
  </property>
  <property fmtid="{D5CDD505-2E9C-101B-9397-08002B2CF9AE}" pid="3" name="KSOProductBuildVer">
    <vt:lpwstr>1033-11.2.0.11516</vt:lpwstr>
  </property>
</Properties>
</file>