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3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23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FBF2-5748-6743-A10C-46E7FD0F796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63399-39DE-2D4E-B249-F7730D53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6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63399-39DE-2D4E-B249-F7730D53A4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6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F09D-ED20-E94F-8A56-19750FEB5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B5CDD-10F2-4D41-84DF-09A75208F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28FD-D847-114D-8202-F2C7507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666B7-F285-5D48-87F7-4BEEA4DF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84783-481E-BC45-8793-9F921DA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F720-5638-E746-8CAE-0DB391DB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F6434-D5FC-0142-9C5F-FA38229D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C702-AAFC-BE4E-8377-F24114A2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3FF6-7457-EF49-B157-63A89997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A214-2CEA-7547-BEA0-DE0B7C52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C167F-6BF7-3545-AE33-C3AF733F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F3173-97E1-0144-9393-D38C6732A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456A-C43C-7843-ABFB-E39370D1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19DD-2B8C-534D-B0FD-21595A3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E7E-911C-5040-BCEE-9000B511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4CFA-ED5C-0142-B497-C38234F1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7B77-491F-204C-9414-F2AC2810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EB2F-C0B3-D44E-BFDC-AE9A2198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05C9-F634-9C46-BB63-EB731C7C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4666-B02E-A94F-8755-13EABF5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DF88-7015-764A-9CA1-39732FE2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301D-B240-5047-BC1D-8A543345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E6A8-E5A6-1D43-892E-2D4DEFB3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4FBC-00A9-394B-AE43-241ACF82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EFB6-9993-BD4D-A334-35F9F098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49E8-7307-7D42-A0A0-3F07CB63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2B50-55CE-4E40-80B3-CBAC45AAC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CD32-2E3F-8F4C-BF91-2A21BC0F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6166-9061-EE4B-924D-E3E18BE2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EF8F-5300-E44A-8CAE-3392B0F0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CCA4E-99AA-AD4D-880C-D37A7B69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D3F-9293-3B46-BB7F-06B5E2C3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9BDD2-70CD-5744-B0AF-A20A5ABC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B0CD8-0664-0940-A455-14710400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B4265-491C-DD44-BB46-37102D14B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6711-AF0D-0447-A08D-23A234435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C3802-369B-C242-A13A-D61FE89E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0922E-1633-524A-8C36-F20B0CD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A67B2-931D-6146-A98E-898E98CC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232B-5C42-644C-94E9-C28D3D79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EBAB6-AD2B-5143-BC56-E79BE87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ABA02-6099-5146-9C9F-EDE4D5C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39A1F-60DF-B642-97F3-22B9F37C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DC0BA-7943-5446-8490-449EB5E1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D0C8D-2A9E-F64C-8E04-F200539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2A31-B3C4-4B45-B63E-9E763DEE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955-C045-3641-992A-956C043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65AB-7AC6-1842-AD15-29465D24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7D35C-36A0-E841-9BBD-8C76CE03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59D22-6DD5-4C4A-BEB9-C31043DF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F2040-04A4-6946-82B9-66320520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24412-9FF0-4947-A3AE-AFA9B9B2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912-D017-F940-9EA4-39A4887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B0BE0-0E49-2644-AFD3-B9315F98B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66B8-86FA-714F-A957-2098ACC8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A628-F65C-B848-80FC-0EA1C94A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97A-5257-B94F-BBD5-93FF25CD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1053-364A-094E-A3BA-D12A15E3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8F356-6A37-924B-B30B-C8B24C1B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9C6F-44BC-B848-BEFD-C1FBC6DB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DEF5-6FED-724E-A62D-018E1AF78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D787-FC9E-424A-82FC-8C62734749B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233F-C8B1-574F-BF8C-954710461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06A1-EFF7-D446-A67D-72B5FCB3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28A0-3A49-D949-B97E-38192C98C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7duck/showandtell" TargetMode="External"/><Relationship Id="rId2" Type="http://schemas.openxmlformats.org/officeDocument/2006/relationships/hyperlink" Target="https://t27duck.com/posts/3-building-own-ruby-rpm-for-cent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78C1-9FC9-DE45-AA6F-18E9CE344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Rolling Your Own Ruby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21ED-F5D6-444D-B709-0EA1AE6EE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58924"/>
          </a:xfrm>
        </p:spPr>
        <p:txBody>
          <a:bodyPr>
            <a:normAutofit/>
          </a:bodyPr>
          <a:lstStyle/>
          <a:p>
            <a:r>
              <a:rPr lang="en-US" dirty="0"/>
              <a:t>Tony Drake</a:t>
            </a:r>
          </a:p>
          <a:p>
            <a:r>
              <a:rPr lang="en-US" dirty="0" err="1"/>
              <a:t>indy.rb</a:t>
            </a:r>
            <a:r>
              <a:rPr lang="en-US" dirty="0"/>
              <a:t>, March 2018</a:t>
            </a:r>
          </a:p>
          <a:p>
            <a:endParaRPr lang="en-US" dirty="0"/>
          </a:p>
          <a:p>
            <a:r>
              <a:rPr lang="en-US" dirty="0"/>
              <a:t>@t27duck</a:t>
            </a:r>
          </a:p>
          <a:p>
            <a:r>
              <a:rPr lang="en-US" dirty="0" err="1"/>
              <a:t>github.com</a:t>
            </a:r>
            <a:r>
              <a:rPr lang="en-US" dirty="0"/>
              <a:t>/t27duck</a:t>
            </a:r>
          </a:p>
        </p:txBody>
      </p:sp>
    </p:spTree>
    <p:extLst>
      <p:ext uri="{BB962C8B-B14F-4D97-AF65-F5344CB8AC3E}">
        <p14:creationId xmlns:p14="http://schemas.microsoft.com/office/powerpoint/2010/main" val="337460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C20E-D729-BC4E-BF19-33F4C9A9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Goes Here…</a:t>
            </a:r>
          </a:p>
        </p:txBody>
      </p:sp>
    </p:spTree>
    <p:extLst>
      <p:ext uri="{BB962C8B-B14F-4D97-AF65-F5344CB8AC3E}">
        <p14:creationId xmlns:p14="http://schemas.microsoft.com/office/powerpoint/2010/main" val="124689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2005-903F-AB46-9FFF-6AFB7439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those playing the home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CF62-9989-D741-A1AD-6425894E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rpmbuild</a:t>
            </a:r>
            <a:r>
              <a:rPr lang="en-US" dirty="0"/>
              <a:t> -</a:t>
            </a:r>
            <a:r>
              <a:rPr lang="en-US" dirty="0" err="1"/>
              <a:t>ba</a:t>
            </a:r>
            <a:r>
              <a:rPr lang="en-US" dirty="0"/>
              <a:t> ~/</a:t>
            </a:r>
            <a:r>
              <a:rPr lang="en-US" dirty="0" err="1"/>
              <a:t>rpmbuild</a:t>
            </a:r>
            <a:r>
              <a:rPr lang="en-US" dirty="0"/>
              <a:t>/SPECS/ruby243.spec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readline-devel</a:t>
            </a:r>
            <a:r>
              <a:rPr lang="en-US" dirty="0"/>
              <a:t> </a:t>
            </a:r>
            <a:r>
              <a:rPr lang="en-US" dirty="0" err="1"/>
              <a:t>ncurses-devel</a:t>
            </a:r>
            <a:r>
              <a:rPr lang="en-US" dirty="0"/>
              <a:t> </a:t>
            </a:r>
            <a:r>
              <a:rPr lang="en-US" dirty="0" err="1"/>
              <a:t>gdbm-devel</a:t>
            </a:r>
            <a:r>
              <a:rPr lang="en-US" dirty="0"/>
              <a:t> </a:t>
            </a:r>
            <a:r>
              <a:rPr lang="en-US" dirty="0" err="1"/>
              <a:t>openssl-devel</a:t>
            </a:r>
            <a:r>
              <a:rPr lang="en-US" dirty="0"/>
              <a:t> </a:t>
            </a:r>
            <a:r>
              <a:rPr lang="en-US" dirty="0" err="1"/>
              <a:t>libyaml-devel</a:t>
            </a:r>
            <a:r>
              <a:rPr lang="en-US" dirty="0"/>
              <a:t> </a:t>
            </a:r>
            <a:r>
              <a:rPr lang="en-US" dirty="0" err="1"/>
              <a:t>libffi-devel</a:t>
            </a:r>
            <a:r>
              <a:rPr lang="en-US" dirty="0"/>
              <a:t> </a:t>
            </a:r>
            <a:r>
              <a:rPr lang="en-US" dirty="0" err="1"/>
              <a:t>zlib-devel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rpmbuild</a:t>
            </a:r>
            <a:r>
              <a:rPr lang="en-US" dirty="0"/>
              <a:t> -</a:t>
            </a:r>
            <a:r>
              <a:rPr lang="en-US" dirty="0" err="1"/>
              <a:t>ba</a:t>
            </a:r>
            <a:r>
              <a:rPr lang="en-US" dirty="0"/>
              <a:t> ~/</a:t>
            </a:r>
            <a:r>
              <a:rPr lang="en-US" dirty="0" err="1"/>
              <a:t>rpmbuild</a:t>
            </a:r>
            <a:r>
              <a:rPr lang="en-US" dirty="0"/>
              <a:t>/SPECS/ruby243.spec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--</a:t>
            </a:r>
            <a:r>
              <a:rPr lang="en-US" dirty="0" err="1"/>
              <a:t>nogpgcheck</a:t>
            </a:r>
            <a:r>
              <a:rPr lang="en-US" dirty="0"/>
              <a:t> install ruby-2.4.3-1.el7.centos.x86_64.rpm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profile.d</a:t>
            </a:r>
            <a:r>
              <a:rPr lang="en-US" dirty="0"/>
              <a:t>/</a:t>
            </a:r>
            <a:r>
              <a:rPr lang="en-US" dirty="0" err="1"/>
              <a:t>ruby.sh</a:t>
            </a:r>
            <a:r>
              <a:rPr lang="en-US" dirty="0"/>
              <a:t> to install gems (or in the user’s .</a:t>
            </a:r>
            <a:r>
              <a:rPr lang="en-US" dirty="0" err="1"/>
              <a:t>bashrc</a:t>
            </a:r>
            <a:r>
              <a:rPr lang="en-US" dirty="0"/>
              <a:t>) …</a:t>
            </a:r>
          </a:p>
          <a:p>
            <a:pPr marL="0" indent="0">
              <a:buNone/>
            </a:pPr>
            <a:r>
              <a:rPr lang="en-US" dirty="0"/>
              <a:t># export PATH=$HOME/.gem/ruby/2.4.0/bin:$PATH</a:t>
            </a:r>
          </a:p>
          <a:p>
            <a:pPr marL="0" indent="0">
              <a:buNone/>
            </a:pPr>
            <a:r>
              <a:rPr lang="en-US" dirty="0"/>
              <a:t># export GEM_HOME=$HOME/.gem/ruby/2.4.0</a:t>
            </a:r>
          </a:p>
        </p:txBody>
      </p:sp>
    </p:spTree>
    <p:extLst>
      <p:ext uri="{BB962C8B-B14F-4D97-AF65-F5344CB8AC3E}">
        <p14:creationId xmlns:p14="http://schemas.microsoft.com/office/powerpoint/2010/main" val="168860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0D40-EA45-2B49-9977-26657675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D09F-2DDE-6445-9D72-7A9F167E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the ”text version” of this presentation at: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https://t27duck.com/posts/3-building-own-ruby-rpm-for-centos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/>
              <a:t>Twitter: @t27duck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t27duck</a:t>
            </a:r>
          </a:p>
          <a:p>
            <a:pPr lvl="1"/>
            <a:r>
              <a:rPr lang="en-US" dirty="0" err="1"/>
              <a:t>IndyHackers</a:t>
            </a:r>
            <a:r>
              <a:rPr lang="en-US" dirty="0"/>
              <a:t> Slack + </a:t>
            </a:r>
            <a:r>
              <a:rPr lang="en-US" dirty="0" err="1"/>
              <a:t>Flowdock</a:t>
            </a:r>
            <a:r>
              <a:rPr lang="en-US" dirty="0"/>
              <a:t>: t27duck</a:t>
            </a:r>
          </a:p>
          <a:p>
            <a:pPr lvl="1"/>
            <a:endParaRPr lang="en-US" dirty="0"/>
          </a:p>
          <a:p>
            <a:r>
              <a:rPr lang="en-US" dirty="0"/>
              <a:t>Slides found at:</a:t>
            </a:r>
          </a:p>
          <a:p>
            <a:pPr lvl="1"/>
            <a:r>
              <a:rPr lang="en-US" dirty="0">
                <a:hlinkClick r:id="rId3"/>
              </a:rPr>
              <a:t>https://github.com/t27duck/showandtell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2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1059-E5CB-C04B-8465-B3ED4893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0AD-E94C-2848-B52E-055E1136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Ruby from source into an OS package (RPM for CentOS 7)</a:t>
            </a:r>
          </a:p>
          <a:p>
            <a:r>
              <a:rPr lang="en-US" dirty="0"/>
              <a:t>Install package to a “server” as system Ruby</a:t>
            </a:r>
          </a:p>
          <a:p>
            <a:r>
              <a:rPr lang="en-US" dirty="0"/>
              <a:t>Verify Ruby works</a:t>
            </a:r>
          </a:p>
        </p:txBody>
      </p:sp>
    </p:spTree>
    <p:extLst>
      <p:ext uri="{BB962C8B-B14F-4D97-AF65-F5344CB8AC3E}">
        <p14:creationId xmlns:p14="http://schemas.microsoft.com/office/powerpoint/2010/main" val="21011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8E0E-B056-2B42-9C88-00BFA0A3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975-ADF6-294F-AD21-2929120E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feel like using </a:t>
            </a:r>
            <a:r>
              <a:rPr lang="en-US" dirty="0" err="1"/>
              <a:t>rbenv</a:t>
            </a:r>
            <a:r>
              <a:rPr lang="en-US" dirty="0"/>
              <a:t> in production</a:t>
            </a:r>
          </a:p>
          <a:p>
            <a:r>
              <a:rPr lang="en-US" dirty="0"/>
              <a:t>Would like Ruby managed by the system’s package manager</a:t>
            </a:r>
          </a:p>
          <a:p>
            <a:r>
              <a:rPr lang="en-US" dirty="0"/>
              <a:t>Use to help build a </a:t>
            </a:r>
            <a:r>
              <a:rPr lang="en-US" dirty="0" err="1"/>
              <a:t>docker</a:t>
            </a:r>
            <a:r>
              <a:rPr lang="en-US" dirty="0"/>
              <a:t> image</a:t>
            </a:r>
          </a:p>
          <a:p>
            <a:r>
              <a:rPr lang="en-US" dirty="0"/>
              <a:t>Use with chef to provision a server</a:t>
            </a:r>
          </a:p>
          <a:p>
            <a:r>
              <a:rPr lang="en-US" dirty="0"/>
              <a:t>Because you can</a:t>
            </a:r>
          </a:p>
        </p:txBody>
      </p:sp>
    </p:spTree>
    <p:extLst>
      <p:ext uri="{BB962C8B-B14F-4D97-AF65-F5344CB8AC3E}">
        <p14:creationId xmlns:p14="http://schemas.microsoft.com/office/powerpoint/2010/main" val="144885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2EFD-10BE-7A44-A0B7-B6B846F1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we’re going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F84D-0B21-7F47-B4D0-7BAB82ED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with the same distro version as production with all updates applied (CentOS 7)</a:t>
            </a:r>
          </a:p>
          <a:p>
            <a:pPr lvl="1"/>
            <a:r>
              <a:rPr lang="en-US" dirty="0"/>
              <a:t>Non-root user with </a:t>
            </a:r>
            <a:r>
              <a:rPr lang="en-US" dirty="0" err="1"/>
              <a:t>sudo</a:t>
            </a:r>
            <a:endParaRPr lang="en-US" dirty="0"/>
          </a:p>
          <a:p>
            <a:r>
              <a:rPr lang="en-US" dirty="0"/>
              <a:t>Install build tools</a:t>
            </a:r>
          </a:p>
          <a:p>
            <a:r>
              <a:rPr lang="en-US" dirty="0"/>
              <a:t>Prep build environment</a:t>
            </a:r>
          </a:p>
          <a:p>
            <a:pPr lvl="1"/>
            <a:r>
              <a:rPr lang="en-US" dirty="0"/>
              <a:t>Download Ruby source code</a:t>
            </a:r>
          </a:p>
          <a:p>
            <a:pPr lvl="1"/>
            <a:r>
              <a:rPr lang="en-US" dirty="0"/>
              <a:t>Create/download/edit build configuration file</a:t>
            </a:r>
          </a:p>
          <a:p>
            <a:r>
              <a:rPr lang="en-US" dirty="0"/>
              <a:t>Create package</a:t>
            </a:r>
          </a:p>
          <a:p>
            <a:r>
              <a:rPr lang="en-US" dirty="0"/>
              <a:t>Install package</a:t>
            </a:r>
          </a:p>
        </p:txBody>
      </p:sp>
    </p:spTree>
    <p:extLst>
      <p:ext uri="{BB962C8B-B14F-4D97-AF65-F5344CB8AC3E}">
        <p14:creationId xmlns:p14="http://schemas.microsoft.com/office/powerpoint/2010/main" val="362586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00DA-1E6E-8C48-BE3D-1B8BF9BB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10C9-8B06-AC40-AD20-6D2D6C67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yum </a:t>
            </a:r>
            <a:r>
              <a:rPr lang="en-US" dirty="0" err="1"/>
              <a:t>groupinstall</a:t>
            </a:r>
            <a:r>
              <a:rPr lang="en-US" dirty="0"/>
              <a:t> 'Development Tools’</a:t>
            </a:r>
          </a:p>
          <a:p>
            <a:endParaRPr lang="en-US" dirty="0"/>
          </a:p>
          <a:p>
            <a:r>
              <a:rPr lang="en-US" dirty="0" err="1"/>
              <a:t>gcc</a:t>
            </a:r>
            <a:endParaRPr lang="en-US" dirty="0"/>
          </a:p>
          <a:p>
            <a:r>
              <a:rPr lang="en-US" dirty="0"/>
              <a:t>patch</a:t>
            </a:r>
          </a:p>
          <a:p>
            <a:r>
              <a:rPr lang="en-US" dirty="0" err="1"/>
              <a:t>wget</a:t>
            </a:r>
            <a:endParaRPr lang="en-US" dirty="0"/>
          </a:p>
          <a:p>
            <a:r>
              <a:rPr lang="en-US" dirty="0"/>
              <a:t>rpm-build</a:t>
            </a:r>
          </a:p>
          <a:p>
            <a:r>
              <a:rPr lang="en-US" dirty="0" err="1"/>
              <a:t>redhat</a:t>
            </a:r>
            <a:r>
              <a:rPr lang="en-US" dirty="0"/>
              <a:t>-rpm-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C4E7-543C-C145-AA87-96FDD90A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build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83C8-E523-CD46-8BBF-49AB65EA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08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mkdir</a:t>
            </a:r>
            <a:r>
              <a:rPr lang="en-US" dirty="0"/>
              <a:t> -p ~/</a:t>
            </a:r>
            <a:r>
              <a:rPr lang="en-US" dirty="0" err="1"/>
              <a:t>rpmbuild</a:t>
            </a:r>
            <a:r>
              <a:rPr lang="en-US" dirty="0"/>
              <a:t>/{BUILD,BUILDROOT,RPMS,SOURCES,SPECS,SRPMS}</a:t>
            </a:r>
          </a:p>
          <a:p>
            <a:pPr marL="0" indent="0">
              <a:buNone/>
            </a:pPr>
            <a:r>
              <a:rPr lang="en-US" dirty="0"/>
              <a:t>$ echo '%_</a:t>
            </a:r>
            <a:r>
              <a:rPr lang="en-US" dirty="0" err="1"/>
              <a:t>topdir</a:t>
            </a:r>
            <a:r>
              <a:rPr lang="en-US" dirty="0"/>
              <a:t> %(echo $HOME)/</a:t>
            </a:r>
            <a:r>
              <a:rPr lang="en-US" dirty="0" err="1"/>
              <a:t>rpmbuild</a:t>
            </a:r>
            <a:r>
              <a:rPr lang="en-US" dirty="0"/>
              <a:t>' &gt; ~/.</a:t>
            </a:r>
            <a:r>
              <a:rPr lang="en-US" dirty="0" err="1"/>
              <a:t>rpmmacros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Creates directories used by </a:t>
            </a:r>
            <a:r>
              <a:rPr lang="en-US" dirty="0" err="1"/>
              <a:t>rpmbuild</a:t>
            </a:r>
            <a:endParaRPr lang="en-US" dirty="0"/>
          </a:p>
          <a:p>
            <a:r>
              <a:rPr lang="en-US" dirty="0"/>
              <a:t>Sets configuration to tell rpm-build where folder structure is located</a:t>
            </a:r>
          </a:p>
        </p:txBody>
      </p:sp>
    </p:spTree>
    <p:extLst>
      <p:ext uri="{BB962C8B-B14F-4D97-AF65-F5344CB8AC3E}">
        <p14:creationId xmlns:p14="http://schemas.microsoft.com/office/powerpoint/2010/main" val="13500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D6F4-2C1D-A94E-98E8-5A8695E8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build environment</a:t>
            </a:r>
            <a:br>
              <a:rPr lang="en-US" dirty="0"/>
            </a:br>
            <a:r>
              <a:rPr lang="en-US" dirty="0"/>
              <a:t>(Directories of interest)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76A7-C94A-D442-B2F1-9D3D5031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</a:t>
            </a:r>
          </a:p>
          <a:p>
            <a:pPr lvl="1"/>
            <a:r>
              <a:rPr lang="en-US" dirty="0"/>
              <a:t>Holds the compressed source code</a:t>
            </a:r>
          </a:p>
          <a:p>
            <a:endParaRPr lang="en-US" dirty="0"/>
          </a:p>
          <a:p>
            <a:r>
              <a:rPr lang="en-US" dirty="0"/>
              <a:t>SPECS</a:t>
            </a:r>
          </a:p>
          <a:p>
            <a:pPr lvl="1"/>
            <a:r>
              <a:rPr lang="en-US" dirty="0"/>
              <a:t>Files that describe how the package is to be built</a:t>
            </a:r>
          </a:p>
          <a:p>
            <a:pPr lvl="1"/>
            <a:r>
              <a:rPr lang="en-US" dirty="0"/>
              <a:t>Metadata about the package along with instructions on how to compile</a:t>
            </a:r>
          </a:p>
          <a:p>
            <a:endParaRPr lang="en-US" dirty="0"/>
          </a:p>
          <a:p>
            <a:r>
              <a:rPr lang="en-US" dirty="0"/>
              <a:t>RPMS</a:t>
            </a:r>
          </a:p>
          <a:p>
            <a:pPr lvl="1"/>
            <a:r>
              <a:rPr lang="en-US" dirty="0"/>
              <a:t>When the package is built, the resulting .rpm file is placed in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3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4C02-38A1-FA4A-AD12-1F9BF886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build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120A-6B0F-A84A-80B2-899915FE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~/</a:t>
            </a:r>
            <a:r>
              <a:rPr lang="en-US" dirty="0" err="1"/>
              <a:t>rpmbuild</a:t>
            </a:r>
            <a:r>
              <a:rPr lang="en-US" dirty="0"/>
              <a:t>/SOURCES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ftp://</a:t>
            </a:r>
            <a:r>
              <a:rPr lang="en-US" dirty="0" err="1"/>
              <a:t>ftp.ruby-lang.org</a:t>
            </a:r>
            <a:r>
              <a:rPr lang="en-US" dirty="0"/>
              <a:t>/pub/ruby/ruby-2.4.3.tar.gz</a:t>
            </a:r>
          </a:p>
          <a:p>
            <a:endParaRPr lang="en-US" dirty="0"/>
          </a:p>
          <a:p>
            <a:r>
              <a:rPr lang="en-US" dirty="0"/>
              <a:t>$ cd ~/</a:t>
            </a:r>
            <a:r>
              <a:rPr lang="en-US" dirty="0" err="1"/>
              <a:t>rpmbuild</a:t>
            </a:r>
            <a:r>
              <a:rPr lang="en-US" dirty="0"/>
              <a:t>/SPECS</a:t>
            </a:r>
          </a:p>
          <a:p>
            <a:r>
              <a:rPr lang="en-US" dirty="0"/>
              <a:t>$ # Write/fetch/get somehow spec file here</a:t>
            </a:r>
          </a:p>
        </p:txBody>
      </p:sp>
    </p:spTree>
    <p:extLst>
      <p:ext uri="{BB962C8B-B14F-4D97-AF65-F5344CB8AC3E}">
        <p14:creationId xmlns:p14="http://schemas.microsoft.com/office/powerpoint/2010/main" val="194376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3D7C-9F03-F240-9301-3A9A245B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FC59-5623-FB40-AFC2-8FDBB2FC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rpmbuild</a:t>
            </a:r>
            <a:r>
              <a:rPr lang="en-US" dirty="0"/>
              <a:t> -</a:t>
            </a:r>
            <a:r>
              <a:rPr lang="en-US" dirty="0" err="1"/>
              <a:t>ba</a:t>
            </a:r>
            <a:r>
              <a:rPr lang="en-US" dirty="0"/>
              <a:t> ~/</a:t>
            </a:r>
            <a:r>
              <a:rPr lang="en-US" dirty="0" err="1"/>
              <a:t>rpmbuild</a:t>
            </a:r>
            <a:r>
              <a:rPr lang="en-US" dirty="0"/>
              <a:t>/SPECS/</a:t>
            </a:r>
            <a:r>
              <a:rPr lang="en-US" dirty="0" err="1"/>
              <a:t>my_spec.spec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|&gt;&gt; File writes to ~/</a:t>
            </a:r>
            <a:r>
              <a:rPr lang="en-US" dirty="0" err="1"/>
              <a:t>rpmbuild</a:t>
            </a:r>
            <a:r>
              <a:rPr lang="en-US" dirty="0"/>
              <a:t>/RPMS/</a:t>
            </a:r>
          </a:p>
        </p:txBody>
      </p:sp>
    </p:spTree>
    <p:extLst>
      <p:ext uri="{BB962C8B-B14F-4D97-AF65-F5344CB8AC3E}">
        <p14:creationId xmlns:p14="http://schemas.microsoft.com/office/powerpoint/2010/main" val="182969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488</Words>
  <Application>Microsoft Macintosh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Rolling Your Own Ruby Package</vt:lpstr>
      <vt:lpstr>What are we doing?</vt:lpstr>
      <vt:lpstr>Why?</vt:lpstr>
      <vt:lpstr>How we’re going to do it</vt:lpstr>
      <vt:lpstr>Build tools</vt:lpstr>
      <vt:lpstr>Prep build environment</vt:lpstr>
      <vt:lpstr>Prep build environment (Directories of interest)</vt:lpstr>
      <vt:lpstr>Prep build environment</vt:lpstr>
      <vt:lpstr>Build the package</vt:lpstr>
      <vt:lpstr>Live Demo Goes Here…</vt:lpstr>
      <vt:lpstr>For those playing the home game…</vt:lpstr>
      <vt:lpstr>The end!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 Your Own Ruby Package</dc:title>
  <dc:creator>Tony Drake</dc:creator>
  <cp:lastModifiedBy>Tony Drake</cp:lastModifiedBy>
  <cp:revision>10</cp:revision>
  <dcterms:created xsi:type="dcterms:W3CDTF">2018-03-13T22:46:24Z</dcterms:created>
  <dcterms:modified xsi:type="dcterms:W3CDTF">2018-03-14T00:39:02Z</dcterms:modified>
</cp:coreProperties>
</file>