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2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32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7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23" Type="http://schemas.openxmlformats.org/officeDocument/2006/relationships/image" Target="../media/image46.png"/><Relationship Id="rId28" Type="http://schemas.openxmlformats.org/officeDocument/2006/relationships/image" Target="../media/image27.png"/><Relationship Id="rId36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2.png"/><Relationship Id="rId22" Type="http://schemas.openxmlformats.org/officeDocument/2006/relationships/image" Target="../media/image45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59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1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2.png"/><Relationship Id="rId24" Type="http://schemas.openxmlformats.org/officeDocument/2006/relationships/image" Target="../media/image23.png"/><Relationship Id="rId32" Type="http://schemas.openxmlformats.org/officeDocument/2006/relationships/image" Target="../media/image6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55.png"/><Relationship Id="rId23" Type="http://schemas.openxmlformats.org/officeDocument/2006/relationships/image" Target="../media/image58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51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54.png"/><Relationship Id="rId22" Type="http://schemas.openxmlformats.org/officeDocument/2006/relationships/image" Target="../media/image57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62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3F30EE0-55C8-DCB9-AAD6-7D9B554F20F0}"/>
              </a:ext>
            </a:extLst>
          </p:cNvPr>
          <p:cNvCxnSpPr/>
          <p:nvPr/>
        </p:nvCxnSpPr>
        <p:spPr>
          <a:xfrm>
            <a:off x="752475" y="6343650"/>
            <a:ext cx="78390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B97E842-246D-0858-EE70-9543C42660A0}"/>
              </a:ext>
            </a:extLst>
          </p:cNvPr>
          <p:cNvCxnSpPr>
            <a:cxnSpLocks/>
          </p:cNvCxnSpPr>
          <p:nvPr/>
        </p:nvCxnSpPr>
        <p:spPr>
          <a:xfrm flipV="1">
            <a:off x="1019175" y="295275"/>
            <a:ext cx="0" cy="6334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A4FA9-2D95-1F5A-997A-A78A2B5D2074}"/>
                  </a:ext>
                </a:extLst>
              </p:cNvPr>
              <p:cNvSpPr txBox="1"/>
              <p:nvPr/>
            </p:nvSpPr>
            <p:spPr>
              <a:xfrm>
                <a:off x="8486777" y="6158984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A4FA9-2D95-1F5A-997A-A78A2B5D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7" y="6158984"/>
                <a:ext cx="4286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B57AF7D-54E7-D4C7-2243-E1FC2B940CC6}"/>
              </a:ext>
            </a:extLst>
          </p:cNvPr>
          <p:cNvCxnSpPr>
            <a:cxnSpLocks/>
          </p:cNvCxnSpPr>
          <p:nvPr/>
        </p:nvCxnSpPr>
        <p:spPr>
          <a:xfrm flipV="1">
            <a:off x="1552575" y="4162425"/>
            <a:ext cx="6934202" cy="161925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46156E-4A4C-F530-A02A-1B0991D875BB}"/>
              </a:ext>
            </a:extLst>
          </p:cNvPr>
          <p:cNvCxnSpPr>
            <a:cxnSpLocks/>
          </p:cNvCxnSpPr>
          <p:nvPr/>
        </p:nvCxnSpPr>
        <p:spPr>
          <a:xfrm flipV="1">
            <a:off x="1828800" y="609600"/>
            <a:ext cx="1447800" cy="544830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FDF6B81-1504-6EC7-ABD5-A8F23E52BD34}"/>
                  </a:ext>
                </a:extLst>
              </p:cNvPr>
              <p:cNvSpPr txBox="1"/>
              <p:nvPr/>
            </p:nvSpPr>
            <p:spPr>
              <a:xfrm>
                <a:off x="8467727" y="397776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en-US" altLang="ja-JP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FDF6B81-1504-6EC7-ABD5-A8F23E52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27" y="3977760"/>
                <a:ext cx="42862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D30D8E-8681-CABA-D0FE-40DF057057E8}"/>
                  </a:ext>
                </a:extLst>
              </p:cNvPr>
              <p:cNvSpPr txBox="1"/>
              <p:nvPr/>
            </p:nvSpPr>
            <p:spPr>
              <a:xfrm>
                <a:off x="2862265" y="424934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kumimoji="1" lang="en-US" altLang="ja-JP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D30D8E-8681-CABA-D0FE-40DF0570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65" y="424934"/>
                <a:ext cx="42862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A3AA6BB1-804F-E5DC-7903-D5A97B7D50AD}"/>
              </a:ext>
            </a:extLst>
          </p:cNvPr>
          <p:cNvSpPr/>
          <p:nvPr/>
        </p:nvSpPr>
        <p:spPr>
          <a:xfrm>
            <a:off x="4086224" y="5095875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3506EFD-0CC8-CC74-8F01-F7E4B5CC9B7E}"/>
              </a:ext>
            </a:extLst>
          </p:cNvPr>
          <p:cNvSpPr/>
          <p:nvPr/>
        </p:nvSpPr>
        <p:spPr>
          <a:xfrm>
            <a:off x="6643686" y="44958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AEEE1ED-9000-D9A6-7988-A61487A4F7CD}"/>
              </a:ext>
            </a:extLst>
          </p:cNvPr>
          <p:cNvSpPr/>
          <p:nvPr/>
        </p:nvSpPr>
        <p:spPr>
          <a:xfrm>
            <a:off x="2252661" y="4162425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D004929-59BC-F4E6-3DB7-357E37273CD5}"/>
              </a:ext>
            </a:extLst>
          </p:cNvPr>
          <p:cNvSpPr/>
          <p:nvPr/>
        </p:nvSpPr>
        <p:spPr>
          <a:xfrm>
            <a:off x="2881312" y="177165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C9146F-99E6-C80D-A62C-4F89846A5E3E}"/>
              </a:ext>
            </a:extLst>
          </p:cNvPr>
          <p:cNvCxnSpPr>
            <a:cxnSpLocks/>
          </p:cNvCxnSpPr>
          <p:nvPr/>
        </p:nvCxnSpPr>
        <p:spPr>
          <a:xfrm flipV="1">
            <a:off x="2466973" y="2967037"/>
            <a:ext cx="3111370" cy="72655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9FE0AE8-E386-1180-15D1-1A142AA6A5BF}"/>
              </a:ext>
            </a:extLst>
          </p:cNvPr>
          <p:cNvCxnSpPr>
            <a:cxnSpLocks/>
          </p:cNvCxnSpPr>
          <p:nvPr/>
        </p:nvCxnSpPr>
        <p:spPr>
          <a:xfrm flipV="1">
            <a:off x="5038723" y="2967037"/>
            <a:ext cx="535633" cy="201567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BC29C45C-44A1-639E-EF61-ACFF446BF77A}"/>
              </a:ext>
            </a:extLst>
          </p:cNvPr>
          <p:cNvSpPr/>
          <p:nvPr/>
        </p:nvSpPr>
        <p:spPr>
          <a:xfrm>
            <a:off x="4972051" y="4900612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BD8A2AC-F2FB-97AE-DF36-2F075EA0FE97}"/>
              </a:ext>
            </a:extLst>
          </p:cNvPr>
          <p:cNvSpPr/>
          <p:nvPr/>
        </p:nvSpPr>
        <p:spPr>
          <a:xfrm>
            <a:off x="2395536" y="36195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DAF1B7C-311B-76FA-9001-E72F964E7D8A}"/>
              </a:ext>
            </a:extLst>
          </p:cNvPr>
          <p:cNvSpPr/>
          <p:nvPr/>
        </p:nvSpPr>
        <p:spPr>
          <a:xfrm>
            <a:off x="5491163" y="28956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DAB8952-D992-B709-972F-08E5A6690A23}"/>
                  </a:ext>
                </a:extLst>
              </p:cNvPr>
              <p:cNvSpPr txBox="1"/>
              <p:nvPr/>
            </p:nvSpPr>
            <p:spPr>
              <a:xfrm>
                <a:off x="590552" y="110609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DAB8952-D992-B709-972F-08E5A669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2" y="110609"/>
                <a:ext cx="428623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B73D4C-1258-6AD5-6AA4-DFDD3B71F023}"/>
                  </a:ext>
                </a:extLst>
              </p:cNvPr>
              <p:cNvSpPr txBox="1"/>
              <p:nvPr/>
            </p:nvSpPr>
            <p:spPr>
              <a:xfrm>
                <a:off x="3910014" y="5269468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B73D4C-1258-6AD5-6AA4-DFDD3B71F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14" y="5269468"/>
                <a:ext cx="4286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60E3DF-0076-DB72-7A7D-33072D9050A6}"/>
                  </a:ext>
                </a:extLst>
              </p:cNvPr>
              <p:cNvSpPr txBox="1"/>
              <p:nvPr/>
            </p:nvSpPr>
            <p:spPr>
              <a:xfrm>
                <a:off x="6500811" y="468438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60E3DF-0076-DB72-7A7D-33072D90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11" y="4684386"/>
                <a:ext cx="4286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DE5E80A-20E3-3614-6480-0AF135A5DB0D}"/>
                  </a:ext>
                </a:extLst>
              </p:cNvPr>
              <p:cNvSpPr txBox="1"/>
              <p:nvPr/>
            </p:nvSpPr>
            <p:spPr>
              <a:xfrm>
                <a:off x="1895475" y="404919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DE5E80A-20E3-3614-6480-0AF135A5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75" y="4049196"/>
                <a:ext cx="4286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524FE65-4B40-A9AD-586E-280D8610B7CC}"/>
                  </a:ext>
                </a:extLst>
              </p:cNvPr>
              <p:cNvSpPr txBox="1"/>
              <p:nvPr/>
            </p:nvSpPr>
            <p:spPr>
              <a:xfrm>
                <a:off x="2538414" y="16584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524FE65-4B40-A9AD-586E-280D8610B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14" y="1658421"/>
                <a:ext cx="4286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000B97-F783-B2C8-C463-DC4BEC15DA35}"/>
                  </a:ext>
                </a:extLst>
              </p:cNvPr>
              <p:cNvSpPr txBox="1"/>
              <p:nvPr/>
            </p:nvSpPr>
            <p:spPr>
              <a:xfrm>
                <a:off x="4838701" y="507903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000B97-F783-B2C8-C463-DC4BEC15D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1" y="5079030"/>
                <a:ext cx="4286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DF0CDF9-2D4A-40BA-44EE-E6519CE82110}"/>
                  </a:ext>
                </a:extLst>
              </p:cNvPr>
              <p:cNvSpPr txBox="1"/>
              <p:nvPr/>
            </p:nvSpPr>
            <p:spPr>
              <a:xfrm>
                <a:off x="2024062" y="3465782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DF0CDF9-2D4A-40BA-44EE-E6519CE82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62" y="3465782"/>
                <a:ext cx="428623" cy="369332"/>
              </a:xfrm>
              <a:prstGeom prst="rect">
                <a:avLst/>
              </a:prstGeom>
              <a:blipFill>
                <a:blip r:embed="rId1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2C31858-4850-A565-6754-8C13FC36A879}"/>
                  </a:ext>
                </a:extLst>
              </p:cNvPr>
              <p:cNvSpPr txBox="1"/>
              <p:nvPr/>
            </p:nvSpPr>
            <p:spPr>
              <a:xfrm>
                <a:off x="5653090" y="259770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2C31858-4850-A565-6754-8C13FC36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90" y="2597705"/>
                <a:ext cx="4286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BCBDDA-2EA6-F963-542D-E81BB76E5168}"/>
                  </a:ext>
                </a:extLst>
              </p:cNvPr>
              <p:cNvSpPr txBox="1"/>
              <p:nvPr/>
            </p:nvSpPr>
            <p:spPr>
              <a:xfrm>
                <a:off x="4345930" y="433870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BCBDDA-2EA6-F963-542D-E81BB76E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30" y="4338700"/>
                <a:ext cx="4286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0DC3FBF-4ABD-93FF-77A7-06EF6CBA61B7}"/>
                  </a:ext>
                </a:extLst>
              </p:cNvPr>
              <p:cNvSpPr txBox="1"/>
              <p:nvPr/>
            </p:nvSpPr>
            <p:spPr>
              <a:xfrm rot="20726260">
                <a:off x="5491164" y="4072589"/>
                <a:ext cx="771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0DC3FBF-4ABD-93FF-77A7-06EF6CBA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6260">
                <a:off x="5491164" y="4072589"/>
                <a:ext cx="7715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D635DA6-5650-212E-6154-7D03B70DE59B}"/>
                  </a:ext>
                </a:extLst>
              </p:cNvPr>
              <p:cNvSpPr txBox="1"/>
              <p:nvPr/>
            </p:nvSpPr>
            <p:spPr>
              <a:xfrm>
                <a:off x="2493061" y="383140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D635DA6-5650-212E-6154-7D03B70D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61" y="3831400"/>
                <a:ext cx="4286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8BF616C-4DD5-0F5B-5B3D-8F9E5BA18ADD}"/>
                  </a:ext>
                </a:extLst>
              </p:cNvPr>
              <p:cNvSpPr txBox="1"/>
              <p:nvPr/>
            </p:nvSpPr>
            <p:spPr>
              <a:xfrm>
                <a:off x="2932973" y="2603539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8BF616C-4DD5-0F5B-5B3D-8F9E5BA1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73" y="2603539"/>
                <a:ext cx="7429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C27DDBBB-1DF4-AE9E-D7AE-A211996C1A74}"/>
              </a:ext>
            </a:extLst>
          </p:cNvPr>
          <p:cNvSpPr/>
          <p:nvPr/>
        </p:nvSpPr>
        <p:spPr>
          <a:xfrm rot="4500000">
            <a:off x="4453606" y="4365890"/>
            <a:ext cx="217745" cy="909478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5A57355A-04F2-CB5F-B1FF-931D66C5588E}"/>
              </a:ext>
            </a:extLst>
          </p:cNvPr>
          <p:cNvSpPr/>
          <p:nvPr/>
        </p:nvSpPr>
        <p:spPr>
          <a:xfrm rot="4500000">
            <a:off x="5784651" y="3712586"/>
            <a:ext cx="179693" cy="1640793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49C563FF-CBA2-0D9B-292F-6BEAE417D7CA}"/>
              </a:ext>
            </a:extLst>
          </p:cNvPr>
          <p:cNvSpPr/>
          <p:nvPr/>
        </p:nvSpPr>
        <p:spPr>
          <a:xfrm rot="11640000">
            <a:off x="2498609" y="3710432"/>
            <a:ext cx="105694" cy="570643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3E63FD99-EA2D-96F2-37AB-62B7849DEE9A}"/>
              </a:ext>
            </a:extLst>
          </p:cNvPr>
          <p:cNvSpPr/>
          <p:nvPr/>
        </p:nvSpPr>
        <p:spPr>
          <a:xfrm rot="11640000">
            <a:off x="2789763" y="1867029"/>
            <a:ext cx="170322" cy="1810734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0B75EB1-04CF-CDA6-0B22-C42CED8AF79D}"/>
                  </a:ext>
                </a:extLst>
              </p:cNvPr>
              <p:cNvSpPr txBox="1"/>
              <p:nvPr/>
            </p:nvSpPr>
            <p:spPr>
              <a:xfrm>
                <a:off x="4169718" y="525887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0B75EB1-04CF-CDA6-0B22-C42CED8A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8" y="5258871"/>
                <a:ext cx="428623" cy="369332"/>
              </a:xfrm>
              <a:prstGeom prst="rect">
                <a:avLst/>
              </a:prstGeom>
              <a:blipFill>
                <a:blip r:embed="rId17"/>
                <a:stretch>
                  <a:fillRect l="-4286" r="-728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431DF06-8B19-1248-0FC2-05BE9DF6C188}"/>
                  </a:ext>
                </a:extLst>
              </p:cNvPr>
              <p:cNvSpPr txBox="1"/>
              <p:nvPr/>
            </p:nvSpPr>
            <p:spPr>
              <a:xfrm>
                <a:off x="6715122" y="465718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431DF06-8B19-1248-0FC2-05BE9DF6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2" y="4657181"/>
                <a:ext cx="428623" cy="369332"/>
              </a:xfrm>
              <a:prstGeom prst="rect">
                <a:avLst/>
              </a:prstGeom>
              <a:blipFill>
                <a:blip r:embed="rId18"/>
                <a:stretch>
                  <a:fillRect l="-4286" r="-7285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F1C9164-FE16-3331-D0E1-57FD78E31C87}"/>
                  </a:ext>
                </a:extLst>
              </p:cNvPr>
              <p:cNvSpPr txBox="1"/>
              <p:nvPr/>
            </p:nvSpPr>
            <p:spPr>
              <a:xfrm>
                <a:off x="1370485" y="3870007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F1C9164-FE16-3331-D0E1-57FD78E31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485" y="3870007"/>
                <a:ext cx="428623" cy="369332"/>
              </a:xfrm>
              <a:prstGeom prst="rect">
                <a:avLst/>
              </a:prstGeom>
              <a:blipFill>
                <a:blip r:embed="rId19"/>
                <a:stretch>
                  <a:fillRect l="-4286" r="-6857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3093575-76AE-7947-FDB7-0F267A359DC3}"/>
                  </a:ext>
                </a:extLst>
              </p:cNvPr>
              <p:cNvSpPr txBox="1"/>
              <p:nvPr/>
            </p:nvSpPr>
            <p:spPr>
              <a:xfrm>
                <a:off x="2269721" y="143046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3093575-76AE-7947-FDB7-0F267A359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721" y="1430466"/>
                <a:ext cx="428623" cy="369332"/>
              </a:xfrm>
              <a:prstGeom prst="rect">
                <a:avLst/>
              </a:prstGeom>
              <a:blipFill>
                <a:blip r:embed="rId20"/>
                <a:stretch>
                  <a:fillRect l="-4225" r="-7183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9C1090B-3CF4-25B0-87A1-E37477D82141}"/>
                  </a:ext>
                </a:extLst>
              </p:cNvPr>
              <p:cNvSpPr txBox="1"/>
              <p:nvPr/>
            </p:nvSpPr>
            <p:spPr>
              <a:xfrm>
                <a:off x="5886453" y="258773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9C1090B-3CF4-25B0-87A1-E37477D82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53" y="2587730"/>
                <a:ext cx="428623" cy="369332"/>
              </a:xfrm>
              <a:prstGeom prst="rect">
                <a:avLst/>
              </a:prstGeom>
              <a:blipFill>
                <a:blip r:embed="rId21"/>
                <a:stretch>
                  <a:fillRect l="-4286" r="-134286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BF69F71-5738-9BEE-AEA4-FA73810C0BF5}"/>
                  </a:ext>
                </a:extLst>
              </p:cNvPr>
              <p:cNvSpPr txBox="1"/>
              <p:nvPr/>
            </p:nvSpPr>
            <p:spPr>
              <a:xfrm>
                <a:off x="5053012" y="5065947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BF69F71-5738-9BEE-AEA4-FA73810C0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012" y="5065947"/>
                <a:ext cx="428623" cy="369332"/>
              </a:xfrm>
              <a:prstGeom prst="rect">
                <a:avLst/>
              </a:prstGeom>
              <a:blipFill>
                <a:blip r:embed="rId22"/>
                <a:stretch>
                  <a:fillRect l="-4286" r="-10285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AD37694-943E-1C60-D0E9-9A9DDB9E6636}"/>
                  </a:ext>
                </a:extLst>
              </p:cNvPr>
              <p:cNvSpPr txBox="1"/>
              <p:nvPr/>
            </p:nvSpPr>
            <p:spPr>
              <a:xfrm>
                <a:off x="1490664" y="3191629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AD37694-943E-1C60-D0E9-9A9DDB9E6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664" y="3191629"/>
                <a:ext cx="428623" cy="369332"/>
              </a:xfrm>
              <a:prstGeom prst="rect">
                <a:avLst/>
              </a:prstGeom>
              <a:blipFill>
                <a:blip r:embed="rId23"/>
                <a:stretch>
                  <a:fillRect l="-4286" r="-104286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407BDDB-A569-B1C8-7C1D-CE567C3786C6}"/>
              </a:ext>
            </a:extLst>
          </p:cNvPr>
          <p:cNvCxnSpPr>
            <a:cxnSpLocks/>
          </p:cNvCxnSpPr>
          <p:nvPr/>
        </p:nvCxnSpPr>
        <p:spPr>
          <a:xfrm>
            <a:off x="4141729" y="5626596"/>
            <a:ext cx="0" cy="71705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8649340-7FEF-BA01-A859-A579C38A30FC}"/>
              </a:ext>
            </a:extLst>
          </p:cNvPr>
          <p:cNvCxnSpPr>
            <a:cxnSpLocks/>
          </p:cNvCxnSpPr>
          <p:nvPr/>
        </p:nvCxnSpPr>
        <p:spPr>
          <a:xfrm>
            <a:off x="5053012" y="5404976"/>
            <a:ext cx="0" cy="9386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D884122-9FD0-3FF9-9449-737307D6856F}"/>
              </a:ext>
            </a:extLst>
          </p:cNvPr>
          <p:cNvCxnSpPr>
            <a:cxnSpLocks/>
          </p:cNvCxnSpPr>
          <p:nvPr/>
        </p:nvCxnSpPr>
        <p:spPr>
          <a:xfrm>
            <a:off x="5562600" y="3168610"/>
            <a:ext cx="0" cy="31750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9EF51FA-E795-B502-C89E-A0C4CE5A1984}"/>
              </a:ext>
            </a:extLst>
          </p:cNvPr>
          <p:cNvCxnSpPr>
            <a:cxnSpLocks/>
          </p:cNvCxnSpPr>
          <p:nvPr/>
        </p:nvCxnSpPr>
        <p:spPr>
          <a:xfrm>
            <a:off x="6729757" y="5043487"/>
            <a:ext cx="0" cy="13001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97D9543-3A7D-6D8C-560E-8F21C5EF10BF}"/>
                  </a:ext>
                </a:extLst>
              </p:cNvPr>
              <p:cNvSpPr txBox="1"/>
              <p:nvPr/>
            </p:nvSpPr>
            <p:spPr>
              <a:xfrm>
                <a:off x="3880744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𝑥𝑎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97D9543-3A7D-6D8C-560E-8F21C5EF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44" y="6331446"/>
                <a:ext cx="4286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6BFDF8C-4593-9FAD-482D-F8B33FE99FA9}"/>
                  </a:ext>
                </a:extLst>
              </p:cNvPr>
              <p:cNvSpPr txBox="1"/>
              <p:nvPr/>
            </p:nvSpPr>
            <p:spPr>
              <a:xfrm>
                <a:off x="4824411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𝑥𝑝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6BFDF8C-4593-9FAD-482D-F8B33FE9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11" y="6331446"/>
                <a:ext cx="428623" cy="369332"/>
              </a:xfrm>
              <a:prstGeom prst="rect">
                <a:avLst/>
              </a:prstGeom>
              <a:blipFill>
                <a:blip r:embed="rId2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8C3B882-381D-45D8-71C3-81CF4561EFC9}"/>
                  </a:ext>
                </a:extLst>
              </p:cNvPr>
              <p:cNvSpPr txBox="1"/>
              <p:nvPr/>
            </p:nvSpPr>
            <p:spPr>
              <a:xfrm>
                <a:off x="5371847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8C3B882-381D-45D8-71C3-81CF4561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847" y="6331446"/>
                <a:ext cx="42862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E6820310-FA42-CF9E-496C-4A49A7442DA8}"/>
                  </a:ext>
                </a:extLst>
              </p:cNvPr>
              <p:cNvSpPr txBox="1"/>
              <p:nvPr/>
            </p:nvSpPr>
            <p:spPr>
              <a:xfrm>
                <a:off x="6515445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E6820310-FA42-CF9E-496C-4A49A744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45" y="6331446"/>
                <a:ext cx="4286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B8A177B-5565-295E-FB20-52C679DA8F34}"/>
              </a:ext>
            </a:extLst>
          </p:cNvPr>
          <p:cNvCxnSpPr>
            <a:cxnSpLocks/>
          </p:cNvCxnSpPr>
          <p:nvPr/>
        </p:nvCxnSpPr>
        <p:spPr>
          <a:xfrm>
            <a:off x="2324098" y="4378821"/>
            <a:ext cx="0" cy="19526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87821CA-0A5A-9535-6FC8-01278DBD2B46}"/>
              </a:ext>
            </a:extLst>
          </p:cNvPr>
          <p:cNvCxnSpPr>
            <a:cxnSpLocks/>
          </p:cNvCxnSpPr>
          <p:nvPr/>
        </p:nvCxnSpPr>
        <p:spPr>
          <a:xfrm>
            <a:off x="2480133" y="3842824"/>
            <a:ext cx="0" cy="25008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06852CD-5ADD-2559-4D46-EE73829592C0}"/>
              </a:ext>
            </a:extLst>
          </p:cNvPr>
          <p:cNvCxnSpPr>
            <a:cxnSpLocks/>
          </p:cNvCxnSpPr>
          <p:nvPr/>
        </p:nvCxnSpPr>
        <p:spPr>
          <a:xfrm>
            <a:off x="2967037" y="2001371"/>
            <a:ext cx="0" cy="43300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A919C5-934B-DB49-1C7F-5DB98D93C5CA}"/>
                  </a:ext>
                </a:extLst>
              </p:cNvPr>
              <p:cNvSpPr txBox="1"/>
              <p:nvPr/>
            </p:nvSpPr>
            <p:spPr>
              <a:xfrm>
                <a:off x="2051510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𝑥𝑐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A919C5-934B-DB49-1C7F-5DB98D93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10" y="6331446"/>
                <a:ext cx="42862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C40BA10-057C-7EE0-F575-B1B270FB2579}"/>
                  </a:ext>
                </a:extLst>
              </p:cNvPr>
              <p:cNvSpPr txBox="1"/>
              <p:nvPr/>
            </p:nvSpPr>
            <p:spPr>
              <a:xfrm>
                <a:off x="2401598" y="6331446"/>
                <a:ext cx="572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𝑥𝑞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C40BA10-057C-7EE0-F575-B1B270FB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98" y="6331446"/>
                <a:ext cx="572975" cy="369332"/>
              </a:xfrm>
              <a:prstGeom prst="rect">
                <a:avLst/>
              </a:prstGeom>
              <a:blipFill>
                <a:blip r:embed="rId2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E780D56-D20E-0133-6A3D-F5E0326F5264}"/>
                  </a:ext>
                </a:extLst>
              </p:cNvPr>
              <p:cNvSpPr txBox="1"/>
              <p:nvPr/>
            </p:nvSpPr>
            <p:spPr>
              <a:xfrm>
                <a:off x="2786539" y="6331446"/>
                <a:ext cx="572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𝑥𝑑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E780D56-D20E-0133-6A3D-F5E0326F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39" y="6331446"/>
                <a:ext cx="5729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B6A12B8-7EFF-28D3-1834-6C59F54AD590}"/>
              </a:ext>
            </a:extLst>
          </p:cNvPr>
          <p:cNvCxnSpPr>
            <a:cxnSpLocks/>
          </p:cNvCxnSpPr>
          <p:nvPr/>
        </p:nvCxnSpPr>
        <p:spPr>
          <a:xfrm flipH="1">
            <a:off x="1019175" y="1843087"/>
            <a:ext cx="160148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9787D42-EFBC-B890-5033-F2ED248C13D7}"/>
              </a:ext>
            </a:extLst>
          </p:cNvPr>
          <p:cNvCxnSpPr>
            <a:cxnSpLocks/>
          </p:cNvCxnSpPr>
          <p:nvPr/>
        </p:nvCxnSpPr>
        <p:spPr>
          <a:xfrm flipH="1">
            <a:off x="1042278" y="3690937"/>
            <a:ext cx="100923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01BF9F9F-97CA-80C9-3E04-54B0D3B798E2}"/>
              </a:ext>
            </a:extLst>
          </p:cNvPr>
          <p:cNvCxnSpPr>
            <a:cxnSpLocks/>
          </p:cNvCxnSpPr>
          <p:nvPr/>
        </p:nvCxnSpPr>
        <p:spPr>
          <a:xfrm flipH="1">
            <a:off x="1042278" y="4235595"/>
            <a:ext cx="89003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DFDBE63-FDBB-9E12-8847-4145C0B1473D}"/>
              </a:ext>
            </a:extLst>
          </p:cNvPr>
          <p:cNvCxnSpPr>
            <a:cxnSpLocks/>
          </p:cNvCxnSpPr>
          <p:nvPr/>
        </p:nvCxnSpPr>
        <p:spPr>
          <a:xfrm flipH="1">
            <a:off x="1042278" y="2967037"/>
            <a:ext cx="44177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E67FAE0-7BE4-AD11-33C8-538580F155A3}"/>
              </a:ext>
            </a:extLst>
          </p:cNvPr>
          <p:cNvCxnSpPr>
            <a:cxnSpLocks/>
          </p:cNvCxnSpPr>
          <p:nvPr/>
        </p:nvCxnSpPr>
        <p:spPr>
          <a:xfrm flipH="1">
            <a:off x="1042278" y="4572226"/>
            <a:ext cx="556219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8DF0A89-635B-DC47-477E-5519C54B1D3B}"/>
              </a:ext>
            </a:extLst>
          </p:cNvPr>
          <p:cNvCxnSpPr>
            <a:cxnSpLocks/>
          </p:cNvCxnSpPr>
          <p:nvPr/>
        </p:nvCxnSpPr>
        <p:spPr>
          <a:xfrm flipH="1">
            <a:off x="1042278" y="4955650"/>
            <a:ext cx="38704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64A8E6C-75D8-8886-3595-AFF1F9BD04FF}"/>
              </a:ext>
            </a:extLst>
          </p:cNvPr>
          <p:cNvCxnSpPr>
            <a:cxnSpLocks/>
          </p:cNvCxnSpPr>
          <p:nvPr/>
        </p:nvCxnSpPr>
        <p:spPr>
          <a:xfrm flipH="1">
            <a:off x="1042278" y="5167312"/>
            <a:ext cx="304394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71109BCD-8CB6-5478-8B73-93FF6EA780FE}"/>
                  </a:ext>
                </a:extLst>
              </p:cNvPr>
              <p:cNvSpPr txBox="1"/>
              <p:nvPr/>
            </p:nvSpPr>
            <p:spPr>
              <a:xfrm>
                <a:off x="605618" y="49437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𝑦𝑎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71109BCD-8CB6-5478-8B73-93FF6EA7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943721"/>
                <a:ext cx="428623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3E1EE74-4FD2-B382-3A1D-9E1B98372A18}"/>
                  </a:ext>
                </a:extLst>
              </p:cNvPr>
              <p:cNvSpPr txBox="1"/>
              <p:nvPr/>
            </p:nvSpPr>
            <p:spPr>
              <a:xfrm>
                <a:off x="605618" y="468039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𝑦𝑝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3E1EE74-4FD2-B382-3A1D-9E1B9837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680391"/>
                <a:ext cx="428623" cy="369332"/>
              </a:xfrm>
              <a:prstGeom prst="rect">
                <a:avLst/>
              </a:prstGeom>
              <a:blipFill>
                <a:blip r:embed="rId3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65993209-D131-F2F6-8941-E1A5BF4FA8BD}"/>
                  </a:ext>
                </a:extLst>
              </p:cNvPr>
              <p:cNvSpPr txBox="1"/>
              <p:nvPr/>
            </p:nvSpPr>
            <p:spPr>
              <a:xfrm>
                <a:off x="605618" y="43639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65993209-D131-F2F6-8941-E1A5BF4FA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363921"/>
                <a:ext cx="428623" cy="369332"/>
              </a:xfrm>
              <a:prstGeom prst="rect">
                <a:avLst/>
              </a:prstGeom>
              <a:blipFill>
                <a:blip r:embed="rId33"/>
                <a:stretch>
                  <a:fillRect l="-4225" r="-4225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52C370CE-8E58-17BA-3EE0-F442FEA48655}"/>
                  </a:ext>
                </a:extLst>
              </p:cNvPr>
              <p:cNvSpPr txBox="1"/>
              <p:nvPr/>
            </p:nvSpPr>
            <p:spPr>
              <a:xfrm>
                <a:off x="605618" y="4083888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𝑦𝑐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52C370CE-8E58-17BA-3EE0-F442FEA4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083888"/>
                <a:ext cx="428623" cy="369332"/>
              </a:xfrm>
              <a:prstGeom prst="rect">
                <a:avLst/>
              </a:prstGeom>
              <a:blipFill>
                <a:blip r:embed="rId3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A39AA62-B9A4-BC50-5D3A-E222D973D00B}"/>
                  </a:ext>
                </a:extLst>
              </p:cNvPr>
              <p:cNvSpPr txBox="1"/>
              <p:nvPr/>
            </p:nvSpPr>
            <p:spPr>
              <a:xfrm>
                <a:off x="605618" y="350067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𝑦𝑞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A39AA62-B9A4-BC50-5D3A-E222D973D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3500675"/>
                <a:ext cx="428623" cy="369332"/>
              </a:xfrm>
              <a:prstGeom prst="rect">
                <a:avLst/>
              </a:prstGeom>
              <a:blipFill>
                <a:blip r:embed="rId3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08CFE2B-51A2-0A95-DA84-8DCD523C62A8}"/>
                  </a:ext>
                </a:extLst>
              </p:cNvPr>
              <p:cNvSpPr txBox="1"/>
              <p:nvPr/>
            </p:nvSpPr>
            <p:spPr>
              <a:xfrm>
                <a:off x="605618" y="272288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08CFE2B-51A2-0A95-DA84-8DCD523C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2722885"/>
                <a:ext cx="428623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CA6F790F-3672-FB10-02E5-ACDCEE2E181B}"/>
                  </a:ext>
                </a:extLst>
              </p:cNvPr>
              <p:cNvSpPr txBox="1"/>
              <p:nvPr/>
            </p:nvSpPr>
            <p:spPr>
              <a:xfrm>
                <a:off x="605618" y="16584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𝑦𝑑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CA6F790F-3672-FB10-02E5-ACDCEE2E1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1658421"/>
                <a:ext cx="428623" cy="369332"/>
              </a:xfrm>
              <a:prstGeom prst="rect">
                <a:avLst/>
              </a:prstGeom>
              <a:blipFill>
                <a:blip r:embed="rId37"/>
                <a:stretch>
                  <a:fillRect l="-4225" r="-7042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70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CF5F0D90-AAB1-5118-4051-B7735743C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691893"/>
                  </p:ext>
                </p:extLst>
              </p:nvPr>
            </p:nvGraphicFramePr>
            <p:xfrm>
              <a:off x="162000" y="256311"/>
              <a:ext cx="8820000" cy="40962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55129320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749354167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199160895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34064942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6484660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a:t>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ξ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η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x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y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935602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086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69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7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199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7034637"/>
                      </a:ext>
                    </a:extLst>
                  </a:tr>
                  <a:tr h="395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928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CF5F0D90-AAB1-5118-4051-B7735743C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691893"/>
                  </p:ext>
                </p:extLst>
              </p:nvPr>
            </p:nvGraphicFramePr>
            <p:xfrm>
              <a:off x="162000" y="256311"/>
              <a:ext cx="8820000" cy="40962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55129320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749354167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199160895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34064942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6484660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a:t>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ξ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η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x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y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935602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111475" r="-100615" b="-9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111475" r="-615" b="-9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211475" r="-100615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211475" r="-615" b="-8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086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311475" r="-100615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311475" r="-615" b="-7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69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411475" r="-100615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411475" r="-615" b="-6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7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846" t="-511475" r="-30061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846" t="-511475" r="-20061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511475" r="-10061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511475" r="-615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199574"/>
                      </a:ext>
                    </a:extLst>
                  </a:tr>
                  <a:tr h="935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846" t="-243791" r="-300615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243791" r="-100615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243791" r="-615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034637"/>
                      </a:ext>
                    </a:extLst>
                  </a:tr>
                  <a:tr h="935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5846" t="-341558" r="-200615" b="-3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45846" t="-341558" r="-100615" b="-3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45846" t="-341558" r="-615" b="-3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262C1C-FAD0-69EA-C14D-A3F53D9FD5EB}"/>
                  </a:ext>
                </a:extLst>
              </p:cNvPr>
              <p:cNvSpPr txBox="1"/>
              <p:nvPr/>
            </p:nvSpPr>
            <p:spPr>
              <a:xfrm>
                <a:off x="314324" y="4362613"/>
                <a:ext cx="7915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en-US" altLang="ja-JP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262C1C-FAD0-69EA-C14D-A3F53D9FD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" y="4362613"/>
                <a:ext cx="7915276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9C0556-6F8F-27FE-023C-80CCFB251FE3}"/>
              </a:ext>
            </a:extLst>
          </p:cNvPr>
          <p:cNvSpPr txBox="1"/>
          <p:nvPr/>
        </p:nvSpPr>
        <p:spPr>
          <a:xfrm>
            <a:off x="314325" y="4953685"/>
            <a:ext cx="1933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Cambria Math" panose="02040503050406030204" pitchFamily="18" charset="0"/>
              </a:rPr>
              <a:t>未知量：</a:t>
            </a:r>
            <a:r>
              <a:rPr kumimoji="1" lang="en-US" altLang="ja-JP" i="1" dirty="0">
                <a:latin typeface="Cambria Math" panose="02040503050406030204" pitchFamily="18" charset="0"/>
              </a:rPr>
              <a:t>r, s</a:t>
            </a:r>
          </a:p>
          <a:p>
            <a:r>
              <a:rPr kumimoji="1" lang="ja-JP" altLang="en-US" dirty="0">
                <a:latin typeface="Cambria Math" panose="02040503050406030204" pitchFamily="18" charset="0"/>
              </a:rPr>
              <a:t>条件：</a:t>
            </a:r>
            <a:endParaRPr kumimoji="1" lang="en-US" altLang="ja-JP" dirty="0">
              <a:latin typeface="Cambria Math" panose="02040503050406030204" pitchFamily="18" charset="0"/>
            </a:endParaRPr>
          </a:p>
          <a:p>
            <a:r>
              <a:rPr lang="ja-JP" altLang="en-US" i="1" dirty="0">
                <a:latin typeface="Cambria Math" panose="02040503050406030204" pitchFamily="18" charset="0"/>
              </a:rPr>
              <a:t>・　</a:t>
            </a:r>
            <a:r>
              <a:rPr kumimoji="1" lang="en-US" altLang="ja-JP" i="1" dirty="0">
                <a:latin typeface="Cambria Math" panose="02040503050406030204" pitchFamily="18" charset="0"/>
              </a:rPr>
              <a:t>PT//CD</a:t>
            </a:r>
          </a:p>
          <a:p>
            <a:r>
              <a:rPr lang="ja-JP" altLang="en-US" i="1" dirty="0">
                <a:latin typeface="Cambria Math" panose="02040503050406030204" pitchFamily="18" charset="0"/>
              </a:rPr>
              <a:t>・　</a:t>
            </a:r>
            <a:r>
              <a:rPr lang="en-US" altLang="ja-JP" i="1" dirty="0">
                <a:latin typeface="Cambria Math" panose="02040503050406030204" pitchFamily="18" charset="0"/>
              </a:rPr>
              <a:t>QT//AB</a:t>
            </a:r>
            <a:endParaRPr kumimoji="1" lang="ja-JP" altLang="en-US" i="1" dirty="0">
              <a:latin typeface="Cambria Math" panose="020405030504060302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123F35-CB05-50BB-0E6F-D253C567FF9D}"/>
              </a:ext>
            </a:extLst>
          </p:cNvPr>
          <p:cNvSpPr/>
          <p:nvPr/>
        </p:nvSpPr>
        <p:spPr>
          <a:xfrm>
            <a:off x="3076575" y="4953685"/>
            <a:ext cx="762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1E6D72-922D-8599-9841-4703EAA64537}"/>
              </a:ext>
            </a:extLst>
          </p:cNvPr>
          <p:cNvSpPr/>
          <p:nvPr/>
        </p:nvSpPr>
        <p:spPr>
          <a:xfrm>
            <a:off x="3076575" y="5360091"/>
            <a:ext cx="76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710CEF-756C-5C37-25E4-1F2F3B23D457}"/>
              </a:ext>
            </a:extLst>
          </p:cNvPr>
          <p:cNvSpPr txBox="1"/>
          <p:nvPr/>
        </p:nvSpPr>
        <p:spPr>
          <a:xfrm>
            <a:off x="3838575" y="495368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：数値入力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428CAA-C9D2-7F69-C760-29AB6E005EF8}"/>
              </a:ext>
            </a:extLst>
          </p:cNvPr>
          <p:cNvSpPr txBox="1"/>
          <p:nvPr/>
        </p:nvSpPr>
        <p:spPr>
          <a:xfrm>
            <a:off x="3838574" y="5360091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：マウスクリックによる入力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A15BF7-8A82-F0BD-91B4-CFE0076DF4CC}"/>
              </a:ext>
            </a:extLst>
          </p:cNvPr>
          <p:cNvSpPr txBox="1"/>
          <p:nvPr/>
        </p:nvSpPr>
        <p:spPr>
          <a:xfrm>
            <a:off x="2986087" y="5951163"/>
            <a:ext cx="465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左記条件で</a:t>
            </a:r>
            <a:r>
              <a:rPr lang="en-US" altLang="ja-JP" dirty="0" err="1"/>
              <a:t>r,s</a:t>
            </a:r>
            <a:r>
              <a:rPr lang="ja-JP" altLang="en-US" dirty="0"/>
              <a:t>が求まれば、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Tξ</a:t>
            </a:r>
            <a:r>
              <a:rPr lang="ja-JP" altLang="en-US" dirty="0">
                <a:solidFill>
                  <a:srgbClr val="FF0000"/>
                </a:solidFill>
              </a:rPr>
              <a:t>、</a:t>
            </a:r>
            <a:r>
              <a:rPr lang="en-US" altLang="ja-JP" dirty="0" err="1">
                <a:solidFill>
                  <a:srgbClr val="FF0000"/>
                </a:solidFill>
              </a:rPr>
              <a:t>Tη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(</a:t>
            </a:r>
            <a:r>
              <a:rPr lang="en-US" altLang="ja-JP" dirty="0" err="1"/>
              <a:t>xp,yp</a:t>
            </a:r>
            <a:r>
              <a:rPr lang="en-US" altLang="ja-JP" dirty="0"/>
              <a:t>), (</a:t>
            </a:r>
            <a:r>
              <a:rPr lang="en-US" altLang="ja-JP" dirty="0" err="1"/>
              <a:t>xq,yq</a:t>
            </a:r>
            <a:r>
              <a:rPr lang="en-US" altLang="ja-JP" dirty="0"/>
              <a:t>)</a:t>
            </a:r>
            <a:r>
              <a:rPr lang="ja-JP" altLang="en-US" dirty="0"/>
              <a:t>が求まる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C259D2B-F21F-9521-5D82-AD6EC4524081}"/>
                  </a:ext>
                </a:extLst>
              </p:cNvPr>
              <p:cNvSpPr txBox="1"/>
              <p:nvPr/>
            </p:nvSpPr>
            <p:spPr>
              <a:xfrm>
                <a:off x="1019176" y="181660"/>
                <a:ext cx="6591300" cy="5235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i="1" dirty="0">
                    <a:latin typeface="Cambria Math" panose="02040503050406030204" pitchFamily="18" charset="0"/>
                  </a:rPr>
                  <a:t>・　</a:t>
                </a:r>
                <a:r>
                  <a:rPr kumimoji="1" lang="en-US" altLang="ja-JP" i="1" dirty="0">
                    <a:latin typeface="Cambria Math" panose="02040503050406030204" pitchFamily="18" charset="0"/>
                  </a:rPr>
                  <a:t>PT//CD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i="1" dirty="0">
                    <a:latin typeface="Cambria Math" panose="02040503050406030204" pitchFamily="18" charset="0"/>
                  </a:rPr>
                  <a:t>・　</a:t>
                </a:r>
                <a:r>
                  <a:rPr lang="en-US" altLang="ja-JP" i="1" dirty="0">
                    <a:latin typeface="Cambria Math" panose="02040503050406030204" pitchFamily="18" charset="0"/>
                  </a:rPr>
                  <a:t>QT//AB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C259D2B-F21F-9521-5D82-AD6EC452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6" y="181660"/>
                <a:ext cx="6591300" cy="5235151"/>
              </a:xfrm>
              <a:prstGeom prst="rect">
                <a:avLst/>
              </a:prstGeom>
              <a:blipFill>
                <a:blip r:embed="rId2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6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3F30EE0-55C8-DCB9-AAD6-7D9B554F20F0}"/>
              </a:ext>
            </a:extLst>
          </p:cNvPr>
          <p:cNvCxnSpPr/>
          <p:nvPr/>
        </p:nvCxnSpPr>
        <p:spPr>
          <a:xfrm>
            <a:off x="752475" y="6343650"/>
            <a:ext cx="78390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B97E842-246D-0858-EE70-9543C42660A0}"/>
              </a:ext>
            </a:extLst>
          </p:cNvPr>
          <p:cNvCxnSpPr>
            <a:cxnSpLocks/>
          </p:cNvCxnSpPr>
          <p:nvPr/>
        </p:nvCxnSpPr>
        <p:spPr>
          <a:xfrm flipV="1">
            <a:off x="1019175" y="295275"/>
            <a:ext cx="0" cy="6334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A4FA9-2D95-1F5A-997A-A78A2B5D2074}"/>
                  </a:ext>
                </a:extLst>
              </p:cNvPr>
              <p:cNvSpPr txBox="1"/>
              <p:nvPr/>
            </p:nvSpPr>
            <p:spPr>
              <a:xfrm>
                <a:off x="8486777" y="6158984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A4FA9-2D95-1F5A-997A-A78A2B5D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7" y="6158984"/>
                <a:ext cx="4286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B57AF7D-54E7-D4C7-2243-E1FC2B940CC6}"/>
              </a:ext>
            </a:extLst>
          </p:cNvPr>
          <p:cNvCxnSpPr>
            <a:cxnSpLocks/>
          </p:cNvCxnSpPr>
          <p:nvPr/>
        </p:nvCxnSpPr>
        <p:spPr>
          <a:xfrm flipV="1">
            <a:off x="1552575" y="4162425"/>
            <a:ext cx="6934202" cy="161925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46156E-4A4C-F530-A02A-1B0991D875BB}"/>
              </a:ext>
            </a:extLst>
          </p:cNvPr>
          <p:cNvCxnSpPr>
            <a:cxnSpLocks/>
          </p:cNvCxnSpPr>
          <p:nvPr/>
        </p:nvCxnSpPr>
        <p:spPr>
          <a:xfrm flipV="1">
            <a:off x="1828800" y="609600"/>
            <a:ext cx="1447800" cy="544830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FDF6B81-1504-6EC7-ABD5-A8F23E52BD34}"/>
                  </a:ext>
                </a:extLst>
              </p:cNvPr>
              <p:cNvSpPr txBox="1"/>
              <p:nvPr/>
            </p:nvSpPr>
            <p:spPr>
              <a:xfrm>
                <a:off x="8467727" y="397776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en-US" altLang="ja-JP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FDF6B81-1504-6EC7-ABD5-A8F23E52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27" y="3977760"/>
                <a:ext cx="42862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D30D8E-8681-CABA-D0FE-40DF057057E8}"/>
                  </a:ext>
                </a:extLst>
              </p:cNvPr>
              <p:cNvSpPr txBox="1"/>
              <p:nvPr/>
            </p:nvSpPr>
            <p:spPr>
              <a:xfrm>
                <a:off x="2862265" y="424934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kumimoji="1" lang="en-US" altLang="ja-JP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D30D8E-8681-CABA-D0FE-40DF0570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65" y="424934"/>
                <a:ext cx="42862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A3AA6BB1-804F-E5DC-7903-D5A97B7D50AD}"/>
              </a:ext>
            </a:extLst>
          </p:cNvPr>
          <p:cNvSpPr/>
          <p:nvPr/>
        </p:nvSpPr>
        <p:spPr>
          <a:xfrm>
            <a:off x="4086224" y="5095875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3506EFD-0CC8-CC74-8F01-F7E4B5CC9B7E}"/>
              </a:ext>
            </a:extLst>
          </p:cNvPr>
          <p:cNvSpPr/>
          <p:nvPr/>
        </p:nvSpPr>
        <p:spPr>
          <a:xfrm>
            <a:off x="6643686" y="44958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AEEE1ED-9000-D9A6-7988-A61487A4F7CD}"/>
              </a:ext>
            </a:extLst>
          </p:cNvPr>
          <p:cNvSpPr/>
          <p:nvPr/>
        </p:nvSpPr>
        <p:spPr>
          <a:xfrm>
            <a:off x="2252661" y="4162425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D004929-59BC-F4E6-3DB7-357E37273CD5}"/>
              </a:ext>
            </a:extLst>
          </p:cNvPr>
          <p:cNvSpPr/>
          <p:nvPr/>
        </p:nvSpPr>
        <p:spPr>
          <a:xfrm>
            <a:off x="2881312" y="177165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DAF1B7C-311B-76FA-9001-E72F964E7D8A}"/>
              </a:ext>
            </a:extLst>
          </p:cNvPr>
          <p:cNvSpPr/>
          <p:nvPr/>
        </p:nvSpPr>
        <p:spPr>
          <a:xfrm>
            <a:off x="5491163" y="28956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DAB8952-D992-B709-972F-08E5A6690A23}"/>
                  </a:ext>
                </a:extLst>
              </p:cNvPr>
              <p:cNvSpPr txBox="1"/>
              <p:nvPr/>
            </p:nvSpPr>
            <p:spPr>
              <a:xfrm>
                <a:off x="590552" y="110609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DAB8952-D992-B709-972F-08E5A669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2" y="110609"/>
                <a:ext cx="428623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B73D4C-1258-6AD5-6AA4-DFDD3B71F023}"/>
                  </a:ext>
                </a:extLst>
              </p:cNvPr>
              <p:cNvSpPr txBox="1"/>
              <p:nvPr/>
            </p:nvSpPr>
            <p:spPr>
              <a:xfrm>
                <a:off x="3910014" y="5269468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B73D4C-1258-6AD5-6AA4-DFDD3B71F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14" y="5269468"/>
                <a:ext cx="4286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60E3DF-0076-DB72-7A7D-33072D9050A6}"/>
                  </a:ext>
                </a:extLst>
              </p:cNvPr>
              <p:cNvSpPr txBox="1"/>
              <p:nvPr/>
            </p:nvSpPr>
            <p:spPr>
              <a:xfrm>
                <a:off x="6500811" y="468438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60E3DF-0076-DB72-7A7D-33072D90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11" y="4684386"/>
                <a:ext cx="4286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DE5E80A-20E3-3614-6480-0AF135A5DB0D}"/>
                  </a:ext>
                </a:extLst>
              </p:cNvPr>
              <p:cNvSpPr txBox="1"/>
              <p:nvPr/>
            </p:nvSpPr>
            <p:spPr>
              <a:xfrm>
                <a:off x="1895475" y="404919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DE5E80A-20E3-3614-6480-0AF135A5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75" y="4049196"/>
                <a:ext cx="4286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524FE65-4B40-A9AD-586E-280D8610B7CC}"/>
                  </a:ext>
                </a:extLst>
              </p:cNvPr>
              <p:cNvSpPr txBox="1"/>
              <p:nvPr/>
            </p:nvSpPr>
            <p:spPr>
              <a:xfrm>
                <a:off x="2538414" y="16584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524FE65-4B40-A9AD-586E-280D8610B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14" y="1658421"/>
                <a:ext cx="4286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000B97-F783-B2C8-C463-DC4BEC15DA35}"/>
                  </a:ext>
                </a:extLst>
              </p:cNvPr>
              <p:cNvSpPr txBox="1"/>
              <p:nvPr/>
            </p:nvSpPr>
            <p:spPr>
              <a:xfrm>
                <a:off x="5548235" y="4777197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000B97-F783-B2C8-C463-DC4BEC15D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235" y="4777197"/>
                <a:ext cx="4286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DF0CDF9-2D4A-40BA-44EE-E6519CE82110}"/>
                  </a:ext>
                </a:extLst>
              </p:cNvPr>
              <p:cNvSpPr txBox="1"/>
              <p:nvPr/>
            </p:nvSpPr>
            <p:spPr>
              <a:xfrm>
                <a:off x="2311299" y="257747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DF0CDF9-2D4A-40BA-44EE-E6519CE82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9" y="2577471"/>
                <a:ext cx="428623" cy="369332"/>
              </a:xfrm>
              <a:prstGeom prst="rect">
                <a:avLst/>
              </a:prstGeom>
              <a:blipFill>
                <a:blip r:embed="rId1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2C31858-4850-A565-6754-8C13FC36A879}"/>
                  </a:ext>
                </a:extLst>
              </p:cNvPr>
              <p:cNvSpPr txBox="1"/>
              <p:nvPr/>
            </p:nvSpPr>
            <p:spPr>
              <a:xfrm>
                <a:off x="5653090" y="259770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2C31858-4850-A565-6754-8C13FC36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90" y="2597705"/>
                <a:ext cx="4286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BCBDDA-2EA6-F963-542D-E81BB76E5168}"/>
                  </a:ext>
                </a:extLst>
              </p:cNvPr>
              <p:cNvSpPr txBox="1"/>
              <p:nvPr/>
            </p:nvSpPr>
            <p:spPr>
              <a:xfrm>
                <a:off x="4345930" y="433870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BCBDDA-2EA6-F963-542D-E81BB76E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30" y="4338700"/>
                <a:ext cx="4286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0DC3FBF-4ABD-93FF-77A7-06EF6CBA61B7}"/>
                  </a:ext>
                </a:extLst>
              </p:cNvPr>
              <p:cNvSpPr txBox="1"/>
              <p:nvPr/>
            </p:nvSpPr>
            <p:spPr>
              <a:xfrm rot="20726260">
                <a:off x="5658404" y="4073313"/>
                <a:ext cx="771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0DC3FBF-4ABD-93FF-77A7-06EF6CBA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6260">
                <a:off x="5658404" y="4073313"/>
                <a:ext cx="7715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D635DA6-5650-212E-6154-7D03B70DE59B}"/>
                  </a:ext>
                </a:extLst>
              </p:cNvPr>
              <p:cNvSpPr txBox="1"/>
              <p:nvPr/>
            </p:nvSpPr>
            <p:spPr>
              <a:xfrm>
                <a:off x="2528193" y="365215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D635DA6-5650-212E-6154-7D03B70D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193" y="3652151"/>
                <a:ext cx="4286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8BF616C-4DD5-0F5B-5B3D-8F9E5BA18ADD}"/>
                  </a:ext>
                </a:extLst>
              </p:cNvPr>
              <p:cNvSpPr txBox="1"/>
              <p:nvPr/>
            </p:nvSpPr>
            <p:spPr>
              <a:xfrm>
                <a:off x="3012391" y="2280882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8BF616C-4DD5-0F5B-5B3D-8F9E5BA1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91" y="2280882"/>
                <a:ext cx="7429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C27DDBBB-1DF4-AE9E-D7AE-A211996C1A74}"/>
              </a:ext>
            </a:extLst>
          </p:cNvPr>
          <p:cNvSpPr/>
          <p:nvPr/>
        </p:nvSpPr>
        <p:spPr>
          <a:xfrm rot="4500000">
            <a:off x="4721813" y="4058268"/>
            <a:ext cx="185584" cy="1422902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5A57355A-04F2-CB5F-B1FF-931D66C5588E}"/>
              </a:ext>
            </a:extLst>
          </p:cNvPr>
          <p:cNvSpPr/>
          <p:nvPr/>
        </p:nvSpPr>
        <p:spPr>
          <a:xfrm rot="4500000">
            <a:off x="6063019" y="3926186"/>
            <a:ext cx="127453" cy="1132495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49C563FF-CBA2-0D9B-292F-6BEAE417D7CA}"/>
              </a:ext>
            </a:extLst>
          </p:cNvPr>
          <p:cNvSpPr/>
          <p:nvPr/>
        </p:nvSpPr>
        <p:spPr>
          <a:xfrm rot="11640000">
            <a:off x="2573824" y="3097854"/>
            <a:ext cx="94506" cy="1191082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3E63FD99-EA2D-96F2-37AB-62B7849DEE9A}"/>
              </a:ext>
            </a:extLst>
          </p:cNvPr>
          <p:cNvSpPr/>
          <p:nvPr/>
        </p:nvSpPr>
        <p:spPr>
          <a:xfrm rot="11640000">
            <a:off x="2874788" y="1874121"/>
            <a:ext cx="143056" cy="1111166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0B75EB1-04CF-CDA6-0B22-C42CED8AF79D}"/>
                  </a:ext>
                </a:extLst>
              </p:cNvPr>
              <p:cNvSpPr txBox="1"/>
              <p:nvPr/>
            </p:nvSpPr>
            <p:spPr>
              <a:xfrm>
                <a:off x="4169718" y="525887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0B75EB1-04CF-CDA6-0B22-C42CED8A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8" y="5258871"/>
                <a:ext cx="428623" cy="369332"/>
              </a:xfrm>
              <a:prstGeom prst="rect">
                <a:avLst/>
              </a:prstGeom>
              <a:blipFill>
                <a:blip r:embed="rId17"/>
                <a:stretch>
                  <a:fillRect l="-4286" r="-728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431DF06-8B19-1248-0FC2-05BE9DF6C188}"/>
                  </a:ext>
                </a:extLst>
              </p:cNvPr>
              <p:cNvSpPr txBox="1"/>
              <p:nvPr/>
            </p:nvSpPr>
            <p:spPr>
              <a:xfrm>
                <a:off x="6715122" y="465718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431DF06-8B19-1248-0FC2-05BE9DF6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2" y="4657181"/>
                <a:ext cx="428623" cy="369332"/>
              </a:xfrm>
              <a:prstGeom prst="rect">
                <a:avLst/>
              </a:prstGeom>
              <a:blipFill>
                <a:blip r:embed="rId18"/>
                <a:stretch>
                  <a:fillRect l="-4286" r="-7285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F1C9164-FE16-3331-D0E1-57FD78E31C87}"/>
                  </a:ext>
                </a:extLst>
              </p:cNvPr>
              <p:cNvSpPr txBox="1"/>
              <p:nvPr/>
            </p:nvSpPr>
            <p:spPr>
              <a:xfrm>
                <a:off x="1370485" y="3870007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F1C9164-FE16-3331-D0E1-57FD78E31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485" y="3870007"/>
                <a:ext cx="428623" cy="369332"/>
              </a:xfrm>
              <a:prstGeom prst="rect">
                <a:avLst/>
              </a:prstGeom>
              <a:blipFill>
                <a:blip r:embed="rId19"/>
                <a:stretch>
                  <a:fillRect l="-4286" r="-6857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3093575-76AE-7947-FDB7-0F267A359DC3}"/>
                  </a:ext>
                </a:extLst>
              </p:cNvPr>
              <p:cNvSpPr txBox="1"/>
              <p:nvPr/>
            </p:nvSpPr>
            <p:spPr>
              <a:xfrm>
                <a:off x="2269721" y="143046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3093575-76AE-7947-FDB7-0F267A359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721" y="1430466"/>
                <a:ext cx="428623" cy="369332"/>
              </a:xfrm>
              <a:prstGeom prst="rect">
                <a:avLst/>
              </a:prstGeom>
              <a:blipFill>
                <a:blip r:embed="rId20"/>
                <a:stretch>
                  <a:fillRect l="-4225" r="-7183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9C1090B-3CF4-25B0-87A1-E37477D82141}"/>
                  </a:ext>
                </a:extLst>
              </p:cNvPr>
              <p:cNvSpPr txBox="1"/>
              <p:nvPr/>
            </p:nvSpPr>
            <p:spPr>
              <a:xfrm>
                <a:off x="5886453" y="258773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9C1090B-3CF4-25B0-87A1-E37477D82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53" y="2587730"/>
                <a:ext cx="428623" cy="369332"/>
              </a:xfrm>
              <a:prstGeom prst="rect">
                <a:avLst/>
              </a:prstGeom>
              <a:blipFill>
                <a:blip r:embed="rId21"/>
                <a:stretch>
                  <a:fillRect l="-4286" r="-134286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BF69F71-5738-9BEE-AEA4-FA73810C0BF5}"/>
                  </a:ext>
                </a:extLst>
              </p:cNvPr>
              <p:cNvSpPr txBox="1"/>
              <p:nvPr/>
            </p:nvSpPr>
            <p:spPr>
              <a:xfrm>
                <a:off x="5705442" y="4912344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BF69F71-5738-9BEE-AEA4-FA73810C0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42" y="4912344"/>
                <a:ext cx="428623" cy="369332"/>
              </a:xfrm>
              <a:prstGeom prst="rect">
                <a:avLst/>
              </a:prstGeom>
              <a:blipFill>
                <a:blip r:embed="rId22"/>
                <a:stretch>
                  <a:fillRect l="-4286" r="-1028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AD37694-943E-1C60-D0E9-9A9DDB9E6636}"/>
                  </a:ext>
                </a:extLst>
              </p:cNvPr>
              <p:cNvSpPr txBox="1"/>
              <p:nvPr/>
            </p:nvSpPr>
            <p:spPr>
              <a:xfrm>
                <a:off x="1606451" y="250257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AD37694-943E-1C60-D0E9-9A9DDB9E6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51" y="2502575"/>
                <a:ext cx="428623" cy="369332"/>
              </a:xfrm>
              <a:prstGeom prst="rect">
                <a:avLst/>
              </a:prstGeom>
              <a:blipFill>
                <a:blip r:embed="rId23"/>
                <a:stretch>
                  <a:fillRect l="-4286" r="-104286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407BDDB-A569-B1C8-7C1D-CE567C3786C6}"/>
              </a:ext>
            </a:extLst>
          </p:cNvPr>
          <p:cNvCxnSpPr>
            <a:cxnSpLocks/>
          </p:cNvCxnSpPr>
          <p:nvPr/>
        </p:nvCxnSpPr>
        <p:spPr>
          <a:xfrm>
            <a:off x="4141729" y="5626596"/>
            <a:ext cx="0" cy="71705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D884122-9FD0-3FF9-9449-737307D6856F}"/>
              </a:ext>
            </a:extLst>
          </p:cNvPr>
          <p:cNvCxnSpPr>
            <a:cxnSpLocks/>
          </p:cNvCxnSpPr>
          <p:nvPr/>
        </p:nvCxnSpPr>
        <p:spPr>
          <a:xfrm flipH="1">
            <a:off x="5544945" y="3107536"/>
            <a:ext cx="23558" cy="32514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9EF51FA-E795-B502-C89E-A0C4CE5A1984}"/>
              </a:ext>
            </a:extLst>
          </p:cNvPr>
          <p:cNvCxnSpPr>
            <a:cxnSpLocks/>
          </p:cNvCxnSpPr>
          <p:nvPr/>
        </p:nvCxnSpPr>
        <p:spPr>
          <a:xfrm>
            <a:off x="6729757" y="5043487"/>
            <a:ext cx="0" cy="13001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97D9543-3A7D-6D8C-560E-8F21C5EF10BF}"/>
                  </a:ext>
                </a:extLst>
              </p:cNvPr>
              <p:cNvSpPr txBox="1"/>
              <p:nvPr/>
            </p:nvSpPr>
            <p:spPr>
              <a:xfrm>
                <a:off x="3880744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𝑥𝑎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97D9543-3A7D-6D8C-560E-8F21C5EF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44" y="6331446"/>
                <a:ext cx="4286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8C3B882-381D-45D8-71C3-81CF4561EFC9}"/>
                  </a:ext>
                </a:extLst>
              </p:cNvPr>
              <p:cNvSpPr txBox="1"/>
              <p:nvPr/>
            </p:nvSpPr>
            <p:spPr>
              <a:xfrm>
                <a:off x="5032326" y="6331446"/>
                <a:ext cx="1034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𝑥𝑝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8C3B882-381D-45D8-71C3-81CF4561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26" y="6331446"/>
                <a:ext cx="1034060" cy="369332"/>
              </a:xfrm>
              <a:prstGeom prst="rect">
                <a:avLst/>
              </a:prstGeom>
              <a:blipFill>
                <a:blip r:embed="rId2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E6820310-FA42-CF9E-496C-4A49A7442DA8}"/>
                  </a:ext>
                </a:extLst>
              </p:cNvPr>
              <p:cNvSpPr txBox="1"/>
              <p:nvPr/>
            </p:nvSpPr>
            <p:spPr>
              <a:xfrm>
                <a:off x="6515445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E6820310-FA42-CF9E-496C-4A49A744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45" y="6331446"/>
                <a:ext cx="4286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B8A177B-5565-295E-FB20-52C679DA8F34}"/>
              </a:ext>
            </a:extLst>
          </p:cNvPr>
          <p:cNvCxnSpPr>
            <a:cxnSpLocks/>
          </p:cNvCxnSpPr>
          <p:nvPr/>
        </p:nvCxnSpPr>
        <p:spPr>
          <a:xfrm>
            <a:off x="2324098" y="4378821"/>
            <a:ext cx="0" cy="19526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87821CA-0A5A-9535-6FC8-01278DBD2B46}"/>
              </a:ext>
            </a:extLst>
          </p:cNvPr>
          <p:cNvCxnSpPr>
            <a:cxnSpLocks/>
          </p:cNvCxnSpPr>
          <p:nvPr/>
        </p:nvCxnSpPr>
        <p:spPr>
          <a:xfrm>
            <a:off x="2668359" y="3092217"/>
            <a:ext cx="0" cy="32514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06852CD-5ADD-2559-4D46-EE73829592C0}"/>
              </a:ext>
            </a:extLst>
          </p:cNvPr>
          <p:cNvCxnSpPr>
            <a:cxnSpLocks/>
          </p:cNvCxnSpPr>
          <p:nvPr/>
        </p:nvCxnSpPr>
        <p:spPr>
          <a:xfrm>
            <a:off x="2967037" y="2001371"/>
            <a:ext cx="0" cy="43300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A919C5-934B-DB49-1C7F-5DB98D93C5CA}"/>
                  </a:ext>
                </a:extLst>
              </p:cNvPr>
              <p:cNvSpPr txBox="1"/>
              <p:nvPr/>
            </p:nvSpPr>
            <p:spPr>
              <a:xfrm>
                <a:off x="2051510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𝑥𝑐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A919C5-934B-DB49-1C7F-5DB98D93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10" y="6331446"/>
                <a:ext cx="42862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C40BA10-057C-7EE0-F575-B1B270FB2579}"/>
                  </a:ext>
                </a:extLst>
              </p:cNvPr>
              <p:cNvSpPr txBox="1"/>
              <p:nvPr/>
            </p:nvSpPr>
            <p:spPr>
              <a:xfrm>
                <a:off x="2401598" y="6331446"/>
                <a:ext cx="572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𝑥𝑞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C40BA10-057C-7EE0-F575-B1B270FB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98" y="6331446"/>
                <a:ext cx="572975" cy="369332"/>
              </a:xfrm>
              <a:prstGeom prst="rect">
                <a:avLst/>
              </a:prstGeom>
              <a:blipFill>
                <a:blip r:embed="rId2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E780D56-D20E-0133-6A3D-F5E0326F5264}"/>
                  </a:ext>
                </a:extLst>
              </p:cNvPr>
              <p:cNvSpPr txBox="1"/>
              <p:nvPr/>
            </p:nvSpPr>
            <p:spPr>
              <a:xfrm>
                <a:off x="2786539" y="6331446"/>
                <a:ext cx="572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𝑥𝑑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E780D56-D20E-0133-6A3D-F5E0326F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39" y="6331446"/>
                <a:ext cx="5729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B6A12B8-7EFF-28D3-1834-6C59F54AD590}"/>
              </a:ext>
            </a:extLst>
          </p:cNvPr>
          <p:cNvCxnSpPr>
            <a:cxnSpLocks/>
          </p:cNvCxnSpPr>
          <p:nvPr/>
        </p:nvCxnSpPr>
        <p:spPr>
          <a:xfrm flipH="1">
            <a:off x="1019175" y="1843087"/>
            <a:ext cx="160148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01BF9F9F-97CA-80C9-3E04-54B0D3B798E2}"/>
              </a:ext>
            </a:extLst>
          </p:cNvPr>
          <p:cNvCxnSpPr>
            <a:cxnSpLocks/>
          </p:cNvCxnSpPr>
          <p:nvPr/>
        </p:nvCxnSpPr>
        <p:spPr>
          <a:xfrm flipH="1">
            <a:off x="1042278" y="4235595"/>
            <a:ext cx="89003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DFDBE63-FDBB-9E12-8847-4145C0B1473D}"/>
              </a:ext>
            </a:extLst>
          </p:cNvPr>
          <p:cNvCxnSpPr>
            <a:cxnSpLocks/>
          </p:cNvCxnSpPr>
          <p:nvPr/>
        </p:nvCxnSpPr>
        <p:spPr>
          <a:xfrm flipH="1">
            <a:off x="1042278" y="2975720"/>
            <a:ext cx="44177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E67FAE0-7BE4-AD11-33C8-538580F155A3}"/>
              </a:ext>
            </a:extLst>
          </p:cNvPr>
          <p:cNvCxnSpPr>
            <a:cxnSpLocks/>
          </p:cNvCxnSpPr>
          <p:nvPr/>
        </p:nvCxnSpPr>
        <p:spPr>
          <a:xfrm flipH="1">
            <a:off x="1042278" y="4572226"/>
            <a:ext cx="556219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8DF0A89-635B-DC47-477E-5519C54B1D3B}"/>
              </a:ext>
            </a:extLst>
          </p:cNvPr>
          <p:cNvCxnSpPr>
            <a:cxnSpLocks/>
          </p:cNvCxnSpPr>
          <p:nvPr/>
        </p:nvCxnSpPr>
        <p:spPr>
          <a:xfrm flipH="1">
            <a:off x="1042278" y="4836831"/>
            <a:ext cx="44177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64A8E6C-75D8-8886-3595-AFF1F9BD04FF}"/>
              </a:ext>
            </a:extLst>
          </p:cNvPr>
          <p:cNvCxnSpPr>
            <a:cxnSpLocks/>
          </p:cNvCxnSpPr>
          <p:nvPr/>
        </p:nvCxnSpPr>
        <p:spPr>
          <a:xfrm flipH="1">
            <a:off x="1042278" y="5167312"/>
            <a:ext cx="304394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71109BCD-8CB6-5478-8B73-93FF6EA780FE}"/>
                  </a:ext>
                </a:extLst>
              </p:cNvPr>
              <p:cNvSpPr txBox="1"/>
              <p:nvPr/>
            </p:nvSpPr>
            <p:spPr>
              <a:xfrm>
                <a:off x="605618" y="49437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𝑦𝑎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71109BCD-8CB6-5478-8B73-93FF6EA7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943721"/>
                <a:ext cx="428623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3E1EE74-4FD2-B382-3A1D-9E1B98372A18}"/>
                  </a:ext>
                </a:extLst>
              </p:cNvPr>
              <p:cNvSpPr txBox="1"/>
              <p:nvPr/>
            </p:nvSpPr>
            <p:spPr>
              <a:xfrm>
                <a:off x="605618" y="468039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𝑦𝑝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3E1EE74-4FD2-B382-3A1D-9E1B9837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680391"/>
                <a:ext cx="428623" cy="369332"/>
              </a:xfrm>
              <a:prstGeom prst="rect">
                <a:avLst/>
              </a:prstGeom>
              <a:blipFill>
                <a:blip r:embed="rId3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65993209-D131-F2F6-8941-E1A5BF4FA8BD}"/>
                  </a:ext>
                </a:extLst>
              </p:cNvPr>
              <p:cNvSpPr txBox="1"/>
              <p:nvPr/>
            </p:nvSpPr>
            <p:spPr>
              <a:xfrm>
                <a:off x="605618" y="43639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65993209-D131-F2F6-8941-E1A5BF4FA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363921"/>
                <a:ext cx="428623" cy="369332"/>
              </a:xfrm>
              <a:prstGeom prst="rect">
                <a:avLst/>
              </a:prstGeom>
              <a:blipFill>
                <a:blip r:embed="rId33"/>
                <a:stretch>
                  <a:fillRect l="-4225" r="-4225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52C370CE-8E58-17BA-3EE0-F442FEA48655}"/>
                  </a:ext>
                </a:extLst>
              </p:cNvPr>
              <p:cNvSpPr txBox="1"/>
              <p:nvPr/>
            </p:nvSpPr>
            <p:spPr>
              <a:xfrm>
                <a:off x="605618" y="4083888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𝑦𝑐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52C370CE-8E58-17BA-3EE0-F442FEA4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083888"/>
                <a:ext cx="428623" cy="369332"/>
              </a:xfrm>
              <a:prstGeom prst="rect">
                <a:avLst/>
              </a:prstGeom>
              <a:blipFill>
                <a:blip r:embed="rId3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A39AA62-B9A4-BC50-5D3A-E222D973D00B}"/>
                  </a:ext>
                </a:extLst>
              </p:cNvPr>
              <p:cNvSpPr txBox="1"/>
              <p:nvPr/>
            </p:nvSpPr>
            <p:spPr>
              <a:xfrm>
                <a:off x="605618" y="350067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𝑦𝑞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A39AA62-B9A4-BC50-5D3A-E222D973D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3500675"/>
                <a:ext cx="428623" cy="369332"/>
              </a:xfrm>
              <a:prstGeom prst="rect">
                <a:avLst/>
              </a:prstGeom>
              <a:blipFill>
                <a:blip r:embed="rId3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08CFE2B-51A2-0A95-DA84-8DCD523C62A8}"/>
                  </a:ext>
                </a:extLst>
              </p:cNvPr>
              <p:cNvSpPr txBox="1"/>
              <p:nvPr/>
            </p:nvSpPr>
            <p:spPr>
              <a:xfrm>
                <a:off x="33750" y="2722885"/>
                <a:ext cx="1000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𝑦𝑞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08CFE2B-51A2-0A95-DA84-8DCD523C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" y="2722885"/>
                <a:ext cx="1000492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CA6F790F-3672-FB10-02E5-ACDCEE2E181B}"/>
                  </a:ext>
                </a:extLst>
              </p:cNvPr>
              <p:cNvSpPr txBox="1"/>
              <p:nvPr/>
            </p:nvSpPr>
            <p:spPr>
              <a:xfrm>
                <a:off x="605618" y="16584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𝑦𝑑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CA6F790F-3672-FB10-02E5-ACDCEE2E1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1658421"/>
                <a:ext cx="428623" cy="369332"/>
              </a:xfrm>
              <a:prstGeom prst="rect">
                <a:avLst/>
              </a:prstGeom>
              <a:blipFill>
                <a:blip r:embed="rId37"/>
                <a:stretch>
                  <a:fillRect l="-4225" r="-7042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楕円 22">
            <a:extLst>
              <a:ext uri="{FF2B5EF4-FFF2-40B4-BE49-F238E27FC236}">
                <a16:creationId xmlns:a16="http://schemas.microsoft.com/office/drawing/2014/main" id="{BC29C45C-44A1-639E-EF61-ACFF446BF77A}"/>
              </a:ext>
            </a:extLst>
          </p:cNvPr>
          <p:cNvSpPr/>
          <p:nvPr/>
        </p:nvSpPr>
        <p:spPr>
          <a:xfrm>
            <a:off x="5491013" y="4757978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BD8A2AC-F2FB-97AE-DF36-2F075EA0FE97}"/>
              </a:ext>
            </a:extLst>
          </p:cNvPr>
          <p:cNvSpPr/>
          <p:nvPr/>
        </p:nvSpPr>
        <p:spPr>
          <a:xfrm>
            <a:off x="2573263" y="2891908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FC9058-4A80-DAFB-120F-F9AD95E7F1DC}"/>
              </a:ext>
            </a:extLst>
          </p:cNvPr>
          <p:cNvSpPr txBox="1"/>
          <p:nvPr/>
        </p:nvSpPr>
        <p:spPr>
          <a:xfrm>
            <a:off x="4598340" y="979714"/>
            <a:ext cx="418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せっかくなので、</a:t>
            </a:r>
            <a:r>
              <a:rPr lang="en-US" altLang="ja-JP" dirty="0" err="1"/>
              <a:t>xy</a:t>
            </a:r>
            <a:r>
              <a:rPr lang="ja-JP" altLang="en-US" dirty="0"/>
              <a:t>軸は水平、垂直であることを前提とした場合は以下となります。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50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CF5F0D90-AAB1-5118-4051-B7735743C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978467"/>
                  </p:ext>
                </p:extLst>
              </p:nvPr>
            </p:nvGraphicFramePr>
            <p:xfrm>
              <a:off x="162000" y="256311"/>
              <a:ext cx="8892000" cy="30073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55129320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749354167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199160895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1340649423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484660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a:t>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ξ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η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x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y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935602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086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69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7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199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br>
                            <a:rPr lang="en-US" altLang="ja-JP" b="0" i="1" dirty="0">
                              <a:latin typeface="Cambria Math" panose="02040503050406030204" pitchFamily="18" charset="0"/>
                            </a:rPr>
                          </a:br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7034637"/>
                      </a:ext>
                    </a:extLst>
                  </a:tr>
                  <a:tr h="395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br>
                            <a:rPr lang="en-US" altLang="ja-JP" b="0" i="1" dirty="0">
                              <a:latin typeface="Cambria Math" panose="02040503050406030204" pitchFamily="18" charset="0"/>
                            </a:rPr>
                          </a:br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br>
                            <a:rPr lang="en-US" altLang="ja-JP" b="0" i="1" dirty="0">
                              <a:latin typeface="Cambria Math" panose="02040503050406030204" pitchFamily="18" charset="0"/>
                            </a:rPr>
                          </a:br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928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CF5F0D90-AAB1-5118-4051-B7735743C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978467"/>
                  </p:ext>
                </p:extLst>
              </p:nvPr>
            </p:nvGraphicFramePr>
            <p:xfrm>
              <a:off x="162000" y="256311"/>
              <a:ext cx="8892000" cy="30073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55129320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749354167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199160895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1340649423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484660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a:t>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ξ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η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x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y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935602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390" t="-111475" r="-100604" b="-6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390" t="-111475" r="-604" b="-6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390" t="-211475" r="-100604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390" t="-211475" r="-604" b="-5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086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390" t="-311475" r="-100604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390" t="-311475" r="-604" b="-4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69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390" t="-411475" r="-100604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390" t="-411475" r="-604" b="-3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7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846" t="-520000" r="-304308" b="-2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846" t="-520000" r="-204308" b="-2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390" t="-520000" r="-100604" b="-2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390" t="-520000" r="-604" b="-2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199574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846" t="-581250" r="-304308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390" t="-581250" r="-100604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1390" t="-581250" r="-604" b="-1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034637"/>
                      </a:ext>
                    </a:extLst>
                  </a:tr>
                  <a:tr h="395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5846" t="-670769" r="-204308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41390" t="-670769" r="-100604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41390" t="-670769" r="-604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D94640-ED58-42D0-ECED-C20A5598D6D1}"/>
                  </a:ext>
                </a:extLst>
              </p:cNvPr>
              <p:cNvSpPr txBox="1"/>
              <p:nvPr/>
            </p:nvSpPr>
            <p:spPr>
              <a:xfrm>
                <a:off x="162000" y="3507732"/>
                <a:ext cx="4572000" cy="613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D94640-ED58-42D0-ECED-C20A5598D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" y="3507732"/>
                <a:ext cx="4572000" cy="613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8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3F30EE0-55C8-DCB9-AAD6-7D9B554F20F0}"/>
              </a:ext>
            </a:extLst>
          </p:cNvPr>
          <p:cNvCxnSpPr/>
          <p:nvPr/>
        </p:nvCxnSpPr>
        <p:spPr>
          <a:xfrm>
            <a:off x="752475" y="6343650"/>
            <a:ext cx="78390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B97E842-246D-0858-EE70-9543C42660A0}"/>
              </a:ext>
            </a:extLst>
          </p:cNvPr>
          <p:cNvCxnSpPr>
            <a:cxnSpLocks/>
          </p:cNvCxnSpPr>
          <p:nvPr/>
        </p:nvCxnSpPr>
        <p:spPr>
          <a:xfrm flipV="1">
            <a:off x="1019175" y="295275"/>
            <a:ext cx="0" cy="6334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A4FA9-2D95-1F5A-997A-A78A2B5D2074}"/>
                  </a:ext>
                </a:extLst>
              </p:cNvPr>
              <p:cNvSpPr txBox="1"/>
              <p:nvPr/>
            </p:nvSpPr>
            <p:spPr>
              <a:xfrm>
                <a:off x="8486777" y="6158984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DA4FA9-2D95-1F5A-997A-A78A2B5D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7" y="6158984"/>
                <a:ext cx="4286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B57AF7D-54E7-D4C7-2243-E1FC2B940CC6}"/>
              </a:ext>
            </a:extLst>
          </p:cNvPr>
          <p:cNvCxnSpPr>
            <a:cxnSpLocks/>
          </p:cNvCxnSpPr>
          <p:nvPr/>
        </p:nvCxnSpPr>
        <p:spPr>
          <a:xfrm flipV="1">
            <a:off x="1552575" y="4162425"/>
            <a:ext cx="6934202" cy="161925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46156E-4A4C-F530-A02A-1B0991D875BB}"/>
              </a:ext>
            </a:extLst>
          </p:cNvPr>
          <p:cNvCxnSpPr>
            <a:cxnSpLocks/>
          </p:cNvCxnSpPr>
          <p:nvPr/>
        </p:nvCxnSpPr>
        <p:spPr>
          <a:xfrm flipV="1">
            <a:off x="1828800" y="609600"/>
            <a:ext cx="1447800" cy="544830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FDF6B81-1504-6EC7-ABD5-A8F23E52BD34}"/>
                  </a:ext>
                </a:extLst>
              </p:cNvPr>
              <p:cNvSpPr txBox="1"/>
              <p:nvPr/>
            </p:nvSpPr>
            <p:spPr>
              <a:xfrm>
                <a:off x="8467727" y="397776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en-US" altLang="ja-JP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FDF6B81-1504-6EC7-ABD5-A8F23E52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727" y="3977760"/>
                <a:ext cx="42862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D30D8E-8681-CABA-D0FE-40DF057057E8}"/>
                  </a:ext>
                </a:extLst>
              </p:cNvPr>
              <p:cNvSpPr txBox="1"/>
              <p:nvPr/>
            </p:nvSpPr>
            <p:spPr>
              <a:xfrm>
                <a:off x="2862265" y="424934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kumimoji="1" lang="en-US" altLang="ja-JP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D30D8E-8681-CABA-D0FE-40DF0570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65" y="424934"/>
                <a:ext cx="42862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A3AA6BB1-804F-E5DC-7903-D5A97B7D50AD}"/>
              </a:ext>
            </a:extLst>
          </p:cNvPr>
          <p:cNvSpPr/>
          <p:nvPr/>
        </p:nvSpPr>
        <p:spPr>
          <a:xfrm>
            <a:off x="4086224" y="5095875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3506EFD-0CC8-CC74-8F01-F7E4B5CC9B7E}"/>
              </a:ext>
            </a:extLst>
          </p:cNvPr>
          <p:cNvSpPr/>
          <p:nvPr/>
        </p:nvSpPr>
        <p:spPr>
          <a:xfrm>
            <a:off x="6643686" y="44958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AEEE1ED-9000-D9A6-7988-A61487A4F7CD}"/>
              </a:ext>
            </a:extLst>
          </p:cNvPr>
          <p:cNvSpPr/>
          <p:nvPr/>
        </p:nvSpPr>
        <p:spPr>
          <a:xfrm>
            <a:off x="2252661" y="4162425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D004929-59BC-F4E6-3DB7-357E37273CD5}"/>
              </a:ext>
            </a:extLst>
          </p:cNvPr>
          <p:cNvSpPr/>
          <p:nvPr/>
        </p:nvSpPr>
        <p:spPr>
          <a:xfrm>
            <a:off x="2881312" y="177165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6C9146F-99E6-C80D-A62C-4F89846A5E3E}"/>
              </a:ext>
            </a:extLst>
          </p:cNvPr>
          <p:cNvCxnSpPr>
            <a:cxnSpLocks/>
          </p:cNvCxnSpPr>
          <p:nvPr/>
        </p:nvCxnSpPr>
        <p:spPr>
          <a:xfrm>
            <a:off x="2828197" y="2231301"/>
            <a:ext cx="2750146" cy="73573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9FE0AE8-E386-1180-15D1-1A142AA6A5BF}"/>
              </a:ext>
            </a:extLst>
          </p:cNvPr>
          <p:cNvCxnSpPr>
            <a:cxnSpLocks/>
          </p:cNvCxnSpPr>
          <p:nvPr/>
        </p:nvCxnSpPr>
        <p:spPr>
          <a:xfrm flipH="1" flipV="1">
            <a:off x="5574356" y="2967037"/>
            <a:ext cx="418330" cy="178909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BC29C45C-44A1-639E-EF61-ACFF446BF77A}"/>
              </a:ext>
            </a:extLst>
          </p:cNvPr>
          <p:cNvSpPr/>
          <p:nvPr/>
        </p:nvSpPr>
        <p:spPr>
          <a:xfrm>
            <a:off x="5912442" y="4676211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BD8A2AC-F2FB-97AE-DF36-2F075EA0FE97}"/>
              </a:ext>
            </a:extLst>
          </p:cNvPr>
          <p:cNvSpPr/>
          <p:nvPr/>
        </p:nvSpPr>
        <p:spPr>
          <a:xfrm>
            <a:off x="2763266" y="2157948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DAF1B7C-311B-76FA-9001-E72F964E7D8A}"/>
              </a:ext>
            </a:extLst>
          </p:cNvPr>
          <p:cNvSpPr/>
          <p:nvPr/>
        </p:nvSpPr>
        <p:spPr>
          <a:xfrm>
            <a:off x="5491163" y="2895600"/>
            <a:ext cx="1428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DAB8952-D992-B709-972F-08E5A6690A23}"/>
                  </a:ext>
                </a:extLst>
              </p:cNvPr>
              <p:cNvSpPr txBox="1"/>
              <p:nvPr/>
            </p:nvSpPr>
            <p:spPr>
              <a:xfrm>
                <a:off x="590552" y="110609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DAB8952-D992-B709-972F-08E5A6690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2" y="110609"/>
                <a:ext cx="428623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B73D4C-1258-6AD5-6AA4-DFDD3B71F023}"/>
                  </a:ext>
                </a:extLst>
              </p:cNvPr>
              <p:cNvSpPr txBox="1"/>
              <p:nvPr/>
            </p:nvSpPr>
            <p:spPr>
              <a:xfrm>
                <a:off x="3910014" y="5269468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B73D4C-1258-6AD5-6AA4-DFDD3B71F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14" y="5269468"/>
                <a:ext cx="4286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60E3DF-0076-DB72-7A7D-33072D9050A6}"/>
                  </a:ext>
                </a:extLst>
              </p:cNvPr>
              <p:cNvSpPr txBox="1"/>
              <p:nvPr/>
            </p:nvSpPr>
            <p:spPr>
              <a:xfrm>
                <a:off x="6500811" y="468438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60E3DF-0076-DB72-7A7D-33072D90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11" y="4684386"/>
                <a:ext cx="4286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DE5E80A-20E3-3614-6480-0AF135A5DB0D}"/>
                  </a:ext>
                </a:extLst>
              </p:cNvPr>
              <p:cNvSpPr txBox="1"/>
              <p:nvPr/>
            </p:nvSpPr>
            <p:spPr>
              <a:xfrm>
                <a:off x="1895475" y="404919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DE5E80A-20E3-3614-6480-0AF135A5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75" y="4049196"/>
                <a:ext cx="4286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524FE65-4B40-A9AD-586E-280D8610B7CC}"/>
                  </a:ext>
                </a:extLst>
              </p:cNvPr>
              <p:cNvSpPr txBox="1"/>
              <p:nvPr/>
            </p:nvSpPr>
            <p:spPr>
              <a:xfrm>
                <a:off x="2538414" y="16584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524FE65-4B40-A9AD-586E-280D8610B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14" y="1658421"/>
                <a:ext cx="4286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000B97-F783-B2C8-C463-DC4BEC15DA35}"/>
                  </a:ext>
                </a:extLst>
              </p:cNvPr>
              <p:cNvSpPr txBox="1"/>
              <p:nvPr/>
            </p:nvSpPr>
            <p:spPr>
              <a:xfrm>
                <a:off x="5643566" y="4801133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000B97-F783-B2C8-C463-DC4BEC15D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66" y="4801133"/>
                <a:ext cx="4286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DF0CDF9-2D4A-40BA-44EE-E6519CE82110}"/>
                  </a:ext>
                </a:extLst>
              </p:cNvPr>
              <p:cNvSpPr txBox="1"/>
              <p:nvPr/>
            </p:nvSpPr>
            <p:spPr>
              <a:xfrm>
                <a:off x="2392039" y="199591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DF0CDF9-2D4A-40BA-44EE-E6519CE82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39" y="1995910"/>
                <a:ext cx="42862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2C31858-4850-A565-6754-8C13FC36A879}"/>
                  </a:ext>
                </a:extLst>
              </p:cNvPr>
              <p:cNvSpPr txBox="1"/>
              <p:nvPr/>
            </p:nvSpPr>
            <p:spPr>
              <a:xfrm>
                <a:off x="5653090" y="259770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2C31858-4850-A565-6754-8C13FC36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90" y="2597705"/>
                <a:ext cx="4286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BCBDDA-2EA6-F963-542D-E81BB76E5168}"/>
                  </a:ext>
                </a:extLst>
              </p:cNvPr>
              <p:cNvSpPr txBox="1"/>
              <p:nvPr/>
            </p:nvSpPr>
            <p:spPr>
              <a:xfrm>
                <a:off x="4497275" y="4418528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BCBDDA-2EA6-F963-542D-E81BB76E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75" y="4418528"/>
                <a:ext cx="4286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0DC3FBF-4ABD-93FF-77A7-06EF6CBA61B7}"/>
                  </a:ext>
                </a:extLst>
              </p:cNvPr>
              <p:cNvSpPr txBox="1"/>
              <p:nvPr/>
            </p:nvSpPr>
            <p:spPr>
              <a:xfrm rot="20726260">
                <a:off x="5834509" y="4064514"/>
                <a:ext cx="771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0DC3FBF-4ABD-93FF-77A7-06EF6CBA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26260">
                <a:off x="5834509" y="4064514"/>
                <a:ext cx="7715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D635DA6-5650-212E-6154-7D03B70DE59B}"/>
                  </a:ext>
                </a:extLst>
              </p:cNvPr>
              <p:cNvSpPr txBox="1"/>
              <p:nvPr/>
            </p:nvSpPr>
            <p:spPr>
              <a:xfrm>
                <a:off x="2610032" y="337411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D635DA6-5650-212E-6154-7D03B70D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32" y="3374115"/>
                <a:ext cx="4286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8BF616C-4DD5-0F5B-5B3D-8F9E5BA18ADD}"/>
                  </a:ext>
                </a:extLst>
              </p:cNvPr>
              <p:cNvSpPr txBox="1"/>
              <p:nvPr/>
            </p:nvSpPr>
            <p:spPr>
              <a:xfrm>
                <a:off x="2996002" y="1940805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8BF616C-4DD5-0F5B-5B3D-8F9E5BA1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002" y="1940805"/>
                <a:ext cx="7429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C27DDBBB-1DF4-AE9E-D7AE-A211996C1A74}"/>
              </a:ext>
            </a:extLst>
          </p:cNvPr>
          <p:cNvSpPr/>
          <p:nvPr/>
        </p:nvSpPr>
        <p:spPr>
          <a:xfrm rot="4500000">
            <a:off x="4909854" y="3880486"/>
            <a:ext cx="217745" cy="1779971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5A57355A-04F2-CB5F-B1FF-931D66C5588E}"/>
              </a:ext>
            </a:extLst>
          </p:cNvPr>
          <p:cNvSpPr/>
          <p:nvPr/>
        </p:nvSpPr>
        <p:spPr>
          <a:xfrm rot="4500000">
            <a:off x="6228381" y="4141731"/>
            <a:ext cx="144860" cy="671128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49C563FF-CBA2-0D9B-292F-6BEAE417D7CA}"/>
              </a:ext>
            </a:extLst>
          </p:cNvPr>
          <p:cNvSpPr/>
          <p:nvPr/>
        </p:nvSpPr>
        <p:spPr>
          <a:xfrm rot="11640000">
            <a:off x="2661897" y="2380550"/>
            <a:ext cx="81367" cy="1917587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3E63FD99-EA2D-96F2-37AB-62B7849DEE9A}"/>
              </a:ext>
            </a:extLst>
          </p:cNvPr>
          <p:cNvSpPr/>
          <p:nvPr/>
        </p:nvSpPr>
        <p:spPr>
          <a:xfrm rot="11640000">
            <a:off x="2969204" y="1882463"/>
            <a:ext cx="116583" cy="333861"/>
          </a:xfrm>
          <a:prstGeom prst="leftBracket">
            <a:avLst>
              <a:gd name="adj" fmla="val 12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0B75EB1-04CF-CDA6-0B22-C42CED8AF79D}"/>
                  </a:ext>
                </a:extLst>
              </p:cNvPr>
              <p:cNvSpPr txBox="1"/>
              <p:nvPr/>
            </p:nvSpPr>
            <p:spPr>
              <a:xfrm>
                <a:off x="4169718" y="525887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0B75EB1-04CF-CDA6-0B22-C42CED8A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8" y="5258871"/>
                <a:ext cx="428623" cy="369332"/>
              </a:xfrm>
              <a:prstGeom prst="rect">
                <a:avLst/>
              </a:prstGeom>
              <a:blipFill>
                <a:blip r:embed="rId17"/>
                <a:stretch>
                  <a:fillRect l="-4286" r="-72857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431DF06-8B19-1248-0FC2-05BE9DF6C188}"/>
                  </a:ext>
                </a:extLst>
              </p:cNvPr>
              <p:cNvSpPr txBox="1"/>
              <p:nvPr/>
            </p:nvSpPr>
            <p:spPr>
              <a:xfrm>
                <a:off x="6715122" y="465718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431DF06-8B19-1248-0FC2-05BE9DF6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2" y="4657181"/>
                <a:ext cx="428623" cy="369332"/>
              </a:xfrm>
              <a:prstGeom prst="rect">
                <a:avLst/>
              </a:prstGeom>
              <a:blipFill>
                <a:blip r:embed="rId18"/>
                <a:stretch>
                  <a:fillRect l="-4286" r="-7285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F1C9164-FE16-3331-D0E1-57FD78E31C87}"/>
                  </a:ext>
                </a:extLst>
              </p:cNvPr>
              <p:cNvSpPr txBox="1"/>
              <p:nvPr/>
            </p:nvSpPr>
            <p:spPr>
              <a:xfrm>
                <a:off x="1370485" y="3870007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F1C9164-FE16-3331-D0E1-57FD78E31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485" y="3870007"/>
                <a:ext cx="428623" cy="369332"/>
              </a:xfrm>
              <a:prstGeom prst="rect">
                <a:avLst/>
              </a:prstGeom>
              <a:blipFill>
                <a:blip r:embed="rId19"/>
                <a:stretch>
                  <a:fillRect l="-4286" r="-6857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3093575-76AE-7947-FDB7-0F267A359DC3}"/>
                  </a:ext>
                </a:extLst>
              </p:cNvPr>
              <p:cNvSpPr txBox="1"/>
              <p:nvPr/>
            </p:nvSpPr>
            <p:spPr>
              <a:xfrm>
                <a:off x="2269721" y="143046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3093575-76AE-7947-FDB7-0F267A359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721" y="1430466"/>
                <a:ext cx="428623" cy="369332"/>
              </a:xfrm>
              <a:prstGeom prst="rect">
                <a:avLst/>
              </a:prstGeom>
              <a:blipFill>
                <a:blip r:embed="rId20"/>
                <a:stretch>
                  <a:fillRect l="-4225" r="-7183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9C1090B-3CF4-25B0-87A1-E37477D82141}"/>
                  </a:ext>
                </a:extLst>
              </p:cNvPr>
              <p:cNvSpPr txBox="1"/>
              <p:nvPr/>
            </p:nvSpPr>
            <p:spPr>
              <a:xfrm>
                <a:off x="5886453" y="2587730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9C1090B-3CF4-25B0-87A1-E37477D82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53" y="2587730"/>
                <a:ext cx="428623" cy="369332"/>
              </a:xfrm>
              <a:prstGeom prst="rect">
                <a:avLst/>
              </a:prstGeom>
              <a:blipFill>
                <a:blip r:embed="rId21"/>
                <a:stretch>
                  <a:fillRect l="-4286" r="-134286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BF69F71-5738-9BEE-AEA4-FA73810C0BF5}"/>
                  </a:ext>
                </a:extLst>
              </p:cNvPr>
              <p:cNvSpPr txBox="1"/>
              <p:nvPr/>
            </p:nvSpPr>
            <p:spPr>
              <a:xfrm>
                <a:off x="5849828" y="4787384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BF69F71-5738-9BEE-AEA4-FA73810C0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28" y="4787384"/>
                <a:ext cx="428623" cy="369332"/>
              </a:xfrm>
              <a:prstGeom prst="rect">
                <a:avLst/>
              </a:prstGeom>
              <a:blipFill>
                <a:blip r:embed="rId22"/>
                <a:stretch>
                  <a:fillRect l="-4286" r="-10285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AD37694-943E-1C60-D0E9-9A9DDB9E6636}"/>
                  </a:ext>
                </a:extLst>
              </p:cNvPr>
              <p:cNvSpPr txBox="1"/>
              <p:nvPr/>
            </p:nvSpPr>
            <p:spPr>
              <a:xfrm>
                <a:off x="1752165" y="1973282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AD37694-943E-1C60-D0E9-9A9DDB9E6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65" y="1973282"/>
                <a:ext cx="428623" cy="369332"/>
              </a:xfrm>
              <a:prstGeom prst="rect">
                <a:avLst/>
              </a:prstGeom>
              <a:blipFill>
                <a:blip r:embed="rId23"/>
                <a:stretch>
                  <a:fillRect l="-4225" r="-101408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407BDDB-A569-B1C8-7C1D-CE567C3786C6}"/>
              </a:ext>
            </a:extLst>
          </p:cNvPr>
          <p:cNvCxnSpPr>
            <a:cxnSpLocks/>
          </p:cNvCxnSpPr>
          <p:nvPr/>
        </p:nvCxnSpPr>
        <p:spPr>
          <a:xfrm>
            <a:off x="4141729" y="5626596"/>
            <a:ext cx="0" cy="71705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8649340-7FEF-BA01-A859-A579C38A30FC}"/>
              </a:ext>
            </a:extLst>
          </p:cNvPr>
          <p:cNvCxnSpPr>
            <a:cxnSpLocks/>
          </p:cNvCxnSpPr>
          <p:nvPr/>
        </p:nvCxnSpPr>
        <p:spPr>
          <a:xfrm>
            <a:off x="5998569" y="4865057"/>
            <a:ext cx="0" cy="14663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D884122-9FD0-3FF9-9449-737307D6856F}"/>
              </a:ext>
            </a:extLst>
          </p:cNvPr>
          <p:cNvCxnSpPr>
            <a:cxnSpLocks/>
          </p:cNvCxnSpPr>
          <p:nvPr/>
        </p:nvCxnSpPr>
        <p:spPr>
          <a:xfrm>
            <a:off x="5562600" y="3168610"/>
            <a:ext cx="0" cy="31750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9EF51FA-E795-B502-C89E-A0C4CE5A1984}"/>
              </a:ext>
            </a:extLst>
          </p:cNvPr>
          <p:cNvCxnSpPr>
            <a:cxnSpLocks/>
          </p:cNvCxnSpPr>
          <p:nvPr/>
        </p:nvCxnSpPr>
        <p:spPr>
          <a:xfrm>
            <a:off x="6729757" y="5043487"/>
            <a:ext cx="0" cy="13001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97D9543-3A7D-6D8C-560E-8F21C5EF10BF}"/>
                  </a:ext>
                </a:extLst>
              </p:cNvPr>
              <p:cNvSpPr txBox="1"/>
              <p:nvPr/>
            </p:nvSpPr>
            <p:spPr>
              <a:xfrm>
                <a:off x="3880744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𝑥𝑎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97D9543-3A7D-6D8C-560E-8F21C5EF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44" y="6331446"/>
                <a:ext cx="4286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6BFDF8C-4593-9FAD-482D-F8B33FE99FA9}"/>
                  </a:ext>
                </a:extLst>
              </p:cNvPr>
              <p:cNvSpPr txBox="1"/>
              <p:nvPr/>
            </p:nvSpPr>
            <p:spPr>
              <a:xfrm>
                <a:off x="5800497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𝑥𝑝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6BFDF8C-4593-9FAD-482D-F8B33FE9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97" y="6331446"/>
                <a:ext cx="428623" cy="369332"/>
              </a:xfrm>
              <a:prstGeom prst="rect">
                <a:avLst/>
              </a:prstGeom>
              <a:blipFill>
                <a:blip r:embed="rId2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8C3B882-381D-45D8-71C3-81CF4561EFC9}"/>
                  </a:ext>
                </a:extLst>
              </p:cNvPr>
              <p:cNvSpPr txBox="1"/>
              <p:nvPr/>
            </p:nvSpPr>
            <p:spPr>
              <a:xfrm>
                <a:off x="5371847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8C3B882-381D-45D8-71C3-81CF4561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847" y="6331446"/>
                <a:ext cx="42862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E6820310-FA42-CF9E-496C-4A49A7442DA8}"/>
                  </a:ext>
                </a:extLst>
              </p:cNvPr>
              <p:cNvSpPr txBox="1"/>
              <p:nvPr/>
            </p:nvSpPr>
            <p:spPr>
              <a:xfrm>
                <a:off x="6515445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E6820310-FA42-CF9E-496C-4A49A744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45" y="6331446"/>
                <a:ext cx="4286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B8A177B-5565-295E-FB20-52C679DA8F34}"/>
              </a:ext>
            </a:extLst>
          </p:cNvPr>
          <p:cNvCxnSpPr>
            <a:cxnSpLocks/>
          </p:cNvCxnSpPr>
          <p:nvPr/>
        </p:nvCxnSpPr>
        <p:spPr>
          <a:xfrm>
            <a:off x="2324098" y="4378821"/>
            <a:ext cx="0" cy="19526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87821CA-0A5A-9535-6FC8-01278DBD2B46}"/>
              </a:ext>
            </a:extLst>
          </p:cNvPr>
          <p:cNvCxnSpPr>
            <a:cxnSpLocks/>
          </p:cNvCxnSpPr>
          <p:nvPr/>
        </p:nvCxnSpPr>
        <p:spPr>
          <a:xfrm>
            <a:off x="2849294" y="2355294"/>
            <a:ext cx="0" cy="39883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06852CD-5ADD-2559-4D46-EE73829592C0}"/>
              </a:ext>
            </a:extLst>
          </p:cNvPr>
          <p:cNvCxnSpPr>
            <a:cxnSpLocks/>
          </p:cNvCxnSpPr>
          <p:nvPr/>
        </p:nvCxnSpPr>
        <p:spPr>
          <a:xfrm>
            <a:off x="2967037" y="2001371"/>
            <a:ext cx="0" cy="43300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A919C5-934B-DB49-1C7F-5DB98D93C5CA}"/>
                  </a:ext>
                </a:extLst>
              </p:cNvPr>
              <p:cNvSpPr txBox="1"/>
              <p:nvPr/>
            </p:nvSpPr>
            <p:spPr>
              <a:xfrm>
                <a:off x="2051510" y="6331446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𝑥𝑐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A919C5-934B-DB49-1C7F-5DB98D93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10" y="6331446"/>
                <a:ext cx="42862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C40BA10-057C-7EE0-F575-B1B270FB2579}"/>
                  </a:ext>
                </a:extLst>
              </p:cNvPr>
              <p:cNvSpPr txBox="1"/>
              <p:nvPr/>
            </p:nvSpPr>
            <p:spPr>
              <a:xfrm>
                <a:off x="2482311" y="6331446"/>
                <a:ext cx="572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𝑥𝑞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C40BA10-057C-7EE0-F575-B1B270FB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1" y="6331446"/>
                <a:ext cx="572975" cy="369332"/>
              </a:xfrm>
              <a:prstGeom prst="rect">
                <a:avLst/>
              </a:prstGeom>
              <a:blipFill>
                <a:blip r:embed="rId2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E780D56-D20E-0133-6A3D-F5E0326F5264}"/>
                  </a:ext>
                </a:extLst>
              </p:cNvPr>
              <p:cNvSpPr txBox="1"/>
              <p:nvPr/>
            </p:nvSpPr>
            <p:spPr>
              <a:xfrm>
                <a:off x="2786539" y="6331446"/>
                <a:ext cx="572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𝑥𝑑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E780D56-D20E-0133-6A3D-F5E0326F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39" y="6331446"/>
                <a:ext cx="5729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B6A12B8-7EFF-28D3-1834-6C59F54AD590}"/>
              </a:ext>
            </a:extLst>
          </p:cNvPr>
          <p:cNvCxnSpPr>
            <a:cxnSpLocks/>
          </p:cNvCxnSpPr>
          <p:nvPr/>
        </p:nvCxnSpPr>
        <p:spPr>
          <a:xfrm flipH="1">
            <a:off x="1019175" y="1843087"/>
            <a:ext cx="160148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9787D42-EFBC-B890-5033-F2ED248C13D7}"/>
              </a:ext>
            </a:extLst>
          </p:cNvPr>
          <p:cNvCxnSpPr>
            <a:cxnSpLocks/>
          </p:cNvCxnSpPr>
          <p:nvPr/>
        </p:nvCxnSpPr>
        <p:spPr>
          <a:xfrm flipH="1">
            <a:off x="1042278" y="2235828"/>
            <a:ext cx="162948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01BF9F9F-97CA-80C9-3E04-54B0D3B798E2}"/>
              </a:ext>
            </a:extLst>
          </p:cNvPr>
          <p:cNvCxnSpPr>
            <a:cxnSpLocks/>
          </p:cNvCxnSpPr>
          <p:nvPr/>
        </p:nvCxnSpPr>
        <p:spPr>
          <a:xfrm flipH="1">
            <a:off x="1042278" y="4235595"/>
            <a:ext cx="89003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DFDBE63-FDBB-9E12-8847-4145C0B1473D}"/>
              </a:ext>
            </a:extLst>
          </p:cNvPr>
          <p:cNvCxnSpPr>
            <a:cxnSpLocks/>
          </p:cNvCxnSpPr>
          <p:nvPr/>
        </p:nvCxnSpPr>
        <p:spPr>
          <a:xfrm flipH="1">
            <a:off x="1042278" y="2967037"/>
            <a:ext cx="44177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E67FAE0-7BE4-AD11-33C8-538580F155A3}"/>
              </a:ext>
            </a:extLst>
          </p:cNvPr>
          <p:cNvCxnSpPr>
            <a:cxnSpLocks/>
          </p:cNvCxnSpPr>
          <p:nvPr/>
        </p:nvCxnSpPr>
        <p:spPr>
          <a:xfrm flipH="1">
            <a:off x="1042278" y="4572226"/>
            <a:ext cx="556219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8DF0A89-635B-DC47-477E-5519C54B1D3B}"/>
              </a:ext>
            </a:extLst>
          </p:cNvPr>
          <p:cNvCxnSpPr>
            <a:cxnSpLocks/>
          </p:cNvCxnSpPr>
          <p:nvPr/>
        </p:nvCxnSpPr>
        <p:spPr>
          <a:xfrm flipH="1">
            <a:off x="1042278" y="4749463"/>
            <a:ext cx="484417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64A8E6C-75D8-8886-3595-AFF1F9BD04FF}"/>
              </a:ext>
            </a:extLst>
          </p:cNvPr>
          <p:cNvCxnSpPr>
            <a:cxnSpLocks/>
          </p:cNvCxnSpPr>
          <p:nvPr/>
        </p:nvCxnSpPr>
        <p:spPr>
          <a:xfrm flipH="1">
            <a:off x="1042278" y="5167312"/>
            <a:ext cx="304394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71109BCD-8CB6-5478-8B73-93FF6EA780FE}"/>
                  </a:ext>
                </a:extLst>
              </p:cNvPr>
              <p:cNvSpPr txBox="1"/>
              <p:nvPr/>
            </p:nvSpPr>
            <p:spPr>
              <a:xfrm>
                <a:off x="605618" y="49437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𝑦𝑎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71109BCD-8CB6-5478-8B73-93FF6EA7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943721"/>
                <a:ext cx="428623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3E1EE74-4FD2-B382-3A1D-9E1B98372A18}"/>
                  </a:ext>
                </a:extLst>
              </p:cNvPr>
              <p:cNvSpPr txBox="1"/>
              <p:nvPr/>
            </p:nvSpPr>
            <p:spPr>
              <a:xfrm>
                <a:off x="605618" y="456079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𝑦𝑝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3E1EE74-4FD2-B382-3A1D-9E1B9837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560791"/>
                <a:ext cx="428623" cy="369332"/>
              </a:xfrm>
              <a:prstGeom prst="rect">
                <a:avLst/>
              </a:prstGeom>
              <a:blipFill>
                <a:blip r:embed="rId3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65993209-D131-F2F6-8941-E1A5BF4FA8BD}"/>
                  </a:ext>
                </a:extLst>
              </p:cNvPr>
              <p:cNvSpPr txBox="1"/>
              <p:nvPr/>
            </p:nvSpPr>
            <p:spPr>
              <a:xfrm>
                <a:off x="605618" y="43639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65993209-D131-F2F6-8941-E1A5BF4FA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363921"/>
                <a:ext cx="428623" cy="369332"/>
              </a:xfrm>
              <a:prstGeom prst="rect">
                <a:avLst/>
              </a:prstGeom>
              <a:blipFill>
                <a:blip r:embed="rId33"/>
                <a:stretch>
                  <a:fillRect l="-4225" r="-4225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52C370CE-8E58-17BA-3EE0-F442FEA48655}"/>
                  </a:ext>
                </a:extLst>
              </p:cNvPr>
              <p:cNvSpPr txBox="1"/>
              <p:nvPr/>
            </p:nvSpPr>
            <p:spPr>
              <a:xfrm>
                <a:off x="605618" y="4083888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𝑦𝑐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52C370CE-8E58-17BA-3EE0-F442FEA4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4083888"/>
                <a:ext cx="428623" cy="369332"/>
              </a:xfrm>
              <a:prstGeom prst="rect">
                <a:avLst/>
              </a:prstGeom>
              <a:blipFill>
                <a:blip r:embed="rId3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A39AA62-B9A4-BC50-5D3A-E222D973D00B}"/>
                  </a:ext>
                </a:extLst>
              </p:cNvPr>
              <p:cNvSpPr txBox="1"/>
              <p:nvPr/>
            </p:nvSpPr>
            <p:spPr>
              <a:xfrm>
                <a:off x="605618" y="1985962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𝑦𝑞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A39AA62-B9A4-BC50-5D3A-E222D973D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1985962"/>
                <a:ext cx="428623" cy="369332"/>
              </a:xfrm>
              <a:prstGeom prst="rect">
                <a:avLst/>
              </a:prstGeom>
              <a:blipFill>
                <a:blip r:embed="rId3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08CFE2B-51A2-0A95-DA84-8DCD523C62A8}"/>
                  </a:ext>
                </a:extLst>
              </p:cNvPr>
              <p:cNvSpPr txBox="1"/>
              <p:nvPr/>
            </p:nvSpPr>
            <p:spPr>
              <a:xfrm>
                <a:off x="605618" y="2722885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08CFE2B-51A2-0A95-DA84-8DCD523C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2722885"/>
                <a:ext cx="428623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CA6F790F-3672-FB10-02E5-ACDCEE2E181B}"/>
                  </a:ext>
                </a:extLst>
              </p:cNvPr>
              <p:cNvSpPr txBox="1"/>
              <p:nvPr/>
            </p:nvSpPr>
            <p:spPr>
              <a:xfrm>
                <a:off x="605618" y="1658421"/>
                <a:ext cx="428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𝑦𝑑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CA6F790F-3672-FB10-02E5-ACDCEE2E1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8" y="1658421"/>
                <a:ext cx="428623" cy="369332"/>
              </a:xfrm>
              <a:prstGeom prst="rect">
                <a:avLst/>
              </a:prstGeom>
              <a:blipFill>
                <a:blip r:embed="rId37"/>
                <a:stretch>
                  <a:fillRect l="-4225" r="-7042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4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CF5F0D90-AAB1-5118-4051-B7735743CD9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2000" y="256311"/>
              <a:ext cx="8820000" cy="40962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55129320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749354167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199160895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34064942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6484660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a:t>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ξ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η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x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y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935602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086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69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7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199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7034637"/>
                      </a:ext>
                    </a:extLst>
                  </a:tr>
                  <a:tr h="395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kumimoji="1" lang="ja-JP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928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CF5F0D90-AAB1-5118-4051-B7735743C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691893"/>
                  </p:ext>
                </p:extLst>
              </p:nvPr>
            </p:nvGraphicFramePr>
            <p:xfrm>
              <a:off x="162000" y="256311"/>
              <a:ext cx="8820000" cy="40962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2055129320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749354167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3199160895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1340649423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6484660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i="1" dirty="0">
                              <a:latin typeface="Cambria Math" panose="02040503050406030204" pitchFamily="18" charset="0"/>
                            </a:rPr>
                            <a:t>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ξ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η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x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a:t>y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935602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a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111475" r="-100615" b="-9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111475" r="-615" b="-9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b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211475" r="-100615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211475" r="-615" b="-8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086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c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311475" r="-100615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311475" r="-615" b="-7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69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d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411475" r="-100615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411475" r="-615" b="-6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780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846" t="-511475" r="-30061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846" t="-511475" r="-20061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511475" r="-10061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511475" r="-615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199574"/>
                      </a:ext>
                    </a:extLst>
                  </a:tr>
                  <a:tr h="935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846" t="-243791" r="-300615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846" t="-243791" r="-100615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846" t="-243791" r="-615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034637"/>
                      </a:ext>
                    </a:extLst>
                  </a:tr>
                  <a:tr h="935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kumimoji="1" lang="ja-JP" alt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a:t>0</a:t>
                          </a:r>
                          <a:endParaRPr kumimoji="1" lang="ja-JP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5846" t="-341558" r="-200615" b="-3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45846" t="-341558" r="-100615" b="-3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45846" t="-341558" r="-615" b="-3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262C1C-FAD0-69EA-C14D-A3F53D9FD5EB}"/>
                  </a:ext>
                </a:extLst>
              </p:cNvPr>
              <p:cNvSpPr txBox="1"/>
              <p:nvPr/>
            </p:nvSpPr>
            <p:spPr>
              <a:xfrm>
                <a:off x="314324" y="4362613"/>
                <a:ext cx="7915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en-US" altLang="ja-JP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262C1C-FAD0-69EA-C14D-A3F53D9FD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" y="4362613"/>
                <a:ext cx="7915276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9C0556-6F8F-27FE-023C-80CCFB251FE3}"/>
              </a:ext>
            </a:extLst>
          </p:cNvPr>
          <p:cNvSpPr txBox="1"/>
          <p:nvPr/>
        </p:nvSpPr>
        <p:spPr>
          <a:xfrm>
            <a:off x="314325" y="4953685"/>
            <a:ext cx="1933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Cambria Math" panose="02040503050406030204" pitchFamily="18" charset="0"/>
              </a:rPr>
              <a:t>未知量：</a:t>
            </a:r>
            <a:r>
              <a:rPr kumimoji="1" lang="en-US" altLang="ja-JP" i="1" dirty="0">
                <a:latin typeface="Cambria Math" panose="02040503050406030204" pitchFamily="18" charset="0"/>
              </a:rPr>
              <a:t>r, s</a:t>
            </a:r>
          </a:p>
          <a:p>
            <a:r>
              <a:rPr kumimoji="1" lang="ja-JP" altLang="en-US" dirty="0">
                <a:latin typeface="Cambria Math" panose="02040503050406030204" pitchFamily="18" charset="0"/>
              </a:rPr>
              <a:t>条件：</a:t>
            </a:r>
            <a:endParaRPr kumimoji="1" lang="en-US" altLang="ja-JP" dirty="0">
              <a:latin typeface="Cambria Math" panose="02040503050406030204" pitchFamily="18" charset="0"/>
            </a:endParaRPr>
          </a:p>
          <a:p>
            <a:r>
              <a:rPr lang="ja-JP" altLang="en-US" i="1" dirty="0">
                <a:latin typeface="Cambria Math" panose="02040503050406030204" pitchFamily="18" charset="0"/>
              </a:rPr>
              <a:t>・　</a:t>
            </a:r>
            <a:r>
              <a:rPr kumimoji="1" lang="en-US" altLang="ja-JP" i="1" dirty="0">
                <a:latin typeface="Cambria Math" panose="02040503050406030204" pitchFamily="18" charset="0"/>
              </a:rPr>
              <a:t>PT</a:t>
            </a:r>
            <a:r>
              <a:rPr kumimoji="1" lang="ja-JP" altLang="en-US" i="1" dirty="0">
                <a:latin typeface="Cambria Math" panose="02040503050406030204" pitchFamily="18" charset="0"/>
              </a:rPr>
              <a:t>⊥</a:t>
            </a:r>
            <a:r>
              <a:rPr kumimoji="1" lang="en-US" altLang="ja-JP" i="1" dirty="0">
                <a:latin typeface="Cambria Math" panose="02040503050406030204" pitchFamily="18" charset="0"/>
              </a:rPr>
              <a:t>AB</a:t>
            </a:r>
          </a:p>
          <a:p>
            <a:r>
              <a:rPr lang="ja-JP" altLang="en-US" i="1" dirty="0">
                <a:latin typeface="Cambria Math" panose="02040503050406030204" pitchFamily="18" charset="0"/>
              </a:rPr>
              <a:t>・　</a:t>
            </a:r>
            <a:r>
              <a:rPr lang="en-US" altLang="ja-JP" i="1" dirty="0">
                <a:latin typeface="Cambria Math" panose="02040503050406030204" pitchFamily="18" charset="0"/>
              </a:rPr>
              <a:t>QT</a:t>
            </a:r>
            <a:r>
              <a:rPr kumimoji="1" lang="ja-JP" altLang="en-US" i="1" dirty="0">
                <a:latin typeface="Cambria Math" panose="02040503050406030204" pitchFamily="18" charset="0"/>
              </a:rPr>
              <a:t>⊥</a:t>
            </a:r>
            <a:r>
              <a:rPr kumimoji="1" lang="en-US" altLang="ja-JP" i="1" dirty="0">
                <a:latin typeface="Cambria Math" panose="02040503050406030204" pitchFamily="18" charset="0"/>
              </a:rPr>
              <a:t>CD</a:t>
            </a:r>
            <a:endParaRPr kumimoji="1" lang="ja-JP" altLang="en-US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C259D2B-F21F-9521-5D82-AD6EC4524081}"/>
                  </a:ext>
                </a:extLst>
              </p:cNvPr>
              <p:cNvSpPr txBox="1"/>
              <p:nvPr/>
            </p:nvSpPr>
            <p:spPr>
              <a:xfrm>
                <a:off x="0" y="181660"/>
                <a:ext cx="9144000" cy="4463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i="1" dirty="0">
                    <a:latin typeface="Cambria Math" panose="02040503050406030204" pitchFamily="18" charset="0"/>
                  </a:rPr>
                  <a:t>・　</a:t>
                </a:r>
                <a:r>
                  <a:rPr kumimoji="1" lang="en-US" altLang="ja-JP" i="1" dirty="0">
                    <a:latin typeface="Cambria Math" panose="02040503050406030204" pitchFamily="18" charset="0"/>
                  </a:rPr>
                  <a:t>PT</a:t>
                </a:r>
                <a:r>
                  <a:rPr kumimoji="1" lang="ja-JP" altLang="en-US" i="1" dirty="0">
                    <a:latin typeface="Cambria Math" panose="02040503050406030204" pitchFamily="18" charset="0"/>
                  </a:rPr>
                  <a:t>⊥</a:t>
                </a:r>
                <a:r>
                  <a:rPr kumimoji="1" lang="en-US" altLang="ja-JP" i="1" dirty="0">
                    <a:latin typeface="Cambria Math" panose="02040503050406030204" pitchFamily="18" charset="0"/>
                  </a:rPr>
                  <a:t>AB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i="1" dirty="0">
                    <a:latin typeface="Cambria Math" panose="02040503050406030204" pitchFamily="18" charset="0"/>
                  </a:rPr>
                  <a:t>・　</a:t>
                </a:r>
                <a:r>
                  <a:rPr lang="en-US" altLang="ja-JP" i="1" dirty="0">
                    <a:latin typeface="Cambria Math" panose="02040503050406030204" pitchFamily="18" charset="0"/>
                  </a:rPr>
                  <a:t>QT</a:t>
                </a:r>
                <a:r>
                  <a:rPr kumimoji="1" lang="ja-JP" altLang="en-US" i="1" dirty="0">
                    <a:latin typeface="Cambria Math" panose="02040503050406030204" pitchFamily="18" charset="0"/>
                  </a:rPr>
                  <a:t>⊥</a:t>
                </a:r>
                <a:r>
                  <a:rPr kumimoji="1" lang="en-US" altLang="ja-JP" i="1" dirty="0">
                    <a:latin typeface="Cambria Math" panose="02040503050406030204" pitchFamily="18" charset="0"/>
                  </a:rPr>
                  <a:t>CD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C259D2B-F21F-9521-5D82-AD6EC452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660"/>
                <a:ext cx="9144000" cy="4463401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726310"/>
      </p:ext>
    </p:extLst>
  </p:cSld>
  <p:clrMapOvr>
    <a:masterClrMapping/>
  </p:clrMapOvr>
</p:sld>
</file>

<file path=ppt/theme/theme1.xml><?xml version="1.0" encoding="utf-8"?>
<a:theme xmlns:a="http://schemas.openxmlformats.org/drawingml/2006/main" name="白紙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BD73786-FBE9-4643-A8A9-632E37A877AA}" vid="{E5E82A4E-73B9-453F-B28D-7478165600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916</TotalTime>
  <Words>827</Words>
  <Application>Microsoft Macintosh PowerPoint</Application>
  <PresentationFormat>On-screen Show (4:3)</PresentationFormat>
  <Paragraphs>251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白紙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 Naoto</dc:creator>
  <cp:lastModifiedBy>MATO Tomoya</cp:lastModifiedBy>
  <cp:revision>5</cp:revision>
  <cp:lastPrinted>2023-05-30T02:29:20Z</cp:lastPrinted>
  <dcterms:created xsi:type="dcterms:W3CDTF">2023-05-29T12:09:03Z</dcterms:created>
  <dcterms:modified xsi:type="dcterms:W3CDTF">2023-05-30T13:09:42Z</dcterms:modified>
</cp:coreProperties>
</file>