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5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A4DA3-0DA5-4458-95C3-F65D8CC13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CE6D1-A87B-483B-8004-B0E05854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BA42D6-D2C0-44E3-9EEC-E0489EC4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62C4-6BB8-4C25-8527-AE97D6F9110F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1763E3-67C5-4FBD-B89D-7C15FA75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375885-C2C0-438A-899E-1814F8CA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38C-1949-4AF0-9FFC-8D8EAAD6F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78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B8099-A248-4C61-B279-A48FC8E8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70481B-3E75-430E-AA2E-10442DB90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515C0B-4AC5-45AE-B489-A00AF382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62C4-6BB8-4C25-8527-AE97D6F9110F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5DD0F3-DFBA-47EC-AF5A-919D7FF7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9287F6-B44D-4261-B1A5-B147124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38C-1949-4AF0-9FFC-8D8EAAD6F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98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00CFC62-A154-4E56-8A14-9DC0BB50D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D5DBE8-5881-49BB-9BE2-12E1B52DA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0A783B-6B4C-4B17-ABE1-DE97F83B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62C4-6BB8-4C25-8527-AE97D6F9110F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9E5784-00BE-4655-96AE-BB173EB0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73797-08EA-4F76-8DD3-4FB33DF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38C-1949-4AF0-9FFC-8D8EAAD6F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65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FA4A6-5F88-4B72-90FD-6774F3C9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6BB70D-2A1A-43FF-BDB7-0A9DBB18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C975F4-FE62-467C-B6A3-18770629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62C4-6BB8-4C25-8527-AE97D6F9110F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0F5FD3-C81B-4092-9D14-74779E24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0081E9-B725-4CBB-AEAB-373F9D63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38C-1949-4AF0-9FFC-8D8EAAD6F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49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B3F38-841E-47AA-B5E8-966C4C19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4498CB-45AD-44F9-8886-4E8436C9B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F35C0C-C3AC-4768-8A07-6FE1C26A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62C4-6BB8-4C25-8527-AE97D6F9110F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6FB19-5FA8-4B2D-8BCD-AC3C4D59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D4441-99CE-48CA-A8D7-AB8D2F88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38C-1949-4AF0-9FFC-8D8EAAD6F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0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1C348-1502-470B-ACCD-44A059D6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8DFD36-7A3A-4405-9D49-4DD3B9D4E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E84F53-163C-46A6-9051-75539CE4A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69B006-BD76-41A5-92A0-D18F7467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62C4-6BB8-4C25-8527-AE97D6F9110F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9653E9-21A9-4BF1-9B87-89A23BBE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44D15E-1D5A-4C84-B9AB-4D504B9E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38C-1949-4AF0-9FFC-8D8EAAD6F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8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03BA8-6A93-4E44-986C-3A241AEA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FBE27C-9DF0-4CFE-8D6F-C0D354B95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7CA608-3512-4432-9B25-A87987CC9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F75446-A320-4F26-A1AA-A79B63A13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96D2F3-AD92-4113-A565-D3A51803B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4D9313-24C4-4571-BEB6-9AB15F69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62C4-6BB8-4C25-8527-AE97D6F9110F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3BE580-7448-402B-9771-2FD51574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EFE5FF-A460-4F0A-B409-207BE1E3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38C-1949-4AF0-9FFC-8D8EAAD6F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70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B2D9E-D580-4C2A-B8EA-513314AB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60FD41-B02C-42D8-87BF-51298330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62C4-6BB8-4C25-8527-AE97D6F9110F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E163CC-6F86-4641-9487-AD402190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716143-3624-4310-A6CE-287F7466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38C-1949-4AF0-9FFC-8D8EAAD6F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79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29C655-1C95-4565-A0C7-CC0A812F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62C4-6BB8-4C25-8527-AE97D6F9110F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F9787B-47A1-40DC-8064-61A6CBCF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9B8D37-92D8-4D82-ACDC-DC3E3F5E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38C-1949-4AF0-9FFC-8D8EAAD6F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15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356DB-E745-42E0-9CD1-50781A79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AA27D6-F150-473B-BDBA-E88DB4CE0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88E33E-431F-417E-AEC1-7422E5229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06D2DE-183A-4EE3-939C-31409712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62C4-6BB8-4C25-8527-AE97D6F9110F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757CBF-6007-43EC-A341-382C5FCE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FB73BB-DE89-47FC-B49C-9FB4CE91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38C-1949-4AF0-9FFC-8D8EAAD6F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67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649AF-D2D0-48F6-87CF-FE519EB5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A4D38D3-18CC-4A87-AC73-3F44DD6A1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0850EB-73E1-4E1A-9434-F4C873C3C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EF528D-7CCA-48C8-B2CA-C1E5D974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62C4-6BB8-4C25-8527-AE97D6F9110F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0269BD-AB3C-4633-A944-47B55D50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7A7B41-9C8E-4D57-9929-2733A872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A38C-1949-4AF0-9FFC-8D8EAAD6F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39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2242E53-261E-493D-A90B-DF354E19B5C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E5E3DC-1655-46C1-BD1D-317983ED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ACA3D0-2428-4CF1-8FAC-5D84B7DF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D98853-E238-4772-8B21-3837DB32E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62C4-6BB8-4C25-8527-AE97D6F9110F}" type="datetimeFigureOut">
              <a:rPr kumimoji="1" lang="ja-JP" altLang="en-US" smtClean="0"/>
              <a:t>2018/11/5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94FB09-AAB2-422A-A0EE-D28291A78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FD1AA-16F5-49EA-BB55-EC43CDB77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A38C-1949-4AF0-9FFC-8D8EAAD6F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13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746F8C-544C-4F92-8489-F218330ED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395AE8-664E-4706-8E5A-603B4C983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46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6BEA4-79D8-446C-9741-1D9D873E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entury Gothic" panose="020B0502020202020204" pitchFamily="34" charset="0"/>
              </a:rPr>
              <a:t>NES Header</a:t>
            </a:r>
            <a:endParaRPr kumimoji="1" lang="ja-JP" altLang="en-US" b="1" dirty="0">
              <a:latin typeface="Century Gothic" panose="020B0502020202020204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881916-55C0-4BAA-8428-6E61DC4F9A8C}"/>
              </a:ext>
            </a:extLst>
          </p:cNvPr>
          <p:cNvSpPr/>
          <p:nvPr/>
        </p:nvSpPr>
        <p:spPr>
          <a:xfrm>
            <a:off x="838200" y="1690688"/>
            <a:ext cx="97619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0x00 - 0x03</a:t>
            </a:r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0x4E</a:t>
            </a:r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0x45</a:t>
            </a:r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0x53</a:t>
            </a:r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0x1A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0x04</a:t>
            </a:r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　　   </a:t>
            </a:r>
            <a:r>
              <a:rPr lang="en-US" altLang="ja-JP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Program Rom Size</a:t>
            </a:r>
            <a:r>
              <a:rPr lang="ja-JP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/ 0x4000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0x05</a:t>
            </a: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　　   </a:t>
            </a:r>
            <a:r>
              <a:rPr lang="en-US" altLang="ja-JP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Character Rom Size</a:t>
            </a: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/ 0x2000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0x06 - 0x07</a:t>
            </a:r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en-US" altLang="ja-JP" sz="2800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Mirrorring</a:t>
            </a:r>
            <a:r>
              <a:rPr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Mapper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0x08 ~ 0x0f</a:t>
            </a:r>
            <a:r>
              <a:rPr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en-US" altLang="ja-JP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Reserved</a:t>
            </a:r>
            <a:endParaRPr lang="ja-JP" altLang="en-US" sz="28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4F613D2-F5A7-4E29-8D7E-B8AE44751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150275"/>
              </p:ext>
            </p:extLst>
          </p:nvPr>
        </p:nvGraphicFramePr>
        <p:xfrm>
          <a:off x="1591875" y="3946841"/>
          <a:ext cx="10433637" cy="922020"/>
        </p:xfrm>
        <a:graphic>
          <a:graphicData uri="http://schemas.openxmlformats.org/drawingml/2006/table">
            <a:tbl>
              <a:tblPr/>
              <a:tblGrid>
                <a:gridCol w="1159293">
                  <a:extLst>
                    <a:ext uri="{9D8B030D-6E8A-4147-A177-3AD203B41FA5}">
                      <a16:colId xmlns:a16="http://schemas.microsoft.com/office/drawing/2014/main" val="1737100840"/>
                    </a:ext>
                  </a:extLst>
                </a:gridCol>
                <a:gridCol w="1159293">
                  <a:extLst>
                    <a:ext uri="{9D8B030D-6E8A-4147-A177-3AD203B41FA5}">
                      <a16:colId xmlns:a16="http://schemas.microsoft.com/office/drawing/2014/main" val="4265053481"/>
                    </a:ext>
                  </a:extLst>
                </a:gridCol>
                <a:gridCol w="1159293">
                  <a:extLst>
                    <a:ext uri="{9D8B030D-6E8A-4147-A177-3AD203B41FA5}">
                      <a16:colId xmlns:a16="http://schemas.microsoft.com/office/drawing/2014/main" val="3864125694"/>
                    </a:ext>
                  </a:extLst>
                </a:gridCol>
                <a:gridCol w="1159293">
                  <a:extLst>
                    <a:ext uri="{9D8B030D-6E8A-4147-A177-3AD203B41FA5}">
                      <a16:colId xmlns:a16="http://schemas.microsoft.com/office/drawing/2014/main" val="3460882358"/>
                    </a:ext>
                  </a:extLst>
                </a:gridCol>
                <a:gridCol w="1159293">
                  <a:extLst>
                    <a:ext uri="{9D8B030D-6E8A-4147-A177-3AD203B41FA5}">
                      <a16:colId xmlns:a16="http://schemas.microsoft.com/office/drawing/2014/main" val="2072192384"/>
                    </a:ext>
                  </a:extLst>
                </a:gridCol>
                <a:gridCol w="1159293">
                  <a:extLst>
                    <a:ext uri="{9D8B030D-6E8A-4147-A177-3AD203B41FA5}">
                      <a16:colId xmlns:a16="http://schemas.microsoft.com/office/drawing/2014/main" val="2703298513"/>
                    </a:ext>
                  </a:extLst>
                </a:gridCol>
                <a:gridCol w="1159293">
                  <a:extLst>
                    <a:ext uri="{9D8B030D-6E8A-4147-A177-3AD203B41FA5}">
                      <a16:colId xmlns:a16="http://schemas.microsoft.com/office/drawing/2014/main" val="4003513749"/>
                    </a:ext>
                  </a:extLst>
                </a:gridCol>
                <a:gridCol w="1159293">
                  <a:extLst>
                    <a:ext uri="{9D8B030D-6E8A-4147-A177-3AD203B41FA5}">
                      <a16:colId xmlns:a16="http://schemas.microsoft.com/office/drawing/2014/main" val="337849118"/>
                    </a:ext>
                  </a:extLst>
                </a:gridCol>
                <a:gridCol w="1159293">
                  <a:extLst>
                    <a:ext uri="{9D8B030D-6E8A-4147-A177-3AD203B41FA5}">
                      <a16:colId xmlns:a16="http://schemas.microsoft.com/office/drawing/2014/main" val="13874764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address</a:t>
                      </a:r>
                      <a:endParaRPr lang="ja-JP" altLang="en-US" sz="2400" dirty="0">
                        <a:solidFill>
                          <a:schemeClr val="tx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0x00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0x01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0x02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0x03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0x04</a:t>
                      </a:r>
                      <a:endParaRPr lang="en-US" sz="24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0x05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0x06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0x07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317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value</a:t>
                      </a:r>
                      <a:endParaRPr lang="ja-JP" altLang="en-US" sz="2400" dirty="0">
                        <a:solidFill>
                          <a:schemeClr val="tx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0x4E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0x45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0x53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0x1A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0x02</a:t>
                      </a:r>
                      <a:endParaRPr lang="en-US" sz="24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0x01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0x01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0x00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77648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D07A8B9-C709-4239-8B2B-3B6A147D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3479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A897F0-D9CA-4D74-8720-15744D132DCE}"/>
              </a:ext>
            </a:extLst>
          </p:cNvPr>
          <p:cNvSpPr txBox="1"/>
          <p:nvPr/>
        </p:nvSpPr>
        <p:spPr>
          <a:xfrm>
            <a:off x="838200" y="3946186"/>
            <a:ext cx="98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例 </a:t>
            </a:r>
            <a:r>
              <a:rPr kumimoji="1" lang="en-US" altLang="ja-JP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endParaRPr kumimoji="1" lang="ja-JP" altLang="en-US" sz="2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865463-01AD-41BE-9EED-3CF35EB9C145}"/>
              </a:ext>
            </a:extLst>
          </p:cNvPr>
          <p:cNvSpPr txBox="1"/>
          <p:nvPr/>
        </p:nvSpPr>
        <p:spPr>
          <a:xfrm>
            <a:off x="1721224" y="5190565"/>
            <a:ext cx="7519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Program Rom Size = 0x8000</a:t>
            </a:r>
          </a:p>
          <a:p>
            <a:r>
              <a:rPr kumimoji="1" lang="en-US" altLang="ja-JP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Character Rom Size = 0x2000</a:t>
            </a:r>
            <a:endParaRPr kumimoji="1" lang="ja-JP" altLang="en-US" sz="2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007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EEE4B-4818-42EA-8AFA-1B82D8D5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Century Gothic" panose="020B0502020202020204" pitchFamily="34" charset="0"/>
              </a:rPr>
              <a:t>Structure of Rom</a:t>
            </a:r>
            <a:endParaRPr kumimoji="1" lang="ja-JP" altLang="en-US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0124490-CA10-4C50-8F38-857F825F1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26935"/>
              </p:ext>
            </p:extLst>
          </p:nvPr>
        </p:nvGraphicFramePr>
        <p:xfrm>
          <a:off x="1043587" y="1884978"/>
          <a:ext cx="8269462" cy="4290361"/>
        </p:xfrm>
        <a:graphic>
          <a:graphicData uri="http://schemas.openxmlformats.org/drawingml/2006/table">
            <a:tbl>
              <a:tblPr/>
              <a:tblGrid>
                <a:gridCol w="8269462">
                  <a:extLst>
                    <a:ext uri="{9D8B030D-6E8A-4147-A177-3AD203B41FA5}">
                      <a16:colId xmlns:a16="http://schemas.microsoft.com/office/drawing/2014/main" val="158400218"/>
                    </a:ext>
                  </a:extLst>
                </a:gridCol>
              </a:tblGrid>
              <a:tr h="4559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Header (0x0000 - 0x000f) Length 0x10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　 </a:t>
                      </a:r>
                      <a:endParaRPr lang="en-US" sz="24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21687"/>
                  </a:ext>
                </a:extLst>
              </a:tr>
              <a:tr h="225323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Program Rom (0x0010 - 0x800f) Length 0x8000</a:t>
                      </a:r>
                      <a:endParaRPr lang="en-US" sz="24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4729"/>
                  </a:ext>
                </a:extLst>
              </a:tr>
              <a:tr h="157612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Character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 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Rom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 (0x8010 - 0x1000f) Length 0x2000</a:t>
                      </a:r>
                      <a:endParaRPr lang="en-US" sz="24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</a:endParaRPr>
                    </a:p>
                  </a:txBody>
                  <a:tcPr marL="47625" marR="47625" marT="47625" marB="47625" anchor="ctr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67560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D138679-E183-4427-83AB-C9CE88E80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068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614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6E560C-E134-4212-9C01-BBA910F4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entury Gothic" panose="020B0502020202020204" pitchFamily="34" charset="0"/>
              </a:rPr>
              <a:t>Draw Sprite</a:t>
            </a:r>
            <a:endParaRPr kumimoji="1" lang="ja-JP" altLang="en-US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44F459C-0538-4990-9CFD-2A601ED23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71407"/>
              </p:ext>
            </p:extLst>
          </p:nvPr>
        </p:nvGraphicFramePr>
        <p:xfrm>
          <a:off x="2064442" y="1660353"/>
          <a:ext cx="2469600" cy="2468880"/>
        </p:xfrm>
        <a:graphic>
          <a:graphicData uri="http://schemas.openxmlformats.org/drawingml/2006/table">
            <a:tbl>
              <a:tblPr/>
              <a:tblGrid>
                <a:gridCol w="308700">
                  <a:extLst>
                    <a:ext uri="{9D8B030D-6E8A-4147-A177-3AD203B41FA5}">
                      <a16:colId xmlns:a16="http://schemas.microsoft.com/office/drawing/2014/main" val="492210123"/>
                    </a:ext>
                  </a:extLst>
                </a:gridCol>
                <a:gridCol w="308700">
                  <a:extLst>
                    <a:ext uri="{9D8B030D-6E8A-4147-A177-3AD203B41FA5}">
                      <a16:colId xmlns:a16="http://schemas.microsoft.com/office/drawing/2014/main" val="1117971715"/>
                    </a:ext>
                  </a:extLst>
                </a:gridCol>
                <a:gridCol w="308700">
                  <a:extLst>
                    <a:ext uri="{9D8B030D-6E8A-4147-A177-3AD203B41FA5}">
                      <a16:colId xmlns:a16="http://schemas.microsoft.com/office/drawing/2014/main" val="1013110126"/>
                    </a:ext>
                  </a:extLst>
                </a:gridCol>
                <a:gridCol w="308700">
                  <a:extLst>
                    <a:ext uri="{9D8B030D-6E8A-4147-A177-3AD203B41FA5}">
                      <a16:colId xmlns:a16="http://schemas.microsoft.com/office/drawing/2014/main" val="426829411"/>
                    </a:ext>
                  </a:extLst>
                </a:gridCol>
                <a:gridCol w="308700">
                  <a:extLst>
                    <a:ext uri="{9D8B030D-6E8A-4147-A177-3AD203B41FA5}">
                      <a16:colId xmlns:a16="http://schemas.microsoft.com/office/drawing/2014/main" val="2432107213"/>
                    </a:ext>
                  </a:extLst>
                </a:gridCol>
                <a:gridCol w="308700">
                  <a:extLst>
                    <a:ext uri="{9D8B030D-6E8A-4147-A177-3AD203B41FA5}">
                      <a16:colId xmlns:a16="http://schemas.microsoft.com/office/drawing/2014/main" val="162127860"/>
                    </a:ext>
                  </a:extLst>
                </a:gridCol>
                <a:gridCol w="308700">
                  <a:extLst>
                    <a:ext uri="{9D8B030D-6E8A-4147-A177-3AD203B41FA5}">
                      <a16:colId xmlns:a16="http://schemas.microsoft.com/office/drawing/2014/main" val="3656798605"/>
                    </a:ext>
                  </a:extLst>
                </a:gridCol>
                <a:gridCol w="308700">
                  <a:extLst>
                    <a:ext uri="{9D8B030D-6E8A-4147-A177-3AD203B41FA5}">
                      <a16:colId xmlns:a16="http://schemas.microsoft.com/office/drawing/2014/main" val="2307744035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11945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24615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2526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03436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50198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1128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02263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12589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D65ED86-CC85-48A9-80B6-3F2130FF7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46550"/>
              </p:ext>
            </p:extLst>
          </p:nvPr>
        </p:nvGraphicFramePr>
        <p:xfrm>
          <a:off x="6801651" y="1690688"/>
          <a:ext cx="2469600" cy="2468880"/>
        </p:xfrm>
        <a:graphic>
          <a:graphicData uri="http://schemas.openxmlformats.org/drawingml/2006/table">
            <a:tbl>
              <a:tblPr/>
              <a:tblGrid>
                <a:gridCol w="308700">
                  <a:extLst>
                    <a:ext uri="{9D8B030D-6E8A-4147-A177-3AD203B41FA5}">
                      <a16:colId xmlns:a16="http://schemas.microsoft.com/office/drawing/2014/main" val="2296962734"/>
                    </a:ext>
                  </a:extLst>
                </a:gridCol>
                <a:gridCol w="308700">
                  <a:extLst>
                    <a:ext uri="{9D8B030D-6E8A-4147-A177-3AD203B41FA5}">
                      <a16:colId xmlns:a16="http://schemas.microsoft.com/office/drawing/2014/main" val="2842164681"/>
                    </a:ext>
                  </a:extLst>
                </a:gridCol>
                <a:gridCol w="308700">
                  <a:extLst>
                    <a:ext uri="{9D8B030D-6E8A-4147-A177-3AD203B41FA5}">
                      <a16:colId xmlns:a16="http://schemas.microsoft.com/office/drawing/2014/main" val="2195457913"/>
                    </a:ext>
                  </a:extLst>
                </a:gridCol>
                <a:gridCol w="308700">
                  <a:extLst>
                    <a:ext uri="{9D8B030D-6E8A-4147-A177-3AD203B41FA5}">
                      <a16:colId xmlns:a16="http://schemas.microsoft.com/office/drawing/2014/main" val="2560102483"/>
                    </a:ext>
                  </a:extLst>
                </a:gridCol>
                <a:gridCol w="308700">
                  <a:extLst>
                    <a:ext uri="{9D8B030D-6E8A-4147-A177-3AD203B41FA5}">
                      <a16:colId xmlns:a16="http://schemas.microsoft.com/office/drawing/2014/main" val="1129005106"/>
                    </a:ext>
                  </a:extLst>
                </a:gridCol>
                <a:gridCol w="308700">
                  <a:extLst>
                    <a:ext uri="{9D8B030D-6E8A-4147-A177-3AD203B41FA5}">
                      <a16:colId xmlns:a16="http://schemas.microsoft.com/office/drawing/2014/main" val="4164348740"/>
                    </a:ext>
                  </a:extLst>
                </a:gridCol>
                <a:gridCol w="308700">
                  <a:extLst>
                    <a:ext uri="{9D8B030D-6E8A-4147-A177-3AD203B41FA5}">
                      <a16:colId xmlns:a16="http://schemas.microsoft.com/office/drawing/2014/main" val="3994610778"/>
                    </a:ext>
                  </a:extLst>
                </a:gridCol>
                <a:gridCol w="308700">
                  <a:extLst>
                    <a:ext uri="{9D8B030D-6E8A-4147-A177-3AD203B41FA5}">
                      <a16:colId xmlns:a16="http://schemas.microsoft.com/office/drawing/2014/main" val="41634295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619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532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999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175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081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51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070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684993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B274D0-1901-4AA5-A211-33FFA2CD7071}"/>
              </a:ext>
            </a:extLst>
          </p:cNvPr>
          <p:cNvSpPr txBox="1"/>
          <p:nvPr/>
        </p:nvSpPr>
        <p:spPr>
          <a:xfrm>
            <a:off x="5213616" y="2321004"/>
            <a:ext cx="1552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 dirty="0"/>
              <a:t>+</a:t>
            </a:r>
            <a:endParaRPr kumimoji="1" lang="ja-JP" altLang="en-US" sz="66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65D6EBF-24AC-44C2-B010-1C54DB31DE4C}"/>
              </a:ext>
            </a:extLst>
          </p:cNvPr>
          <p:cNvSpPr txBox="1"/>
          <p:nvPr/>
        </p:nvSpPr>
        <p:spPr>
          <a:xfrm>
            <a:off x="5067682" y="3736946"/>
            <a:ext cx="1200329" cy="8452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6600" b="1" dirty="0"/>
              <a:t>=</a:t>
            </a:r>
            <a:endParaRPr kumimoji="1" lang="ja-JP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52445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196</Words>
  <Application>Microsoft Office PowerPoint</Application>
  <PresentationFormat>ワイド画面</PresentationFormat>
  <Paragraphs>162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HGPｺﾞｼｯｸE</vt:lpstr>
      <vt:lpstr>游ゴシック</vt:lpstr>
      <vt:lpstr>游ゴシック Light</vt:lpstr>
      <vt:lpstr>Arial</vt:lpstr>
      <vt:lpstr>Century Gothic</vt:lpstr>
      <vt:lpstr>Office テーマ</vt:lpstr>
      <vt:lpstr>PowerPoint プレゼンテーション</vt:lpstr>
      <vt:lpstr>NES Header</vt:lpstr>
      <vt:lpstr>Structure of Rom</vt:lpstr>
      <vt:lpstr>Draw Sprite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deviationvalue24</dc:creator>
  <cp:lastModifiedBy>deviationvalue24</cp:lastModifiedBy>
  <cp:revision>7</cp:revision>
  <dcterms:created xsi:type="dcterms:W3CDTF">2018-11-05T13:42:36Z</dcterms:created>
  <dcterms:modified xsi:type="dcterms:W3CDTF">2018-11-05T14:44:03Z</dcterms:modified>
</cp:coreProperties>
</file>