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Comprehensive Cloud-Native Solution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Security, QoS, and Architectural Excellence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Feel free to ask any questions or share your feedback.</a:t>
            </a:r>
          </a:p>
          <a:p/>
          <a:p>
            <a:r>
              <a:t>Contact Information: [Your Contact Info]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Introduction</a:t>
            </a:r>
          </a:p>
          <a:p>
            <a:pPr>
              <a:defRPr sz="1800"/>
            </a:pPr>
            <a:r>
              <a:t>Solution Overview</a:t>
            </a:r>
          </a:p>
          <a:p>
            <a:pPr>
              <a:defRPr sz="1800"/>
            </a:pPr>
            <a:r>
              <a:t>Architectural Reasoning</a:t>
            </a:r>
          </a:p>
          <a:p>
            <a:pPr>
              <a:defRPr sz="1800"/>
            </a:pPr>
            <a:r>
              <a:t>Key Features: Security &amp; QoS</a:t>
            </a:r>
          </a:p>
          <a:p>
            <a:pPr>
              <a:defRPr sz="1800"/>
            </a:pPr>
            <a:r>
              <a:t>Demonstration Walkthrough</a:t>
            </a:r>
          </a:p>
          <a:p>
            <a:pPr>
              <a:defRPr sz="1800"/>
            </a:pPr>
            <a:r>
              <a:t>Conclusion</a:t>
            </a:r>
          </a:p>
          <a:p>
            <a:pPr>
              <a:defRPr sz="1800"/>
            </a:pPr>
            <a:r>
              <a:t>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Need for scalable and resilient architecture.</a:t>
            </a:r>
          </a:p>
          <a:p>
            <a:pPr>
              <a:defRPr sz="1800"/>
            </a:pPr>
            <a:r>
              <a:t>Importance of robust security in modern applications.</a:t>
            </a:r>
          </a:p>
          <a:p>
            <a:pPr>
              <a:defRPr sz="1800"/>
            </a:pPr>
            <a:r>
              <a:t>Ensuring high availability and performance.</a:t>
            </a:r>
          </a:p>
          <a:p>
            <a:pPr>
              <a:defRPr sz="1800"/>
            </a:pPr>
            <a:r>
              <a:t>Integrating diverse services (e.g., microservices, APIs, databases).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Azure Front Door</a:t>
            </a:r>
          </a:p>
          <a:p>
            <a:pPr>
              <a:defRPr sz="1800"/>
            </a:pPr>
            <a:r>
              <a:t>API Gateway/Management</a:t>
            </a:r>
          </a:p>
          <a:p>
            <a:pPr>
              <a:defRPr sz="1800"/>
            </a:pPr>
            <a:r>
              <a:t>Spring Boot Microservices</a:t>
            </a:r>
          </a:p>
          <a:p>
            <a:pPr>
              <a:defRPr sz="1800"/>
            </a:pPr>
            <a:r>
              <a:t>Event Hubs, Cosmos DB, and PostgreSQL</a:t>
            </a:r>
          </a:p>
          <a:p>
            <a:pPr>
              <a:defRPr sz="1800"/>
            </a:pPr>
            <a:r>
              <a:t>CI/CD Pipelines via Azure DevOps</a:t>
            </a:r>
          </a:p>
          <a:p>
            <a:pPr>
              <a:defRPr sz="1800"/>
            </a:pPr>
            <a:r>
              <a:t>Monitoring Tools (e.g., Grafana, Azure Monitor)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Scalability: Kubernetes-based deployment for dynamic scaling.</a:t>
            </a:r>
          </a:p>
          <a:p>
            <a:pPr>
              <a:defRPr sz="1800"/>
            </a:pPr>
            <a:r>
              <a:t>Resilience: Multi-region deployment for disaster recovery.</a:t>
            </a:r>
          </a:p>
          <a:p>
            <a:pPr>
              <a:defRPr sz="1800"/>
            </a:pPr>
            <a:r>
              <a:t>Security: Azure AD Entra for passwordless authentication.</a:t>
            </a:r>
          </a:p>
          <a:p>
            <a:pPr>
              <a:defRPr sz="1800"/>
            </a:pPr>
            <a:r>
              <a:t>Performance: Azure Front Door for global load balancing.</a:t>
            </a:r>
          </a:p>
          <a:p>
            <a:pPr>
              <a:defRPr sz="1800"/>
            </a:pPr>
            <a:r>
              <a:t>Maintainability: Centralized configuration and automation.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Features: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Authentication &amp; Authorization: Passwordless login with Azure AD Entra, OAuth2/JWT for API access.</a:t>
            </a:r>
          </a:p>
          <a:p>
            <a:pPr>
              <a:defRPr sz="1800"/>
            </a:pPr>
            <a:r>
              <a:t>Network Security: SSL termination at Azure Front Door, Hub-and-spoke network with Azure Firewall.</a:t>
            </a:r>
          </a:p>
          <a:p>
            <a:pPr>
              <a:defRPr sz="1800"/>
            </a:pPr>
            <a:r>
              <a:t>Threat Protection: DDoS mitigation, WAF for API Gateway.</a:t>
            </a:r>
          </a:p>
          <a:p>
            <a:pPr>
              <a:defRPr sz="1800"/>
            </a:pPr>
            <a:r>
              <a:t>Data Security: Encryption at rest (Cosmos DB, PostgreSQL), Secure credentials in Azure Key Vault.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Features: QoS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High Availability: Multi-region deployment with failover, Traffic routing via Azure Front Door.</a:t>
            </a:r>
          </a:p>
          <a:p>
            <a:pPr>
              <a:defRPr sz="1800"/>
            </a:pPr>
            <a:r>
              <a:t>Performance Optimization: CDN for caching static/dynamic content, Partitioned and sharded databases.</a:t>
            </a:r>
          </a:p>
          <a:p>
            <a:pPr>
              <a:defRPr sz="1800"/>
            </a:pPr>
            <a:r>
              <a:t>Resilience: Circuit breakers in Spring Cloud Gateway, Event-driven communication via Event Hubs.</a:t>
            </a:r>
          </a:p>
          <a:p>
            <a:pPr>
              <a:defRPr sz="1800"/>
            </a:pPr>
            <a:r>
              <a:t>Scalability: Kubernetes ensures elastic scaling, Auto-scaling for Cosmos DB.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Demonstration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Step 1: User logs in with passwordless authentication (Azure AD Entra).</a:t>
            </a:r>
          </a:p>
          <a:p>
            <a:pPr>
              <a:defRPr sz="1800"/>
            </a:pPr>
            <a:r>
              <a:t>Step 2: Azure Front Door routes traffic to the closest region.</a:t>
            </a:r>
          </a:p>
          <a:p>
            <a:pPr>
              <a:defRPr sz="1800"/>
            </a:pPr>
            <a:r>
              <a:t>Step 3: API requests flow through Azure API Management and Spring Cloud Gateway.</a:t>
            </a:r>
          </a:p>
          <a:p>
            <a:pPr>
              <a:defRPr sz="1800"/>
            </a:pPr>
            <a:r>
              <a:t>Step 4: Microservices handle requests (Order, Payment, etc.).</a:t>
            </a:r>
          </a:p>
          <a:p>
            <a:pPr>
              <a:defRPr sz="1800"/>
            </a:pPr>
            <a:r>
              <a:t>Step 5: Data flows to/from PostgreSQL, Cosmos DB, or Event Hubs.</a:t>
            </a:r>
          </a:p>
          <a:p>
            <a:pPr>
              <a:defRPr sz="1800"/>
            </a:pPr>
            <a:r>
              <a:t>Step 6: Monitoring via Azure Monitor and Grafana visualizes performance.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Scalability: Handles dynamic workloads with auto-scaling.</a:t>
            </a:r>
          </a:p>
          <a:p>
            <a:pPr>
              <a:defRPr sz="1800"/>
            </a:pPr>
            <a:r>
              <a:t>Resilience: Multi-region design ensures uptime during failures.</a:t>
            </a:r>
          </a:p>
          <a:p>
            <a:pPr>
              <a:defRPr sz="1800"/>
            </a:pPr>
            <a:r>
              <a:t>Security: End-to-end protection with Azure AD, WAF, and encryption.</a:t>
            </a:r>
          </a:p>
          <a:p>
            <a:pPr>
              <a:defRPr sz="1800"/>
            </a:pPr>
            <a:r>
              <a:t>Performance: Optimized routing and caching deliver low latency.</a:t>
            </a:r>
          </a:p>
          <a:p>
            <a:pPr>
              <a:defRPr sz="1800"/>
            </a:pPr>
            <a:r>
              <a:t>Maintainability: Automated CI/CD pipelines and centralized monitoring.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