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tags/tag3.xml" ContentType="application/vnd.openxmlformats-officedocument.presentationml.tags+xml"/>
  <Override PartName="/ppt/notesSlides/notesSlide4.xml" ContentType="application/vnd.openxmlformats-officedocument.presentationml.notesSlide+xml"/>
  <Override PartName="/ppt/tags/tag4.xml" ContentType="application/vnd.openxmlformats-officedocument.presentationml.tags+xml"/>
  <Override PartName="/ppt/notesSlides/notesSlide5.xml" ContentType="application/vnd.openxmlformats-officedocument.presentationml.notesSlide+xml"/>
  <Override PartName="/ppt/tags/tag5.xml" ContentType="application/vnd.openxmlformats-officedocument.presentationml.tags+xml"/>
  <Override PartName="/ppt/notesSlides/notesSlide6.xml" ContentType="application/vnd.openxmlformats-officedocument.presentationml.notesSlide+xml"/>
  <Override PartName="/ppt/tags/tag6.xml" ContentType="application/vnd.openxmlformats-officedocument.presentationml.tags+xml"/>
  <Override PartName="/ppt/notesSlides/notesSlide7.xml" ContentType="application/vnd.openxmlformats-officedocument.presentationml.notesSlide+xml"/>
  <Override PartName="/ppt/tags/tag7.xml" ContentType="application/vnd.openxmlformats-officedocument.presentationml.tags+xml"/>
  <Override PartName="/ppt/notesSlides/notesSlide8.xml" ContentType="application/vnd.openxmlformats-officedocument.presentationml.notesSlide+xml"/>
  <Override PartName="/ppt/tags/tag8.xml" ContentType="application/vnd.openxmlformats-officedocument.presentationml.tags+xml"/>
  <Override PartName="/ppt/notesSlides/notesSlide9.xml" ContentType="application/vnd.openxmlformats-officedocument.presentationml.notesSlide+xml"/>
  <Override PartName="/ppt/tags/tag9.xml" ContentType="application/vnd.openxmlformats-officedocument.presentationml.tags+xml"/>
  <Override PartName="/ppt/notesSlides/notesSlide10.xml" ContentType="application/vnd.openxmlformats-officedocument.presentationml.notesSlide+xml"/>
  <Override PartName="/ppt/tags/tag10.xml" ContentType="application/vnd.openxmlformats-officedocument.presentationml.tags+xml"/>
  <Override PartName="/ppt/notesSlides/notesSlide11.xml" ContentType="application/vnd.openxmlformats-officedocument.presentationml.notesSlide+xml"/>
  <Override PartName="/ppt/tags/tag11.xml" ContentType="application/vnd.openxmlformats-officedocument.presentationml.tags+xml"/>
  <Override PartName="/ppt/notesSlides/notesSlide12.xml" ContentType="application/vnd.openxmlformats-officedocument.presentationml.notesSlide+xml"/>
  <Override PartName="/ppt/tags/tag12.xml" ContentType="application/vnd.openxmlformats-officedocument.presentationml.tags+xml"/>
  <Override PartName="/ppt/notesSlides/notesSlide13.xml" ContentType="application/vnd.openxmlformats-officedocument.presentationml.notesSlide+xml"/>
  <Override PartName="/ppt/tags/tag13.xml" ContentType="application/vnd.openxmlformats-officedocument.presentationml.tags+xml"/>
  <Override PartName="/ppt/notesSlides/notesSlide14.xml" ContentType="application/vnd.openxmlformats-officedocument.presentationml.notesSlide+xml"/>
  <Override PartName="/ppt/tags/tag14.xml" ContentType="application/vnd.openxmlformats-officedocument.presentationml.tags+xml"/>
  <Override PartName="/ppt/notesSlides/notesSlide15.xml" ContentType="application/vnd.openxmlformats-officedocument.presentationml.notesSlide+xml"/>
  <Override PartName="/ppt/tags/tag15.xml" ContentType="application/vnd.openxmlformats-officedocument.presentationml.tags+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7" r:id="rId2"/>
    <p:sldId id="262" r:id="rId3"/>
    <p:sldId id="277" r:id="rId4"/>
    <p:sldId id="264" r:id="rId5"/>
    <p:sldId id="263" r:id="rId6"/>
    <p:sldId id="266" r:id="rId7"/>
    <p:sldId id="267" r:id="rId8"/>
    <p:sldId id="275" r:id="rId9"/>
    <p:sldId id="265" r:id="rId10"/>
    <p:sldId id="276" r:id="rId11"/>
    <p:sldId id="271" r:id="rId12"/>
    <p:sldId id="272" r:id="rId13"/>
    <p:sldId id="273" r:id="rId14"/>
    <p:sldId id="274" r:id="rId15"/>
    <p:sldId id="279" r:id="rId16"/>
    <p:sldId id="270" r:id="rId17"/>
  </p:sldIdLst>
  <p:sldSz cx="12192000" cy="6858000"/>
  <p:notesSz cx="6858000" cy="9144000"/>
  <p:defaultTex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97" autoAdjust="0"/>
    <p:restoredTop sz="70982" autoAdjust="0"/>
  </p:normalViewPr>
  <p:slideViewPr>
    <p:cSldViewPr snapToGrid="0">
      <p:cViewPr varScale="1">
        <p:scale>
          <a:sx n="64" d="100"/>
          <a:sy n="64" d="100"/>
        </p:scale>
        <p:origin x="1530"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B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AFBFF8-B307-4632-A7BA-7AD375B14B60}" type="datetimeFigureOut">
              <a:rPr lang="nl-BE" smtClean="0"/>
              <a:t>25/02/2016</a:t>
            </a:fld>
            <a:endParaRPr lang="nl-B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B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B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2F3F5BD-38AB-4F80-B59A-67DA30BEC2C6}" type="slidenum">
              <a:rPr lang="nl-BE" smtClean="0"/>
              <a:t>‹#›</a:t>
            </a:fld>
            <a:endParaRPr lang="nl-BE"/>
          </a:p>
        </p:txBody>
      </p:sp>
    </p:spTree>
    <p:extLst>
      <p:ext uri="{BB962C8B-B14F-4D97-AF65-F5344CB8AC3E}">
        <p14:creationId xmlns:p14="http://schemas.microsoft.com/office/powerpoint/2010/main" val="6472884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slide" Target="../slides/slide1.xml"/><Relationship Id="rId2" Type="http://schemas.openxmlformats.org/officeDocument/2006/relationships/notesMaster" Target="../notesMasters/notesMaster1.xml"/><Relationship Id="rId1" Type="http://schemas.openxmlformats.org/officeDocument/2006/relationships/tags" Target="../tags/tag1.xml"/></Relationships>
</file>

<file path=ppt/notesSlides/_rels/notesSlide10.xml.rels><?xml version="1.0" encoding="UTF-8" standalone="yes"?>
<Relationships xmlns="http://schemas.openxmlformats.org/package/2006/relationships"><Relationship Id="rId3" Type="http://schemas.openxmlformats.org/officeDocument/2006/relationships/slide" Target="../slides/slide10.xml"/><Relationship Id="rId2" Type="http://schemas.openxmlformats.org/officeDocument/2006/relationships/notesMaster" Target="../notesMasters/notesMaster1.xml"/><Relationship Id="rId1" Type="http://schemas.openxmlformats.org/officeDocument/2006/relationships/tags" Target="../tags/tag10.xml"/></Relationships>
</file>

<file path=ppt/notesSlides/_rels/notesSlide11.xml.rels><?xml version="1.0" encoding="UTF-8" standalone="yes"?>
<Relationships xmlns="http://schemas.openxmlformats.org/package/2006/relationships"><Relationship Id="rId3" Type="http://schemas.openxmlformats.org/officeDocument/2006/relationships/slide" Target="../slides/slide11.xml"/><Relationship Id="rId2" Type="http://schemas.openxmlformats.org/officeDocument/2006/relationships/notesMaster" Target="../notesMasters/notesMaster1.xml"/><Relationship Id="rId1" Type="http://schemas.openxmlformats.org/officeDocument/2006/relationships/tags" Target="../tags/tag11.xml"/></Relationships>
</file>

<file path=ppt/notesSlides/_rels/notesSlide12.xml.rels><?xml version="1.0" encoding="UTF-8" standalone="yes"?>
<Relationships xmlns="http://schemas.openxmlformats.org/package/2006/relationships"><Relationship Id="rId3" Type="http://schemas.openxmlformats.org/officeDocument/2006/relationships/slide" Target="../slides/slide12.xml"/><Relationship Id="rId2" Type="http://schemas.openxmlformats.org/officeDocument/2006/relationships/notesMaster" Target="../notesMasters/notesMaster1.xml"/><Relationship Id="rId1" Type="http://schemas.openxmlformats.org/officeDocument/2006/relationships/tags" Target="../tags/tag12.xml"/></Relationships>
</file>

<file path=ppt/notesSlides/_rels/notesSlide13.xml.rels><?xml version="1.0" encoding="UTF-8" standalone="yes"?>
<Relationships xmlns="http://schemas.openxmlformats.org/package/2006/relationships"><Relationship Id="rId3" Type="http://schemas.openxmlformats.org/officeDocument/2006/relationships/slide" Target="../slides/slide13.xml"/><Relationship Id="rId2" Type="http://schemas.openxmlformats.org/officeDocument/2006/relationships/notesMaster" Target="../notesMasters/notesMaster1.xml"/><Relationship Id="rId1" Type="http://schemas.openxmlformats.org/officeDocument/2006/relationships/tags" Target="../tags/tag13.xml"/></Relationships>
</file>

<file path=ppt/notesSlides/_rels/notesSlide14.xml.rels><?xml version="1.0" encoding="UTF-8" standalone="yes"?>
<Relationships xmlns="http://schemas.openxmlformats.org/package/2006/relationships"><Relationship Id="rId3" Type="http://schemas.openxmlformats.org/officeDocument/2006/relationships/slide" Target="../slides/slide14.xml"/><Relationship Id="rId2" Type="http://schemas.openxmlformats.org/officeDocument/2006/relationships/notesMaster" Target="../notesMasters/notesMaster1.xml"/><Relationship Id="rId1" Type="http://schemas.openxmlformats.org/officeDocument/2006/relationships/tags" Target="../tags/tag14.xml"/></Relationships>
</file>

<file path=ppt/notesSlides/_rels/notesSlide15.xml.rels><?xml version="1.0" encoding="UTF-8" standalone="yes"?>
<Relationships xmlns="http://schemas.openxmlformats.org/package/2006/relationships"><Relationship Id="rId3" Type="http://schemas.openxmlformats.org/officeDocument/2006/relationships/slide" Target="../slides/slide15.xml"/><Relationship Id="rId2" Type="http://schemas.openxmlformats.org/officeDocument/2006/relationships/notesMaster" Target="../notesMasters/notesMaster1.xml"/><Relationship Id="rId1" Type="http://schemas.openxmlformats.org/officeDocument/2006/relationships/tags" Target="../tags/tag15.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notesMaster" Target="../notesMasters/notesMaster1.xml"/><Relationship Id="rId1" Type="http://schemas.openxmlformats.org/officeDocument/2006/relationships/tags" Target="../tags/tag2.xml"/></Relationships>
</file>

<file path=ppt/notesSlides/_rels/notesSlide3.xml.rels><?xml version="1.0" encoding="UTF-8" standalone="yes"?>
<Relationships xmlns="http://schemas.openxmlformats.org/package/2006/relationships"><Relationship Id="rId3" Type="http://schemas.openxmlformats.org/officeDocument/2006/relationships/slide" Target="../slides/slide3.xml"/><Relationship Id="rId2" Type="http://schemas.openxmlformats.org/officeDocument/2006/relationships/notesMaster" Target="../notesMasters/notesMaster1.xml"/><Relationship Id="rId1" Type="http://schemas.openxmlformats.org/officeDocument/2006/relationships/tags" Target="../tags/tag3.xml"/></Relationships>
</file>

<file path=ppt/notesSlides/_rels/notesSlide4.xml.rels><?xml version="1.0" encoding="UTF-8" standalone="yes"?>
<Relationships xmlns="http://schemas.openxmlformats.org/package/2006/relationships"><Relationship Id="rId3" Type="http://schemas.openxmlformats.org/officeDocument/2006/relationships/slide" Target="../slides/slide4.xml"/><Relationship Id="rId2" Type="http://schemas.openxmlformats.org/officeDocument/2006/relationships/notesMaster" Target="../notesMasters/notesMaster1.xml"/><Relationship Id="rId1" Type="http://schemas.openxmlformats.org/officeDocument/2006/relationships/tags" Target="../tags/tag4.xml"/></Relationships>
</file>

<file path=ppt/notesSlides/_rels/notesSlide5.xml.rels><?xml version="1.0" encoding="UTF-8" standalone="yes"?>
<Relationships xmlns="http://schemas.openxmlformats.org/package/2006/relationships"><Relationship Id="rId3" Type="http://schemas.openxmlformats.org/officeDocument/2006/relationships/slide" Target="../slides/slide5.xml"/><Relationship Id="rId2" Type="http://schemas.openxmlformats.org/officeDocument/2006/relationships/notesMaster" Target="../notesMasters/notesMaster1.xml"/><Relationship Id="rId1" Type="http://schemas.openxmlformats.org/officeDocument/2006/relationships/tags" Target="../tags/tag5.xml"/></Relationships>
</file>

<file path=ppt/notesSlides/_rels/notesSlide6.xml.rels><?xml version="1.0" encoding="UTF-8" standalone="yes"?>
<Relationships xmlns="http://schemas.openxmlformats.org/package/2006/relationships"><Relationship Id="rId3" Type="http://schemas.openxmlformats.org/officeDocument/2006/relationships/slide" Target="../slides/slide6.xml"/><Relationship Id="rId2" Type="http://schemas.openxmlformats.org/officeDocument/2006/relationships/notesMaster" Target="../notesMasters/notesMaster1.xml"/><Relationship Id="rId1" Type="http://schemas.openxmlformats.org/officeDocument/2006/relationships/tags" Target="../tags/tag6.xml"/></Relationships>
</file>

<file path=ppt/notesSlides/_rels/notesSlide7.xml.rels><?xml version="1.0" encoding="UTF-8" standalone="yes"?>
<Relationships xmlns="http://schemas.openxmlformats.org/package/2006/relationships"><Relationship Id="rId3" Type="http://schemas.openxmlformats.org/officeDocument/2006/relationships/slide" Target="../slides/slide7.xml"/><Relationship Id="rId2" Type="http://schemas.openxmlformats.org/officeDocument/2006/relationships/notesMaster" Target="../notesMasters/notesMaster1.xml"/><Relationship Id="rId1" Type="http://schemas.openxmlformats.org/officeDocument/2006/relationships/tags" Target="../tags/tag7.xml"/></Relationships>
</file>

<file path=ppt/notesSlides/_rels/notesSlide8.xml.rels><?xml version="1.0" encoding="UTF-8" standalone="yes"?>
<Relationships xmlns="http://schemas.openxmlformats.org/package/2006/relationships"><Relationship Id="rId3" Type="http://schemas.openxmlformats.org/officeDocument/2006/relationships/slide" Target="../slides/slide8.xml"/><Relationship Id="rId2" Type="http://schemas.openxmlformats.org/officeDocument/2006/relationships/notesMaster" Target="../notesMasters/notesMaster1.xml"/><Relationship Id="rId1" Type="http://schemas.openxmlformats.org/officeDocument/2006/relationships/tags" Target="../tags/tag8.xml"/></Relationships>
</file>

<file path=ppt/notesSlides/_rels/notesSlide9.xml.rels><?xml version="1.0" encoding="UTF-8" standalone="yes"?>
<Relationships xmlns="http://schemas.openxmlformats.org/package/2006/relationships"><Relationship Id="rId3" Type="http://schemas.openxmlformats.org/officeDocument/2006/relationships/slide" Target="../slides/slide9.xml"/><Relationship Id="rId2" Type="http://schemas.openxmlformats.org/officeDocument/2006/relationships/notesMaster" Target="../notesMasters/notesMaster1.xml"/><Relationship Id="rId1" Type="http://schemas.openxmlformats.org/officeDocument/2006/relationships/tags" Target="../tags/tag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dirty="0"/>
              <a:t>-&gt; Bert</a:t>
            </a:r>
          </a:p>
          <a:p>
            <a:pPr marL="0" marR="0" indent="0" algn="l" defTabSz="914400" rtl="0" eaLnBrk="1" fontAlgn="auto" latinLnBrk="0" hangingPunct="1">
              <a:lnSpc>
                <a:spcPct val="100000"/>
              </a:lnSpc>
              <a:spcBef>
                <a:spcPts val="0"/>
              </a:spcBef>
              <a:spcAft>
                <a:spcPts val="0"/>
              </a:spcAft>
              <a:buClrTx/>
              <a:buSzTx/>
              <a:buFontTx/>
              <a:buNone/>
              <a:tabLst/>
              <a:defRPr/>
            </a:pPr>
            <a:endParaRPr lang="nl-BE" dirty="0"/>
          </a:p>
          <a:p>
            <a:pPr marL="0" marR="0" indent="0" algn="l" defTabSz="914400" rtl="0" eaLnBrk="1" fontAlgn="auto" latinLnBrk="0" hangingPunct="1">
              <a:lnSpc>
                <a:spcPct val="100000"/>
              </a:lnSpc>
              <a:spcBef>
                <a:spcPts val="0"/>
              </a:spcBef>
              <a:spcAft>
                <a:spcPts val="0"/>
              </a:spcAft>
              <a:buClrTx/>
              <a:buSzTx/>
              <a:buFontTx/>
              <a:buNone/>
              <a:tabLst/>
              <a:defRPr/>
            </a:pPr>
            <a:r>
              <a:rPr lang="nl-BE" dirty="0"/>
              <a:t>/!\ lokaal met paal</a:t>
            </a:r>
          </a:p>
          <a:p>
            <a:pPr marL="0" marR="0" indent="0" algn="l" defTabSz="914400" rtl="0" eaLnBrk="1" fontAlgn="auto" latinLnBrk="0" hangingPunct="1">
              <a:lnSpc>
                <a:spcPct val="100000"/>
              </a:lnSpc>
              <a:spcBef>
                <a:spcPts val="0"/>
              </a:spcBef>
              <a:spcAft>
                <a:spcPts val="0"/>
              </a:spcAft>
              <a:buClrTx/>
              <a:buSzTx/>
              <a:buFontTx/>
              <a:buNone/>
              <a:tabLst/>
              <a:defRPr/>
            </a:pPr>
            <a:endParaRPr lang="nl-BE" dirty="0"/>
          </a:p>
          <a:p>
            <a:endParaRPr lang="nl-BE" dirty="0"/>
          </a:p>
        </p:txBody>
      </p:sp>
      <p:sp>
        <p:nvSpPr>
          <p:cNvPr id="4" name="Slide Number Placeholder 3"/>
          <p:cNvSpPr>
            <a:spLocks noGrp="1"/>
          </p:cNvSpPr>
          <p:nvPr>
            <p:ph type="sldNum" sz="quarter" idx="10"/>
          </p:nvPr>
        </p:nvSpPr>
        <p:spPr/>
        <p:txBody>
          <a:bodyPr/>
          <a:lstStyle/>
          <a:p>
            <a:fld id="{E1B85515-F32D-4FFA-A4EF-0EF235AF2531}" type="slidenum">
              <a:rPr lang="nl-BE" smtClean="0"/>
              <a:t>1</a:t>
            </a:fld>
            <a:endParaRPr lang="nl-BE"/>
          </a:p>
        </p:txBody>
      </p:sp>
    </p:spTree>
    <p:extLst>
      <p:ext uri="{BB962C8B-B14F-4D97-AF65-F5344CB8AC3E}">
        <p14:creationId xmlns:p14="http://schemas.microsoft.com/office/powerpoint/2010/main" val="16732671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6013" cy="3486150"/>
          </a:xfrm>
        </p:spPr>
      </p:sp>
      <p:sp>
        <p:nvSpPr>
          <p:cNvPr id="3" name="Notes Placeholder 2"/>
          <p:cNvSpPr>
            <a:spLocks noGrp="1"/>
          </p:cNvSpPr>
          <p:nvPr>
            <p:ph type="body" idx="1"/>
            <p:custDataLst>
              <p:tags r:id="rId1"/>
            </p:custDataLst>
          </p:nvPr>
        </p:nvSpPr>
        <p:spPr/>
        <p:txBody>
          <a:bodyPr/>
          <a:lstStyle/>
          <a:p>
            <a:r>
              <a:rPr lang="nl-BE" dirty="0"/>
              <a:t>Azure</a:t>
            </a:r>
            <a:r>
              <a:rPr lang="nl-BE" baseline="0" dirty="0"/>
              <a:t> Web Apps = PaaS</a:t>
            </a:r>
          </a:p>
          <a:p>
            <a:r>
              <a:rPr lang="nl-BE" dirty="0"/>
              <a:t>(vgl met IaaS</a:t>
            </a:r>
            <a:r>
              <a:rPr lang="nl-BE" baseline="0" dirty="0"/>
              <a:t> webserver, IIS, Apache)</a:t>
            </a:r>
            <a:endParaRPr lang="nl-BE" dirty="0"/>
          </a:p>
          <a:p>
            <a:endParaRPr lang="nl-BE" dirty="0"/>
          </a:p>
          <a:p>
            <a:pPr marL="171450" indent="-171450">
              <a:buFontTx/>
              <a:buChar char="-"/>
            </a:pPr>
            <a:r>
              <a:rPr lang="nl-BE" baseline="0" dirty="0"/>
              <a:t>efficiënter, eenvoudiger, gemaakt om te schalen</a:t>
            </a:r>
          </a:p>
          <a:p>
            <a:pPr marL="171450" indent="-171450">
              <a:buFontTx/>
              <a:buChar char="-"/>
            </a:pPr>
            <a:r>
              <a:rPr lang="nl-BE" baseline="0" dirty="0"/>
              <a:t>keuze aan developer, open source</a:t>
            </a:r>
          </a:p>
          <a:p>
            <a:pPr marL="171450" indent="-171450">
              <a:buFontTx/>
              <a:buChar char="-"/>
            </a:pPr>
            <a:r>
              <a:rPr lang="nl-BE" baseline="0" dirty="0"/>
              <a:t>webapp is meer dan hosting -&gt; deployment, versioning, analytics</a:t>
            </a:r>
            <a:endParaRPr lang="nl-BE"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8B263312-38AA-4E1E-B2B5-0F8F122B24FE}"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10</a:t>
            </a:fld>
            <a:endParaRPr kumimoji="0" lang="en-US" sz="1800" b="0" i="0" u="none" strike="noStrike" kern="0" cap="none" spc="0" normalizeH="0" baseline="0" noProof="0" dirty="0">
              <a:ln>
                <a:noFill/>
              </a:ln>
              <a:solidFill>
                <a:prstClr val="black"/>
              </a:solidFill>
              <a:effectLst/>
              <a:uLnTx/>
              <a:uFillTx/>
            </a:endParaRPr>
          </a:p>
        </p:txBody>
      </p:sp>
    </p:spTree>
    <p:extLst>
      <p:ext uri="{BB962C8B-B14F-4D97-AF65-F5344CB8AC3E}">
        <p14:creationId xmlns:p14="http://schemas.microsoft.com/office/powerpoint/2010/main" val="2787198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r>
              <a:rPr lang="nl-BE" b="1" dirty="0"/>
              <a:t>/!\</a:t>
            </a:r>
            <a:r>
              <a:rPr lang="nl-BE" b="1" baseline="0" dirty="0"/>
              <a:t> </a:t>
            </a:r>
            <a:r>
              <a:rPr lang="nl-BE" baseline="0" dirty="0"/>
              <a:t>Azure Student pass verzilveren vereist verificatie via SMS</a:t>
            </a:r>
            <a:endParaRPr lang="en-US" dirty="0"/>
          </a:p>
        </p:txBody>
      </p:sp>
      <p:sp>
        <p:nvSpPr>
          <p:cNvPr id="4" name="Slide Number Placeholder 3"/>
          <p:cNvSpPr>
            <a:spLocks noGrp="1"/>
          </p:cNvSpPr>
          <p:nvPr>
            <p:ph type="sldNum" sz="quarter" idx="10"/>
          </p:nvPr>
        </p:nvSpPr>
        <p:spPr/>
        <p:txBody>
          <a:bodyPr/>
          <a:lstStyle/>
          <a:p>
            <a:fld id="{A2F3F5BD-38AB-4F80-B59A-67DA30BEC2C6}" type="slidenum">
              <a:rPr lang="nl-BE" smtClean="0"/>
              <a:t>11</a:t>
            </a:fld>
            <a:endParaRPr lang="nl-BE"/>
          </a:p>
        </p:txBody>
      </p:sp>
    </p:spTree>
    <p:extLst>
      <p:ext uri="{BB962C8B-B14F-4D97-AF65-F5344CB8AC3E}">
        <p14:creationId xmlns:p14="http://schemas.microsoft.com/office/powerpoint/2010/main" val="9388640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r>
              <a:rPr lang="nl-BE" dirty="0"/>
              <a:t>/!\</a:t>
            </a:r>
            <a:r>
              <a:rPr lang="nl-BE" baseline="0" dirty="0"/>
              <a:t> personal reminder: </a:t>
            </a:r>
            <a:r>
              <a:rPr lang="nl-BE" sz="2000" baseline="0" dirty="0"/>
              <a:t>📷</a:t>
            </a:r>
            <a:endParaRPr lang="en-US" dirty="0"/>
          </a:p>
        </p:txBody>
      </p:sp>
      <p:sp>
        <p:nvSpPr>
          <p:cNvPr id="4" name="Slide Number Placeholder 3"/>
          <p:cNvSpPr>
            <a:spLocks noGrp="1"/>
          </p:cNvSpPr>
          <p:nvPr>
            <p:ph type="sldNum" sz="quarter" idx="10"/>
          </p:nvPr>
        </p:nvSpPr>
        <p:spPr/>
        <p:txBody>
          <a:bodyPr/>
          <a:lstStyle/>
          <a:p>
            <a:fld id="{A2F3F5BD-38AB-4F80-B59A-67DA30BEC2C6}" type="slidenum">
              <a:rPr lang="nl-BE" smtClean="0"/>
              <a:t>12</a:t>
            </a:fld>
            <a:endParaRPr lang="nl-BE"/>
          </a:p>
        </p:txBody>
      </p:sp>
    </p:spTree>
    <p:extLst>
      <p:ext uri="{BB962C8B-B14F-4D97-AF65-F5344CB8AC3E}">
        <p14:creationId xmlns:p14="http://schemas.microsoft.com/office/powerpoint/2010/main" val="2903159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pPr marL="171450" indent="-171450">
              <a:buFontTx/>
              <a:buChar char="-"/>
            </a:pPr>
            <a:r>
              <a:rPr lang="nl-BE" dirty="0"/>
              <a:t>download template (.zip</a:t>
            </a:r>
            <a:r>
              <a:rPr lang="nl-BE" baseline="0" dirty="0"/>
              <a:t> file) </a:t>
            </a:r>
            <a:r>
              <a:rPr lang="nl-BE" dirty="0"/>
              <a:t>vanaf website</a:t>
            </a:r>
          </a:p>
          <a:p>
            <a:pPr marL="171450" indent="-171450">
              <a:buFontTx/>
              <a:buChar char="-"/>
            </a:pPr>
            <a:r>
              <a:rPr lang="nl-BE" dirty="0"/>
              <a:t>maak Azure Web App aan als</a:t>
            </a:r>
            <a:r>
              <a:rPr lang="nl-BE" baseline="0" dirty="0"/>
              <a:t> geheugensteuntje/te gebruiken in de klas (“AzureInHasselt”)</a:t>
            </a:r>
          </a:p>
          <a:p>
            <a:pPr marL="171450" indent="-171450">
              <a:buFontTx/>
              <a:buChar char="-"/>
            </a:pPr>
            <a:r>
              <a:rPr lang="nl-BE" baseline="0" dirty="0"/>
              <a:t>aan te passen</a:t>
            </a:r>
          </a:p>
          <a:p>
            <a:pPr marL="628650" lvl="1" indent="-171450">
              <a:buFontTx/>
              <a:buChar char="-"/>
            </a:pPr>
            <a:r>
              <a:rPr lang="nl-BE" baseline="0" dirty="0"/>
              <a:t>naam school/campus, datum toevoegen?</a:t>
            </a:r>
          </a:p>
          <a:p>
            <a:pPr marL="628650" lvl="1" indent="-171450">
              <a:buFontTx/>
              <a:buChar char="-"/>
            </a:pPr>
            <a:r>
              <a:rPr lang="nl-BE" baseline="0" dirty="0"/>
              <a:t>logo school/campus</a:t>
            </a:r>
          </a:p>
          <a:p>
            <a:pPr marL="628650" lvl="1" indent="-171450">
              <a:buFontTx/>
              <a:buChar char="-"/>
            </a:pPr>
            <a:r>
              <a:rPr lang="nl-BE" baseline="0" dirty="0"/>
              <a:t>achtergrond school/campus</a:t>
            </a:r>
          </a:p>
          <a:p>
            <a:pPr marL="628650" lvl="1" indent="-171450">
              <a:buFontTx/>
              <a:buChar char="-"/>
            </a:pPr>
            <a:r>
              <a:rPr lang="nl-BE" baseline="0" dirty="0"/>
              <a:t>overbodige info verwijderen?</a:t>
            </a:r>
          </a:p>
          <a:p>
            <a:pPr marL="628650" lvl="1" indent="-171450">
              <a:buFontTx/>
              <a:buChar char="-"/>
            </a:pPr>
            <a:r>
              <a:rPr lang="nl-BE" baseline="0" dirty="0"/>
              <a:t>...</a:t>
            </a:r>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A2F3F5BD-38AB-4F80-B59A-67DA30BEC2C6}" type="slidenum">
              <a:rPr lang="nl-BE" smtClean="0"/>
              <a:t>13</a:t>
            </a:fld>
            <a:endParaRPr lang="nl-BE"/>
          </a:p>
        </p:txBody>
      </p:sp>
    </p:spTree>
    <p:extLst>
      <p:ext uri="{BB962C8B-B14F-4D97-AF65-F5344CB8AC3E}">
        <p14:creationId xmlns:p14="http://schemas.microsoft.com/office/powerpoint/2010/main" val="9235656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pPr marL="171450" indent="-171450">
              <a:buFontTx/>
              <a:buChar char="-"/>
            </a:pPr>
            <a:r>
              <a:rPr lang="nl-BE" dirty="0"/>
              <a:t>use HTML5 features (ie video/audio</a:t>
            </a:r>
            <a:r>
              <a:rPr lang="nl-BE" baseline="0" dirty="0"/>
              <a:t> or </a:t>
            </a:r>
            <a:r>
              <a:rPr lang="nl-BE" dirty="0"/>
              <a:t>geolocation</a:t>
            </a:r>
            <a:r>
              <a:rPr lang="nl-BE" baseline="0" dirty="0"/>
              <a:t> tag) -&gt; http://sample-videos.com</a:t>
            </a:r>
          </a:p>
          <a:p>
            <a:pPr marL="171450" indent="-171450">
              <a:buFontTx/>
              <a:buChar char="-"/>
            </a:pPr>
            <a:r>
              <a:rPr lang="nl-BE" baseline="0" dirty="0"/>
              <a:t>MySQL from Azure</a:t>
            </a:r>
          </a:p>
          <a:p>
            <a:pPr marL="171450" indent="-171450">
              <a:buFontTx/>
              <a:buChar char="-"/>
            </a:pPr>
            <a:r>
              <a:rPr lang="nl-BE" baseline="0" dirty="0"/>
              <a:t>Project Westminster – Hosted Web App</a:t>
            </a:r>
          </a:p>
          <a:p>
            <a:pPr marL="171450" indent="-171450">
              <a:buFontTx/>
              <a:buChar char="-"/>
            </a:pPr>
            <a:r>
              <a:rPr lang="nl-BE" baseline="0" dirty="0"/>
              <a:t>Web Essentials -&gt; get from Extensions or vswebessentials.com</a:t>
            </a:r>
          </a:p>
          <a:p>
            <a:pPr marL="628650" lvl="1" indent="-171450">
              <a:buFontTx/>
              <a:buChar char="-"/>
            </a:pPr>
            <a:r>
              <a:rPr lang="nl-BE" baseline="0" dirty="0"/>
              <a:t>Browser link: http://www.asp.net/visual-studio/overview/2013/using-browser-link</a:t>
            </a:r>
          </a:p>
          <a:p>
            <a:pPr marL="628650" lvl="1" indent="-171450">
              <a:buFontTx/>
              <a:buChar char="-"/>
            </a:pPr>
            <a:r>
              <a:rPr lang="nl-BE" baseline="0" dirty="0"/>
              <a:t>Zen coding	</a:t>
            </a:r>
          </a:p>
          <a:p>
            <a:pPr marL="171450" indent="-171450">
              <a:buFontTx/>
              <a:buChar char="-"/>
            </a:pPr>
            <a:r>
              <a:rPr lang="nl-BE" baseline="0" dirty="0"/>
              <a:t>Visual Studio Online (Project Monaco – TFS – Application Insights)</a:t>
            </a:r>
          </a:p>
        </p:txBody>
      </p:sp>
      <p:sp>
        <p:nvSpPr>
          <p:cNvPr id="4" name="Slide Number Placeholder 3"/>
          <p:cNvSpPr>
            <a:spLocks noGrp="1"/>
          </p:cNvSpPr>
          <p:nvPr>
            <p:ph type="sldNum" sz="quarter" idx="10"/>
          </p:nvPr>
        </p:nvSpPr>
        <p:spPr/>
        <p:txBody>
          <a:bodyPr/>
          <a:lstStyle/>
          <a:p>
            <a:fld id="{A2F3F5BD-38AB-4F80-B59A-67DA30BEC2C6}" type="slidenum">
              <a:rPr lang="nl-BE" smtClean="0"/>
              <a:t>14</a:t>
            </a:fld>
            <a:endParaRPr lang="nl-BE"/>
          </a:p>
        </p:txBody>
      </p:sp>
    </p:spTree>
    <p:extLst>
      <p:ext uri="{BB962C8B-B14F-4D97-AF65-F5344CB8AC3E}">
        <p14:creationId xmlns:p14="http://schemas.microsoft.com/office/powerpoint/2010/main" val="26382401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pPr marL="171450" indent="-171450">
              <a:buFontTx/>
              <a:buChar char="-"/>
            </a:pPr>
            <a:r>
              <a:rPr lang="nl-BE" dirty="0"/>
              <a:t>use HTML5 features (ie video/audio</a:t>
            </a:r>
            <a:r>
              <a:rPr lang="nl-BE" baseline="0" dirty="0"/>
              <a:t> or </a:t>
            </a:r>
            <a:r>
              <a:rPr lang="nl-BE" dirty="0"/>
              <a:t>geolocation</a:t>
            </a:r>
            <a:r>
              <a:rPr lang="nl-BE" baseline="0" dirty="0"/>
              <a:t> tag) -&gt; http://sample-videos.com</a:t>
            </a:r>
          </a:p>
          <a:p>
            <a:pPr marL="171450" indent="-171450">
              <a:buFontTx/>
              <a:buChar char="-"/>
            </a:pPr>
            <a:r>
              <a:rPr lang="nl-BE" baseline="0" dirty="0"/>
              <a:t>MySQL from Azure</a:t>
            </a:r>
          </a:p>
          <a:p>
            <a:pPr marL="171450" indent="-171450">
              <a:buFontTx/>
              <a:buChar char="-"/>
            </a:pPr>
            <a:r>
              <a:rPr lang="nl-BE" baseline="0" dirty="0"/>
              <a:t>Project Westminster – Hosted Web App</a:t>
            </a:r>
          </a:p>
          <a:p>
            <a:pPr marL="171450" indent="-171450">
              <a:buFontTx/>
              <a:buChar char="-"/>
            </a:pPr>
            <a:r>
              <a:rPr lang="nl-BE" baseline="0" dirty="0"/>
              <a:t>Web Essentials -&gt; get from Extensions or vswebessentials.com</a:t>
            </a:r>
          </a:p>
          <a:p>
            <a:pPr marL="628650" lvl="1" indent="-171450">
              <a:buFontTx/>
              <a:buChar char="-"/>
            </a:pPr>
            <a:r>
              <a:rPr lang="nl-BE" baseline="0" dirty="0"/>
              <a:t>Browser link: http://www.asp.net/visual-studio/overview/2013/using-browser-link</a:t>
            </a:r>
          </a:p>
          <a:p>
            <a:pPr marL="628650" lvl="1" indent="-171450">
              <a:buFontTx/>
              <a:buChar char="-"/>
            </a:pPr>
            <a:r>
              <a:rPr lang="nl-BE" baseline="0" dirty="0"/>
              <a:t>Zen coding	</a:t>
            </a:r>
          </a:p>
          <a:p>
            <a:pPr marL="171450" indent="-171450">
              <a:buFontTx/>
              <a:buChar char="-"/>
            </a:pPr>
            <a:r>
              <a:rPr lang="nl-BE" baseline="0" dirty="0"/>
              <a:t>Visual Studio Online (Project Monaco – TFS – Application Insights)</a:t>
            </a:r>
          </a:p>
        </p:txBody>
      </p:sp>
      <p:sp>
        <p:nvSpPr>
          <p:cNvPr id="4" name="Slide Number Placeholder 3"/>
          <p:cNvSpPr>
            <a:spLocks noGrp="1"/>
          </p:cNvSpPr>
          <p:nvPr>
            <p:ph type="sldNum" sz="quarter" idx="10"/>
          </p:nvPr>
        </p:nvSpPr>
        <p:spPr/>
        <p:txBody>
          <a:bodyPr/>
          <a:lstStyle/>
          <a:p>
            <a:fld id="{A2F3F5BD-38AB-4F80-B59A-67DA30BEC2C6}" type="slidenum">
              <a:rPr lang="nl-BE" smtClean="0"/>
              <a:t>15</a:t>
            </a:fld>
            <a:endParaRPr lang="nl-BE"/>
          </a:p>
        </p:txBody>
      </p:sp>
    </p:spTree>
    <p:extLst>
      <p:ext uri="{BB962C8B-B14F-4D97-AF65-F5344CB8AC3E}">
        <p14:creationId xmlns:p14="http://schemas.microsoft.com/office/powerpoint/2010/main" val="28126991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nl-BE" b="1" dirty="0"/>
              <a:t>Questions</a:t>
            </a:r>
          </a:p>
          <a:p>
            <a:pPr marL="0" indent="0">
              <a:buFontTx/>
              <a:buNone/>
            </a:pPr>
            <a:r>
              <a:rPr lang="nl-BE" dirty="0"/>
              <a:t>email: 	stijn.michiels@microsoft.com</a:t>
            </a:r>
          </a:p>
          <a:p>
            <a:pPr marL="0" indent="0">
              <a:buFontTx/>
              <a:buNone/>
            </a:pPr>
            <a:r>
              <a:rPr lang="nl-BE" dirty="0"/>
              <a:t>twitter:	@STxN</a:t>
            </a:r>
            <a:endParaRPr lang="en-US" dirty="0"/>
          </a:p>
        </p:txBody>
      </p:sp>
      <p:sp>
        <p:nvSpPr>
          <p:cNvPr id="4" name="Slide Number Placeholder 3"/>
          <p:cNvSpPr>
            <a:spLocks noGrp="1"/>
          </p:cNvSpPr>
          <p:nvPr>
            <p:ph type="sldNum" sz="quarter" idx="10"/>
          </p:nvPr>
        </p:nvSpPr>
        <p:spPr/>
        <p:txBody>
          <a:bodyPr/>
          <a:lstStyle/>
          <a:p>
            <a:fld id="{A2F3F5BD-38AB-4F80-B59A-67DA30BEC2C6}" type="slidenum">
              <a:rPr lang="nl-BE" smtClean="0"/>
              <a:t>16</a:t>
            </a:fld>
            <a:endParaRPr lang="nl-BE"/>
          </a:p>
        </p:txBody>
      </p:sp>
    </p:spTree>
    <p:extLst>
      <p:ext uri="{BB962C8B-B14F-4D97-AF65-F5344CB8AC3E}">
        <p14:creationId xmlns:p14="http://schemas.microsoft.com/office/powerpoint/2010/main" val="13271039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A2F3F5BD-38AB-4F80-B59A-67DA30BEC2C6}" type="slidenum">
              <a:rPr lang="nl-BE" smtClean="0"/>
              <a:t>2</a:t>
            </a:fld>
            <a:endParaRPr lang="nl-BE"/>
          </a:p>
        </p:txBody>
      </p:sp>
    </p:spTree>
    <p:extLst>
      <p:ext uri="{BB962C8B-B14F-4D97-AF65-F5344CB8AC3E}">
        <p14:creationId xmlns:p14="http://schemas.microsoft.com/office/powerpoint/2010/main" val="35874532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r>
              <a:rPr lang="nl-BE" baseline="0" dirty="0"/>
              <a:t>3 basiskenmerken van Cloud:</a:t>
            </a:r>
          </a:p>
          <a:p>
            <a:pPr marL="171450" indent="-171450">
              <a:buFontTx/>
              <a:buChar char="-"/>
            </a:pPr>
            <a:r>
              <a:rPr lang="nl-BE" baseline="0" dirty="0"/>
              <a:t>Onbeperkt in resources		&gt; compute</a:t>
            </a:r>
          </a:p>
          <a:p>
            <a:pPr marL="171450" indent="-171450">
              <a:buFontTx/>
              <a:buChar char="-"/>
            </a:pPr>
            <a:r>
              <a:rPr lang="nl-BE" baseline="0" dirty="0"/>
              <a:t>Efficiënter (bvb ecologisch) 	&gt; storage</a:t>
            </a:r>
          </a:p>
          <a:p>
            <a:pPr marL="171450" indent="-171450">
              <a:buFontTx/>
              <a:buChar char="-"/>
            </a:pPr>
            <a:r>
              <a:rPr lang="nl-BE" baseline="0" dirty="0"/>
              <a:t>Overal beschikbaar  		&gt; connectivity</a:t>
            </a:r>
          </a:p>
          <a:p>
            <a:pPr marL="0" indent="0">
              <a:buFontTx/>
              <a:buNone/>
            </a:pPr>
            <a:endParaRPr lang="nl-BE" baseline="0" dirty="0"/>
          </a:p>
          <a:p>
            <a:pPr marL="171450" indent="-171450">
              <a:buFontTx/>
              <a:buChar char="-"/>
            </a:pPr>
            <a:endParaRPr lang="nl-BE" baseline="0" dirty="0"/>
          </a:p>
          <a:p>
            <a:pPr marL="171450" indent="-171450">
              <a:buFontTx/>
              <a:buChar char="-"/>
            </a:pPr>
            <a:endParaRPr lang="nl-BE" baseline="0" dirty="0"/>
          </a:p>
          <a:p>
            <a:endParaRPr lang="en-US" dirty="0"/>
          </a:p>
        </p:txBody>
      </p:sp>
      <p:sp>
        <p:nvSpPr>
          <p:cNvPr id="4" name="Slide Number Placeholder 3"/>
          <p:cNvSpPr>
            <a:spLocks noGrp="1"/>
          </p:cNvSpPr>
          <p:nvPr>
            <p:ph type="sldNum" sz="quarter" idx="10"/>
          </p:nvPr>
        </p:nvSpPr>
        <p:spPr/>
        <p:txBody>
          <a:bodyPr/>
          <a:lstStyle/>
          <a:p>
            <a:fld id="{A2F3F5BD-38AB-4F80-B59A-67DA30BEC2C6}" type="slidenum">
              <a:rPr lang="nl-BE" smtClean="0"/>
              <a:t>3</a:t>
            </a:fld>
            <a:endParaRPr lang="nl-BE"/>
          </a:p>
        </p:txBody>
      </p:sp>
    </p:spTree>
    <p:extLst>
      <p:ext uri="{BB962C8B-B14F-4D97-AF65-F5344CB8AC3E}">
        <p14:creationId xmlns:p14="http://schemas.microsoft.com/office/powerpoint/2010/main" val="27835375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r>
              <a:rPr lang="nl-BE" baseline="0" dirty="0"/>
              <a:t>Cloud bestaat uit 3 componenten:</a:t>
            </a:r>
          </a:p>
          <a:p>
            <a:pPr marL="171450" indent="-171450">
              <a:buFontTx/>
              <a:buChar char="-"/>
            </a:pPr>
            <a:r>
              <a:rPr lang="nl-BE" baseline="0" dirty="0"/>
              <a:t>COMPUTE (cpu)</a:t>
            </a:r>
          </a:p>
          <a:p>
            <a:pPr marL="171450" indent="-171450">
              <a:buFontTx/>
              <a:buChar char="-"/>
            </a:pPr>
            <a:r>
              <a:rPr lang="nl-BE" baseline="0" dirty="0"/>
              <a:t>STORAGE (disks)</a:t>
            </a:r>
          </a:p>
          <a:p>
            <a:pPr marL="171450" indent="-171450">
              <a:buFontTx/>
              <a:buChar char="-"/>
            </a:pPr>
            <a:r>
              <a:rPr lang="nl-BE" baseline="0" dirty="0"/>
              <a:t>CONNECTIVITY (networking)</a:t>
            </a:r>
          </a:p>
          <a:p>
            <a:endParaRPr lang="nl-BE" dirty="0"/>
          </a:p>
          <a:p>
            <a:r>
              <a:rPr lang="nl-BE" dirty="0"/>
              <a:t>sneller</a:t>
            </a:r>
            <a:r>
              <a:rPr lang="nl-BE" baseline="0" dirty="0"/>
              <a:t> starten/schalen -&gt; meer tijd om te investeren in andere dingen</a:t>
            </a:r>
            <a:endParaRPr lang="en-US" dirty="0"/>
          </a:p>
        </p:txBody>
      </p:sp>
      <p:sp>
        <p:nvSpPr>
          <p:cNvPr id="4" name="Slide Number Placeholder 3"/>
          <p:cNvSpPr>
            <a:spLocks noGrp="1"/>
          </p:cNvSpPr>
          <p:nvPr>
            <p:ph type="sldNum" sz="quarter" idx="10"/>
          </p:nvPr>
        </p:nvSpPr>
        <p:spPr/>
        <p:txBody>
          <a:bodyPr/>
          <a:lstStyle/>
          <a:p>
            <a:fld id="{6A94919F-9FC7-4638-A41A-3D980986B2E8}" type="slidenum">
              <a:rPr lang="en-US" smtClean="0"/>
              <a:pPr/>
              <a:t>4</a:t>
            </a:fld>
            <a:endParaRPr lang="en-US"/>
          </a:p>
        </p:txBody>
      </p:sp>
    </p:spTree>
    <p:extLst>
      <p:ext uri="{BB962C8B-B14F-4D97-AF65-F5344CB8AC3E}">
        <p14:creationId xmlns:p14="http://schemas.microsoft.com/office/powerpoint/2010/main" val="889302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r>
              <a:rPr lang="en-US" b="0" dirty="0" err="1"/>
              <a:t>Voorbeelden</a:t>
            </a:r>
            <a:r>
              <a:rPr lang="en-US" b="0" dirty="0"/>
              <a:t> (</a:t>
            </a:r>
            <a:r>
              <a:rPr lang="en-US" b="0" dirty="0" err="1"/>
              <a:t>onderwijs</a:t>
            </a:r>
            <a:r>
              <a:rPr lang="en-US" b="0" dirty="0"/>
              <a:t>)</a:t>
            </a:r>
            <a:r>
              <a:rPr lang="en-US" b="0" baseline="0" dirty="0"/>
              <a:t> </a:t>
            </a:r>
            <a:r>
              <a:rPr lang="en-US" b="0" baseline="0" dirty="0" err="1"/>
              <a:t>schalen</a:t>
            </a:r>
            <a:r>
              <a:rPr lang="en-US" b="0" baseline="0" dirty="0"/>
              <a:t> in de Cloud:</a:t>
            </a:r>
          </a:p>
          <a:p>
            <a:pPr marL="171450" indent="-171450">
              <a:buFontTx/>
              <a:buChar char="-"/>
            </a:pPr>
            <a:r>
              <a:rPr lang="nl-BE" b="0" baseline="0" dirty="0"/>
              <a:t>Aan en uit: huiswerk</a:t>
            </a:r>
          </a:p>
          <a:p>
            <a:pPr marL="171450" indent="-171450">
              <a:buFontTx/>
              <a:buChar char="-"/>
            </a:pPr>
            <a:r>
              <a:rPr lang="nl-BE" b="0" baseline="0" dirty="0"/>
              <a:t>Exponentieel groeien: eindwerk met potentieel</a:t>
            </a:r>
          </a:p>
          <a:p>
            <a:pPr marL="171450" indent="-171450">
              <a:buFontTx/>
              <a:buChar char="-"/>
            </a:pPr>
            <a:r>
              <a:rPr lang="nl-BE" b="0" baseline="0" dirty="0"/>
              <a:t>Onvoorziene pieken: blogpost op reddit homepage/retweet Justin Bieber</a:t>
            </a:r>
          </a:p>
          <a:p>
            <a:pPr marL="171450" indent="-171450">
              <a:buFontTx/>
              <a:buChar char="-"/>
            </a:pPr>
            <a:r>
              <a:rPr lang="nl-BE" b="0" baseline="0" dirty="0"/>
              <a:t>Capaciteitsplanning: schoolvakanties</a:t>
            </a:r>
            <a:endParaRPr lang="en-US" b="0" baseline="0"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5</a:t>
            </a:fld>
            <a:endParaRPr lang="en-US" dirty="0"/>
          </a:p>
        </p:txBody>
      </p:sp>
    </p:spTree>
    <p:extLst>
      <p:ext uri="{BB962C8B-B14F-4D97-AF65-F5344CB8AC3E}">
        <p14:creationId xmlns:p14="http://schemas.microsoft.com/office/powerpoint/2010/main" val="19180375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Cloud = wereldwijd</a:t>
            </a:r>
            <a:r>
              <a:rPr lang="nl-BE" baseline="0" dirty="0"/>
              <a:t> beschikbaar &amp; redundant</a:t>
            </a:r>
          </a:p>
          <a:p>
            <a:r>
              <a:rPr lang="nl-BE" baseline="0" dirty="0"/>
              <a:t>Zelfde resources voor elk individu gelijk waar ter wereld.</a:t>
            </a:r>
            <a:endParaRPr lang="en-US" dirty="0"/>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Footer Placeholder 4"/>
          <p:cNvSpPr>
            <a:spLocks noGrp="1"/>
          </p:cNvSpPr>
          <p:nvPr>
            <p:ph type="ftr" sz="quarter" idx="11"/>
          </p:nvPr>
        </p:nvSpPr>
        <p:spPr/>
        <p:txBody>
          <a:bodyPr/>
          <a:lstStyle/>
          <a:p>
            <a:pPr defTabSz="950655"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50655"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491AE8CF-25C5-47D8-B770-9703DC946C25}" type="datetime8">
              <a:rPr lang="en-US" smtClean="0">
                <a:solidFill>
                  <a:prstClr val="black"/>
                </a:solidFill>
              </a:rPr>
              <a:pPr/>
              <a:t>2/25/2016 9:10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6</a:t>
            </a:fld>
            <a:endParaRPr lang="en-US" dirty="0">
              <a:solidFill>
                <a:prstClr val="black"/>
              </a:solidFill>
            </a:endParaRPr>
          </a:p>
        </p:txBody>
      </p:sp>
      <p:sp>
        <p:nvSpPr>
          <p:cNvPr id="8" name="TextBox 7"/>
          <p:cNvSpPr txBox="1"/>
          <p:nvPr>
            <p:custDataLst>
              <p:tags r:id="rId1"/>
            </p:custDataLst>
          </p:nvPr>
        </p:nvSpPr>
        <p:spPr>
          <a:xfrm>
            <a:off x="0" y="0"/>
            <a:ext cx="3810000" cy="1270000"/>
          </a:xfrm>
          <a:prstGeom prst="rect">
            <a:avLst/>
          </a:prstGeom>
          <a:noFill/>
        </p:spPr>
        <p:txBody>
          <a:bodyPr vert="horz" rtlCol="0">
            <a:spAutoFit/>
          </a:bodyPr>
          <a:lstStyle/>
          <a:p>
            <a:endParaRPr lang="en-US"/>
          </a:p>
        </p:txBody>
      </p:sp>
    </p:spTree>
    <p:extLst>
      <p:ext uri="{BB962C8B-B14F-4D97-AF65-F5344CB8AC3E}">
        <p14:creationId xmlns:p14="http://schemas.microsoft.com/office/powerpoint/2010/main" val="42356200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r>
              <a:rPr lang="nl-BE" dirty="0"/>
              <a:t>DB3 data</a:t>
            </a:r>
            <a:r>
              <a:rPr lang="nl-BE" baseline="0" dirty="0"/>
              <a:t>center (Dublin) + fun facts</a:t>
            </a:r>
          </a:p>
          <a:p>
            <a:pPr marL="171450" indent="-171450">
              <a:buFontTx/>
              <a:buChar char="-"/>
            </a:pPr>
            <a:r>
              <a:rPr lang="nl-BE" baseline="0" dirty="0"/>
              <a:t>betonnen “plantenbakken” &amp; tankgreppel</a:t>
            </a:r>
          </a:p>
          <a:p>
            <a:pPr marL="171450" indent="-171450">
              <a:buFontTx/>
              <a:buChar char="-"/>
            </a:pPr>
            <a:r>
              <a:rPr lang="nl-BE" baseline="0" dirty="0"/>
              <a:t>grootte (2x 747)</a:t>
            </a:r>
          </a:p>
          <a:p>
            <a:pPr marL="171450" indent="-171450">
              <a:buFontTx/>
              <a:buChar char="-"/>
            </a:pPr>
            <a:r>
              <a:rPr lang="nl-BE" baseline="0" dirty="0"/>
              <a:t>levensduur (10j)</a:t>
            </a:r>
          </a:p>
          <a:p>
            <a:pPr marL="171450" indent="-171450">
              <a:buFontTx/>
              <a:buChar char="-"/>
            </a:pPr>
            <a:r>
              <a:rPr lang="nl-BE" baseline="0" dirty="0"/>
              <a:t>aantal werknemers (7)</a:t>
            </a:r>
          </a:p>
          <a:p>
            <a:pPr marL="171450" indent="-171450">
              <a:buFontTx/>
              <a:buChar char="-"/>
            </a:pPr>
            <a:r>
              <a:rPr lang="nl-BE" baseline="0" dirty="0"/>
              <a:t>locatie (Atlantische oceaan, windenergie, temperatuur, no-fly zone)</a:t>
            </a:r>
          </a:p>
          <a:p>
            <a:endParaRPr lang="nl-BE" baseline="0" dirty="0"/>
          </a:p>
          <a:p>
            <a:r>
              <a:rPr lang="nl-BE" baseline="0" dirty="0"/>
              <a:t>+ project Natrick</a:t>
            </a:r>
            <a:endParaRPr lang="en-US" dirty="0"/>
          </a:p>
        </p:txBody>
      </p:sp>
      <p:sp>
        <p:nvSpPr>
          <p:cNvPr id="4" name="Slide Number Placeholder 3"/>
          <p:cNvSpPr>
            <a:spLocks noGrp="1"/>
          </p:cNvSpPr>
          <p:nvPr>
            <p:ph type="sldNum" sz="quarter" idx="10"/>
          </p:nvPr>
        </p:nvSpPr>
        <p:spPr/>
        <p:txBody>
          <a:bodyPr/>
          <a:lstStyle/>
          <a:p>
            <a:fld id="{A2F3F5BD-38AB-4F80-B59A-67DA30BEC2C6}" type="slidenum">
              <a:rPr lang="nl-BE" smtClean="0"/>
              <a:t>7</a:t>
            </a:fld>
            <a:endParaRPr lang="nl-BE"/>
          </a:p>
        </p:txBody>
      </p:sp>
    </p:spTree>
    <p:extLst>
      <p:ext uri="{BB962C8B-B14F-4D97-AF65-F5344CB8AC3E}">
        <p14:creationId xmlns:p14="http://schemas.microsoft.com/office/powerpoint/2010/main" val="5917612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r>
              <a:rPr lang="nl-BE" b="0" baseline="0" dirty="0"/>
              <a:t>Digital Belgium </a:t>
            </a:r>
          </a:p>
          <a:p>
            <a:pPr marL="171450" indent="-171450">
              <a:buFontTx/>
              <a:buChar char="-"/>
            </a:pPr>
            <a:r>
              <a:rPr lang="nl-BE" b="0" baseline="0" dirty="0"/>
              <a:t>50000 jobs</a:t>
            </a:r>
          </a:p>
          <a:p>
            <a:pPr marL="0" indent="0">
              <a:buFontTx/>
              <a:buNone/>
            </a:pPr>
            <a:endParaRPr lang="nl-BE" b="0" baseline="0" dirty="0"/>
          </a:p>
          <a:p>
            <a:pPr marL="0" indent="0">
              <a:buFontTx/>
              <a:buNone/>
            </a:pPr>
            <a:r>
              <a:rPr lang="nl-BE" b="0" baseline="0" dirty="0"/>
              <a:t>85% startups are born in the cloud</a:t>
            </a:r>
          </a:p>
          <a:p>
            <a:pPr marL="171450" indent="-171450">
              <a:buFontTx/>
              <a:buChar char="-"/>
            </a:pPr>
            <a:endParaRPr lang="nl-BE" b="0" baseline="0" dirty="0"/>
          </a:p>
          <a:p>
            <a:pPr marL="0" indent="0">
              <a:buFontTx/>
              <a:buNone/>
            </a:pPr>
            <a:r>
              <a:rPr lang="nl-BE" dirty="0"/>
              <a:t>België </a:t>
            </a:r>
          </a:p>
          <a:p>
            <a:pPr marL="171450" indent="-171450">
              <a:buFontTx/>
              <a:buChar char="-"/>
            </a:pPr>
            <a:r>
              <a:rPr lang="nl-BE" dirty="0"/>
              <a:t>tegen 2020 de </a:t>
            </a:r>
            <a:r>
              <a:rPr lang="nl-BE" b="1" dirty="0"/>
              <a:t>digitale top-drie</a:t>
            </a:r>
            <a:r>
              <a:rPr lang="nl-BE" dirty="0"/>
              <a:t> haalt van de Europese </a:t>
            </a:r>
            <a:r>
              <a:rPr lang="nl-BE" i="1" dirty="0"/>
              <a:t>Digital Economy and Society Index</a:t>
            </a:r>
            <a:r>
              <a:rPr lang="nl-BE" dirty="0"/>
              <a:t>, </a:t>
            </a:r>
          </a:p>
          <a:p>
            <a:pPr marL="171450" indent="-171450">
              <a:buFontTx/>
              <a:buChar char="-"/>
            </a:pPr>
            <a:r>
              <a:rPr lang="nl-BE" b="1" dirty="0"/>
              <a:t>1.000 nieuwe start-ups</a:t>
            </a:r>
            <a:r>
              <a:rPr lang="nl-BE" dirty="0"/>
              <a:t> </a:t>
            </a:r>
          </a:p>
          <a:p>
            <a:pPr marL="171450" indent="-171450">
              <a:buFontTx/>
              <a:buChar char="-"/>
            </a:pPr>
            <a:r>
              <a:rPr lang="nl-BE" b="1" dirty="0"/>
              <a:t>50.000 nieuwe jobs</a:t>
            </a:r>
          </a:p>
          <a:p>
            <a:pPr marL="171450" indent="-171450">
              <a:buFontTx/>
              <a:buChar char="-"/>
            </a:pPr>
            <a:endParaRPr lang="nl-BE" b="1" baseline="0" dirty="0"/>
          </a:p>
          <a:p>
            <a:pPr marL="0" indent="0">
              <a:buFontTx/>
              <a:buNone/>
            </a:pPr>
            <a:r>
              <a:rPr lang="en-US" b="0" baseline="0" dirty="0"/>
              <a:t>https://azure.microsoft.com/en-us/blog/the-second-era-of-cloud-platforms-will-dwarf-the-first/</a:t>
            </a:r>
          </a:p>
          <a:p>
            <a:pPr marL="171450" indent="-171450">
              <a:buFontTx/>
              <a:buChar char="-"/>
            </a:pPr>
            <a:endParaRPr lang="nl-BE" b="0" baseline="0" dirty="0"/>
          </a:p>
          <a:p>
            <a:pPr marL="0" indent="0">
              <a:buFontTx/>
              <a:buNone/>
            </a:pPr>
            <a:r>
              <a:rPr lang="en-US" b="0" baseline="0" dirty="0"/>
              <a:t>http://news.microsoft.com/cloud/</a:t>
            </a:r>
          </a:p>
        </p:txBody>
      </p:sp>
      <p:sp>
        <p:nvSpPr>
          <p:cNvPr id="4" name="Slide Number Placeholder 3"/>
          <p:cNvSpPr>
            <a:spLocks noGrp="1"/>
          </p:cNvSpPr>
          <p:nvPr>
            <p:ph type="sldNum" sz="quarter" idx="10"/>
          </p:nvPr>
        </p:nvSpPr>
        <p:spPr/>
        <p:txBody>
          <a:bodyPr/>
          <a:lstStyle/>
          <a:p>
            <a:fld id="{82AABF77-E2E4-44CA-BA5C-65E132CF08D8}" type="slidenum">
              <a:rPr lang="en-US" smtClean="0"/>
              <a:pPr/>
              <a:t>8</a:t>
            </a:fld>
            <a:endParaRPr lang="en-US" dirty="0"/>
          </a:p>
        </p:txBody>
      </p:sp>
    </p:spTree>
    <p:extLst>
      <p:ext uri="{BB962C8B-B14F-4D97-AF65-F5344CB8AC3E}">
        <p14:creationId xmlns:p14="http://schemas.microsoft.com/office/powerpoint/2010/main" val="24975227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r>
              <a:rPr lang="nl-BE" dirty="0"/>
              <a:t>2 modellen, 4 types</a:t>
            </a:r>
          </a:p>
          <a:p>
            <a:endParaRPr lang="nl-BE" dirty="0"/>
          </a:p>
          <a:p>
            <a:r>
              <a:rPr lang="nl-BE" dirty="0"/>
              <a:t>Verschil ‘On Premises’ -</a:t>
            </a:r>
            <a:r>
              <a:rPr lang="nl-BE" baseline="0" dirty="0"/>
              <a:t> </a:t>
            </a:r>
            <a:r>
              <a:rPr lang="nl-BE" dirty="0"/>
              <a:t>IaaS – PaaS</a:t>
            </a:r>
            <a:r>
              <a:rPr lang="nl-BE" baseline="0" dirty="0"/>
              <a:t> – SaaS </a:t>
            </a:r>
            <a:endParaRPr lang="en-US" dirty="0"/>
          </a:p>
        </p:txBody>
      </p:sp>
      <p:sp>
        <p:nvSpPr>
          <p:cNvPr id="4" name="Slide Number Placeholder 3"/>
          <p:cNvSpPr>
            <a:spLocks noGrp="1"/>
          </p:cNvSpPr>
          <p:nvPr>
            <p:ph type="sldNum" sz="quarter" idx="10"/>
          </p:nvPr>
        </p:nvSpPr>
        <p:spPr/>
        <p:txBody>
          <a:bodyPr/>
          <a:lstStyle/>
          <a:p>
            <a:fld id="{6A94919F-9FC7-4638-A41A-3D980986B2E8}" type="slidenum">
              <a:rPr lang="en-US" smtClean="0"/>
              <a:pPr/>
              <a:t>9</a:t>
            </a:fld>
            <a:endParaRPr lang="en-US"/>
          </a:p>
        </p:txBody>
      </p:sp>
    </p:spTree>
    <p:extLst>
      <p:ext uri="{BB962C8B-B14F-4D97-AF65-F5344CB8AC3E}">
        <p14:creationId xmlns:p14="http://schemas.microsoft.com/office/powerpoint/2010/main" val="22893540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nl-BE"/>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nl-BE"/>
          </a:p>
        </p:txBody>
      </p:sp>
      <p:sp>
        <p:nvSpPr>
          <p:cNvPr id="4" name="Date Placeholder 3"/>
          <p:cNvSpPr>
            <a:spLocks noGrp="1"/>
          </p:cNvSpPr>
          <p:nvPr>
            <p:ph type="dt" sz="half" idx="10"/>
          </p:nvPr>
        </p:nvSpPr>
        <p:spPr/>
        <p:txBody>
          <a:bodyPr/>
          <a:lstStyle/>
          <a:p>
            <a:fld id="{8F1A8CB1-15F3-41C8-A8A7-6B389FDC1379}" type="datetimeFigureOut">
              <a:rPr lang="nl-BE" smtClean="0"/>
              <a:t>25/02/2016</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EC2EFF52-FF0A-44FE-A8FA-A8723EC2675F}" type="slidenum">
              <a:rPr lang="nl-BE" smtClean="0"/>
              <a:t>‹#›</a:t>
            </a:fld>
            <a:endParaRPr lang="nl-BE"/>
          </a:p>
        </p:txBody>
      </p:sp>
    </p:spTree>
    <p:extLst>
      <p:ext uri="{BB962C8B-B14F-4D97-AF65-F5344CB8AC3E}">
        <p14:creationId xmlns:p14="http://schemas.microsoft.com/office/powerpoint/2010/main" val="36099926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BE"/>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Date Placeholder 3"/>
          <p:cNvSpPr>
            <a:spLocks noGrp="1"/>
          </p:cNvSpPr>
          <p:nvPr>
            <p:ph type="dt" sz="half" idx="10"/>
          </p:nvPr>
        </p:nvSpPr>
        <p:spPr/>
        <p:txBody>
          <a:bodyPr/>
          <a:lstStyle/>
          <a:p>
            <a:fld id="{8F1A8CB1-15F3-41C8-A8A7-6B389FDC1379}" type="datetimeFigureOut">
              <a:rPr lang="nl-BE" smtClean="0"/>
              <a:t>25/02/2016</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EC2EFF52-FF0A-44FE-A8FA-A8723EC2675F}" type="slidenum">
              <a:rPr lang="nl-BE" smtClean="0"/>
              <a:t>‹#›</a:t>
            </a:fld>
            <a:endParaRPr lang="nl-BE"/>
          </a:p>
        </p:txBody>
      </p:sp>
    </p:spTree>
    <p:extLst>
      <p:ext uri="{BB962C8B-B14F-4D97-AF65-F5344CB8AC3E}">
        <p14:creationId xmlns:p14="http://schemas.microsoft.com/office/powerpoint/2010/main" val="38151902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nl-BE"/>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Date Placeholder 3"/>
          <p:cNvSpPr>
            <a:spLocks noGrp="1"/>
          </p:cNvSpPr>
          <p:nvPr>
            <p:ph type="dt" sz="half" idx="10"/>
          </p:nvPr>
        </p:nvSpPr>
        <p:spPr/>
        <p:txBody>
          <a:bodyPr/>
          <a:lstStyle/>
          <a:p>
            <a:fld id="{8F1A8CB1-15F3-41C8-A8A7-6B389FDC1379}" type="datetimeFigureOut">
              <a:rPr lang="nl-BE" smtClean="0"/>
              <a:t>25/02/2016</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EC2EFF52-FF0A-44FE-A8FA-A8723EC2675F}" type="slidenum">
              <a:rPr lang="nl-BE" smtClean="0"/>
              <a:t>‹#›</a:t>
            </a:fld>
            <a:endParaRPr lang="nl-BE"/>
          </a:p>
        </p:txBody>
      </p:sp>
    </p:spTree>
    <p:extLst>
      <p:ext uri="{BB962C8B-B14F-4D97-AF65-F5344CB8AC3E}">
        <p14:creationId xmlns:p14="http://schemas.microsoft.com/office/powerpoint/2010/main" val="13594674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620296" y="353094"/>
            <a:ext cx="10989093" cy="826002"/>
          </a:xfrm>
          <a:prstGeom prst="rect">
            <a:avLst/>
          </a:prstGeom>
        </p:spPr>
        <p:txBody>
          <a:bodyPr/>
          <a:lstStyle>
            <a:lvl1pPr>
              <a:defRPr>
                <a:solidFill>
                  <a:srgbClr val="008272"/>
                </a:solidFill>
                <a:latin typeface="Segoe UI Light" panose="020B0502040204020203" pitchFamily="34" charset="0"/>
                <a:cs typeface="Segoe UI Light" panose="020B0502040204020203" pitchFamily="34" charset="0"/>
              </a:defRPr>
            </a:lvl1pPr>
          </a:lstStyle>
          <a:p>
            <a:r>
              <a:rPr lang="en-US" dirty="0"/>
              <a:t>Click to edit title</a:t>
            </a:r>
          </a:p>
        </p:txBody>
      </p:sp>
    </p:spTree>
    <p:extLst>
      <p:ext uri="{BB962C8B-B14F-4D97-AF65-F5344CB8AC3E}">
        <p14:creationId xmlns:p14="http://schemas.microsoft.com/office/powerpoint/2010/main" val="33805339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Blank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4760238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1_Title Slide 3">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760610" y="193594"/>
            <a:ext cx="9860610" cy="720807"/>
          </a:xfrm>
          <a:noFill/>
        </p:spPr>
        <p:txBody>
          <a:bodyPr lIns="143407" tIns="89629" rIns="143407" bIns="89629" anchor="t" anchorCtr="0">
            <a:normAutofit/>
          </a:bodyPr>
          <a:lstStyle>
            <a:lvl1pPr>
              <a:defRPr sz="4000" spc="-98" baseline="0">
                <a:solidFill>
                  <a:srgbClr val="00B0F0"/>
                </a:solidFill>
              </a:defRPr>
            </a:lvl1pPr>
          </a:lstStyle>
          <a:p>
            <a:r>
              <a:rPr lang="en-US" dirty="0"/>
              <a:t>Presentation title</a:t>
            </a:r>
          </a:p>
        </p:txBody>
      </p:sp>
    </p:spTree>
    <p:extLst>
      <p:ext uri="{BB962C8B-B14F-4D97-AF65-F5344CB8AC3E}">
        <p14:creationId xmlns:p14="http://schemas.microsoft.com/office/powerpoint/2010/main" val="1579337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302">
          <p15:clr>
            <a:srgbClr val="C35EA4"/>
          </p15:clr>
        </p15:guide>
        <p15:guide id="2" orient="horz" pos="4104">
          <p15:clr>
            <a:srgbClr val="C35EA4"/>
          </p15:clr>
        </p15:guide>
        <p15:guide id="3" pos="288">
          <p15:clr>
            <a:srgbClr val="C35EA4"/>
          </p15:clr>
        </p15:guide>
        <p15:guide id="4" pos="7546">
          <p15:clr>
            <a:srgbClr val="C35EA4"/>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BE"/>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Date Placeholder 3"/>
          <p:cNvSpPr>
            <a:spLocks noGrp="1"/>
          </p:cNvSpPr>
          <p:nvPr>
            <p:ph type="dt" sz="half" idx="10"/>
          </p:nvPr>
        </p:nvSpPr>
        <p:spPr/>
        <p:txBody>
          <a:bodyPr/>
          <a:lstStyle/>
          <a:p>
            <a:fld id="{8F1A8CB1-15F3-41C8-A8A7-6B389FDC1379}" type="datetimeFigureOut">
              <a:rPr lang="nl-BE" smtClean="0"/>
              <a:t>25/02/2016</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EC2EFF52-FF0A-44FE-A8FA-A8723EC2675F}" type="slidenum">
              <a:rPr lang="nl-BE" smtClean="0"/>
              <a:t>‹#›</a:t>
            </a:fld>
            <a:endParaRPr lang="nl-BE"/>
          </a:p>
        </p:txBody>
      </p:sp>
    </p:spTree>
    <p:extLst>
      <p:ext uri="{BB962C8B-B14F-4D97-AF65-F5344CB8AC3E}">
        <p14:creationId xmlns:p14="http://schemas.microsoft.com/office/powerpoint/2010/main" val="34652082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nl-BE"/>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F1A8CB1-15F3-41C8-A8A7-6B389FDC1379}" type="datetimeFigureOut">
              <a:rPr lang="nl-BE" smtClean="0"/>
              <a:t>25/02/2016</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EC2EFF52-FF0A-44FE-A8FA-A8723EC2675F}" type="slidenum">
              <a:rPr lang="nl-BE" smtClean="0"/>
              <a:t>‹#›</a:t>
            </a:fld>
            <a:endParaRPr lang="nl-BE"/>
          </a:p>
        </p:txBody>
      </p:sp>
    </p:spTree>
    <p:extLst>
      <p:ext uri="{BB962C8B-B14F-4D97-AF65-F5344CB8AC3E}">
        <p14:creationId xmlns:p14="http://schemas.microsoft.com/office/powerpoint/2010/main" val="31876578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BE"/>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Date Placeholder 4"/>
          <p:cNvSpPr>
            <a:spLocks noGrp="1"/>
          </p:cNvSpPr>
          <p:nvPr>
            <p:ph type="dt" sz="half" idx="10"/>
          </p:nvPr>
        </p:nvSpPr>
        <p:spPr/>
        <p:txBody>
          <a:bodyPr/>
          <a:lstStyle/>
          <a:p>
            <a:fld id="{8F1A8CB1-15F3-41C8-A8A7-6B389FDC1379}" type="datetimeFigureOut">
              <a:rPr lang="nl-BE" smtClean="0"/>
              <a:t>25/02/2016</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EC2EFF52-FF0A-44FE-A8FA-A8723EC2675F}" type="slidenum">
              <a:rPr lang="nl-BE" smtClean="0"/>
              <a:t>‹#›</a:t>
            </a:fld>
            <a:endParaRPr lang="nl-BE"/>
          </a:p>
        </p:txBody>
      </p:sp>
    </p:spTree>
    <p:extLst>
      <p:ext uri="{BB962C8B-B14F-4D97-AF65-F5344CB8AC3E}">
        <p14:creationId xmlns:p14="http://schemas.microsoft.com/office/powerpoint/2010/main" val="2286384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nl-BE"/>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7" name="Date Placeholder 6"/>
          <p:cNvSpPr>
            <a:spLocks noGrp="1"/>
          </p:cNvSpPr>
          <p:nvPr>
            <p:ph type="dt" sz="half" idx="10"/>
          </p:nvPr>
        </p:nvSpPr>
        <p:spPr/>
        <p:txBody>
          <a:bodyPr/>
          <a:lstStyle/>
          <a:p>
            <a:fld id="{8F1A8CB1-15F3-41C8-A8A7-6B389FDC1379}" type="datetimeFigureOut">
              <a:rPr lang="nl-BE" smtClean="0"/>
              <a:t>25/02/2016</a:t>
            </a:fld>
            <a:endParaRPr lang="nl-BE"/>
          </a:p>
        </p:txBody>
      </p:sp>
      <p:sp>
        <p:nvSpPr>
          <p:cNvPr id="8" name="Footer Placeholder 7"/>
          <p:cNvSpPr>
            <a:spLocks noGrp="1"/>
          </p:cNvSpPr>
          <p:nvPr>
            <p:ph type="ftr" sz="quarter" idx="11"/>
          </p:nvPr>
        </p:nvSpPr>
        <p:spPr/>
        <p:txBody>
          <a:bodyPr/>
          <a:lstStyle/>
          <a:p>
            <a:endParaRPr lang="nl-BE"/>
          </a:p>
        </p:txBody>
      </p:sp>
      <p:sp>
        <p:nvSpPr>
          <p:cNvPr id="9" name="Slide Number Placeholder 8"/>
          <p:cNvSpPr>
            <a:spLocks noGrp="1"/>
          </p:cNvSpPr>
          <p:nvPr>
            <p:ph type="sldNum" sz="quarter" idx="12"/>
          </p:nvPr>
        </p:nvSpPr>
        <p:spPr/>
        <p:txBody>
          <a:bodyPr/>
          <a:lstStyle/>
          <a:p>
            <a:fld id="{EC2EFF52-FF0A-44FE-A8FA-A8723EC2675F}" type="slidenum">
              <a:rPr lang="nl-BE" smtClean="0"/>
              <a:t>‹#›</a:t>
            </a:fld>
            <a:endParaRPr lang="nl-BE"/>
          </a:p>
        </p:txBody>
      </p:sp>
    </p:spTree>
    <p:extLst>
      <p:ext uri="{BB962C8B-B14F-4D97-AF65-F5344CB8AC3E}">
        <p14:creationId xmlns:p14="http://schemas.microsoft.com/office/powerpoint/2010/main" val="13894597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BE"/>
          </a:p>
        </p:txBody>
      </p:sp>
      <p:sp>
        <p:nvSpPr>
          <p:cNvPr id="3" name="Date Placeholder 2"/>
          <p:cNvSpPr>
            <a:spLocks noGrp="1"/>
          </p:cNvSpPr>
          <p:nvPr>
            <p:ph type="dt" sz="half" idx="10"/>
          </p:nvPr>
        </p:nvSpPr>
        <p:spPr/>
        <p:txBody>
          <a:bodyPr/>
          <a:lstStyle/>
          <a:p>
            <a:fld id="{8F1A8CB1-15F3-41C8-A8A7-6B389FDC1379}" type="datetimeFigureOut">
              <a:rPr lang="nl-BE" smtClean="0"/>
              <a:t>25/02/2016</a:t>
            </a:fld>
            <a:endParaRPr lang="nl-BE"/>
          </a:p>
        </p:txBody>
      </p:sp>
      <p:sp>
        <p:nvSpPr>
          <p:cNvPr id="4" name="Footer Placeholder 3"/>
          <p:cNvSpPr>
            <a:spLocks noGrp="1"/>
          </p:cNvSpPr>
          <p:nvPr>
            <p:ph type="ftr" sz="quarter" idx="11"/>
          </p:nvPr>
        </p:nvSpPr>
        <p:spPr/>
        <p:txBody>
          <a:bodyPr/>
          <a:lstStyle/>
          <a:p>
            <a:endParaRPr lang="nl-BE"/>
          </a:p>
        </p:txBody>
      </p:sp>
      <p:sp>
        <p:nvSpPr>
          <p:cNvPr id="5" name="Slide Number Placeholder 4"/>
          <p:cNvSpPr>
            <a:spLocks noGrp="1"/>
          </p:cNvSpPr>
          <p:nvPr>
            <p:ph type="sldNum" sz="quarter" idx="12"/>
          </p:nvPr>
        </p:nvSpPr>
        <p:spPr/>
        <p:txBody>
          <a:bodyPr/>
          <a:lstStyle/>
          <a:p>
            <a:fld id="{EC2EFF52-FF0A-44FE-A8FA-A8723EC2675F}" type="slidenum">
              <a:rPr lang="nl-BE" smtClean="0"/>
              <a:t>‹#›</a:t>
            </a:fld>
            <a:endParaRPr lang="nl-BE"/>
          </a:p>
        </p:txBody>
      </p:sp>
    </p:spTree>
    <p:extLst>
      <p:ext uri="{BB962C8B-B14F-4D97-AF65-F5344CB8AC3E}">
        <p14:creationId xmlns:p14="http://schemas.microsoft.com/office/powerpoint/2010/main" val="29353715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1A8CB1-15F3-41C8-A8A7-6B389FDC1379}" type="datetimeFigureOut">
              <a:rPr lang="nl-BE" smtClean="0"/>
              <a:t>25/02/2016</a:t>
            </a:fld>
            <a:endParaRPr lang="nl-BE"/>
          </a:p>
        </p:txBody>
      </p:sp>
      <p:sp>
        <p:nvSpPr>
          <p:cNvPr id="3" name="Footer Placeholder 2"/>
          <p:cNvSpPr>
            <a:spLocks noGrp="1"/>
          </p:cNvSpPr>
          <p:nvPr>
            <p:ph type="ftr" sz="quarter" idx="11"/>
          </p:nvPr>
        </p:nvSpPr>
        <p:spPr/>
        <p:txBody>
          <a:bodyPr/>
          <a:lstStyle/>
          <a:p>
            <a:endParaRPr lang="nl-BE"/>
          </a:p>
        </p:txBody>
      </p:sp>
      <p:sp>
        <p:nvSpPr>
          <p:cNvPr id="4" name="Slide Number Placeholder 3"/>
          <p:cNvSpPr>
            <a:spLocks noGrp="1"/>
          </p:cNvSpPr>
          <p:nvPr>
            <p:ph type="sldNum" sz="quarter" idx="12"/>
          </p:nvPr>
        </p:nvSpPr>
        <p:spPr/>
        <p:txBody>
          <a:bodyPr/>
          <a:lstStyle/>
          <a:p>
            <a:fld id="{EC2EFF52-FF0A-44FE-A8FA-A8723EC2675F}" type="slidenum">
              <a:rPr lang="nl-BE" smtClean="0"/>
              <a:t>‹#›</a:t>
            </a:fld>
            <a:endParaRPr lang="nl-BE"/>
          </a:p>
        </p:txBody>
      </p:sp>
    </p:spTree>
    <p:extLst>
      <p:ext uri="{BB962C8B-B14F-4D97-AF65-F5344CB8AC3E}">
        <p14:creationId xmlns:p14="http://schemas.microsoft.com/office/powerpoint/2010/main" val="13704820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l-BE"/>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F1A8CB1-15F3-41C8-A8A7-6B389FDC1379}" type="datetimeFigureOut">
              <a:rPr lang="nl-BE" smtClean="0"/>
              <a:t>25/02/2016</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EC2EFF52-FF0A-44FE-A8FA-A8723EC2675F}" type="slidenum">
              <a:rPr lang="nl-BE" smtClean="0"/>
              <a:t>‹#›</a:t>
            </a:fld>
            <a:endParaRPr lang="nl-BE"/>
          </a:p>
        </p:txBody>
      </p:sp>
    </p:spTree>
    <p:extLst>
      <p:ext uri="{BB962C8B-B14F-4D97-AF65-F5344CB8AC3E}">
        <p14:creationId xmlns:p14="http://schemas.microsoft.com/office/powerpoint/2010/main" val="24600836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l-BE"/>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BE"/>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F1A8CB1-15F3-41C8-A8A7-6B389FDC1379}" type="datetimeFigureOut">
              <a:rPr lang="nl-BE" smtClean="0"/>
              <a:t>25/02/2016</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EC2EFF52-FF0A-44FE-A8FA-A8723EC2675F}" type="slidenum">
              <a:rPr lang="nl-BE" smtClean="0"/>
              <a:t>‹#›</a:t>
            </a:fld>
            <a:endParaRPr lang="nl-BE"/>
          </a:p>
        </p:txBody>
      </p:sp>
    </p:spTree>
    <p:extLst>
      <p:ext uri="{BB962C8B-B14F-4D97-AF65-F5344CB8AC3E}">
        <p14:creationId xmlns:p14="http://schemas.microsoft.com/office/powerpoint/2010/main" val="1674048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nl-BE"/>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1A8CB1-15F3-41C8-A8A7-6B389FDC1379}" type="datetimeFigureOut">
              <a:rPr lang="nl-BE" smtClean="0"/>
              <a:t>25/02/2016</a:t>
            </a:fld>
            <a:endParaRPr lang="nl-BE"/>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BE"/>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2EFF52-FF0A-44FE-A8FA-A8723EC2675F}" type="slidenum">
              <a:rPr lang="nl-BE" smtClean="0"/>
              <a:t>‹#›</a:t>
            </a:fld>
            <a:endParaRPr lang="nl-BE"/>
          </a:p>
        </p:txBody>
      </p:sp>
    </p:spTree>
    <p:extLst>
      <p:ext uri="{BB962C8B-B14F-4D97-AF65-F5344CB8AC3E}">
        <p14:creationId xmlns:p14="http://schemas.microsoft.com/office/powerpoint/2010/main" val="13084212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microsoft.com/office/2007/relationships/hdphoto" Target="../media/hdphoto3.wdp"/><Relationship Id="rId3" Type="http://schemas.openxmlformats.org/officeDocument/2006/relationships/image" Target="../media/image9.png"/><Relationship Id="rId7"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12.xml"/><Relationship Id="rId6" Type="http://schemas.microsoft.com/office/2007/relationships/hdphoto" Target="../media/hdphoto2.wdp"/><Relationship Id="rId5" Type="http://schemas.openxmlformats.org/officeDocument/2006/relationships/image" Target="../media/image10.png"/><Relationship Id="rId4" Type="http://schemas.microsoft.com/office/2007/relationships/hdphoto" Target="../media/hdphoto1.wdp"/><Relationship Id="rId9"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hyperlink" Target="http://aka.ms/bestudentazure" TargetMode="External"/><Relationship Id="rId2" Type="http://schemas.openxmlformats.org/officeDocument/2006/relationships/notesSlide" Target="../notesSlides/notesSlide11.xml"/><Relationship Id="rId1" Type="http://schemas.openxmlformats.org/officeDocument/2006/relationships/slideLayout" Target="../slideLayouts/slideLayout12.xml"/><Relationship Id="rId5" Type="http://schemas.openxmlformats.org/officeDocument/2006/relationships/hyperlink" Target="https://portal.azure.com/" TargetMode="External"/><Relationship Id="rId4" Type="http://schemas.openxmlformats.org/officeDocument/2006/relationships/hyperlink" Target="http://aka.ms/bestudent-activation" TargetMode="Externa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12.xml"/><Relationship Id="rId4" Type="http://schemas.openxmlformats.org/officeDocument/2006/relationships/hyperlink" Target="http://azureinedu.azurewebsites.net/" TargetMode="External"/></Relationships>
</file>

<file path=ppt/slides/_rels/slide14.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1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12.xml"/><Relationship Id="rId5" Type="http://schemas.openxmlformats.org/officeDocument/2006/relationships/image" Target="../media/image18.png"/><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16.xml"/><Relationship Id="rId1" Type="http://schemas.openxmlformats.org/officeDocument/2006/relationships/slideLayout" Target="../slideLayouts/slideLayout12.xml"/><Relationship Id="rId4" Type="http://schemas.openxmlformats.org/officeDocument/2006/relationships/image" Target="../media/image22.e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6.xml"/><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7.xml"/><Relationship Id="rId1" Type="http://schemas.openxmlformats.org/officeDocument/2006/relationships/slideLayout" Target="../slideLayouts/slideLayout13.xml"/><Relationship Id="rId4" Type="http://schemas.openxmlformats.org/officeDocument/2006/relationships/image" Target="../media/image5.jpeg"/></Relationships>
</file>

<file path=ppt/slides/_rels/slide8.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8.xml"/><Relationship Id="rId1" Type="http://schemas.openxmlformats.org/officeDocument/2006/relationships/slideLayout" Target="../slideLayouts/slideLayout6.xml"/><Relationship Id="rId5" Type="http://schemas.openxmlformats.org/officeDocument/2006/relationships/image" Target="../media/image8.emf"/><Relationship Id="rId4" Type="http://schemas.openxmlformats.org/officeDocument/2006/relationships/image" Target="../media/image7.jpe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10" name="Title 1"/>
          <p:cNvSpPr txBox="1">
            <a:spLocks/>
          </p:cNvSpPr>
          <p:nvPr/>
        </p:nvSpPr>
        <p:spPr>
          <a:xfrm>
            <a:off x="399126" y="868011"/>
            <a:ext cx="7925382" cy="6810329"/>
          </a:xfrm>
          <a:prstGeom prst="rect">
            <a:avLst/>
          </a:prstGeom>
        </p:spPr>
        <p:txBody>
          <a:bodyPr vert="horz" lIns="91440" tIns="45720" rIns="91440" bIns="45720" rtlCol="0" anchor="t">
            <a:noAutofit/>
          </a:bodyPr>
          <a:lstStyle>
            <a:lvl1pPr algn="l" defTabSz="914126" rtl="0" eaLnBrk="1" latinLnBrk="0" hangingPunct="1">
              <a:lnSpc>
                <a:spcPct val="90000"/>
              </a:lnSpc>
              <a:spcBef>
                <a:spcPct val="0"/>
              </a:spcBef>
              <a:buNone/>
              <a:defRPr sz="5398" kern="1200">
                <a:solidFill>
                  <a:srgbClr val="008272"/>
                </a:solidFill>
                <a:latin typeface="Segoe UI Light" panose="020B0502040204020203" pitchFamily="34" charset="0"/>
                <a:ea typeface="+mj-ea"/>
                <a:cs typeface="Segoe UI Light" panose="020B0502040204020203" pitchFamily="34" charset="0"/>
              </a:defRPr>
            </a:lvl1pPr>
          </a:lstStyle>
          <a:p>
            <a:r>
              <a:rPr lang="nl-BE" sz="7200" dirty="0">
                <a:solidFill>
                  <a:schemeClr val="bg1"/>
                </a:solidFill>
              </a:rPr>
              <a:t>Cloud in Education</a:t>
            </a:r>
            <a:endParaRPr lang="en-US" sz="7200" dirty="0">
              <a:solidFill>
                <a:schemeClr val="bg1"/>
              </a:solidFill>
            </a:endParaRPr>
          </a:p>
          <a:p>
            <a:r>
              <a:rPr lang="en-US" sz="2800" dirty="0">
                <a:solidFill>
                  <a:schemeClr val="bg1"/>
                </a:solidFill>
              </a:rPr>
              <a:t> </a:t>
            </a:r>
            <a:r>
              <a:rPr lang="en-US" sz="2800" dirty="0" err="1">
                <a:solidFill>
                  <a:schemeClr val="bg1"/>
                </a:solidFill>
              </a:rPr>
              <a:t>Antwerpen</a:t>
            </a:r>
            <a:r>
              <a:rPr lang="en-US" sz="2800" dirty="0">
                <a:solidFill>
                  <a:schemeClr val="bg1"/>
                </a:solidFill>
              </a:rPr>
              <a:t>, </a:t>
            </a:r>
            <a:r>
              <a:rPr lang="en-US" sz="2400" dirty="0">
                <a:solidFill>
                  <a:schemeClr val="bg1"/>
                </a:solidFill>
              </a:rPr>
              <a:t>25/02/2016</a:t>
            </a:r>
          </a:p>
          <a:p>
            <a:endParaRPr lang="en-US" sz="2800" dirty="0">
              <a:solidFill>
                <a:schemeClr val="bg1"/>
              </a:solidFill>
            </a:endParaRPr>
          </a:p>
          <a:p>
            <a:endParaRPr lang="en-US" sz="2800" dirty="0">
              <a:solidFill>
                <a:schemeClr val="bg1"/>
              </a:solidFill>
            </a:endParaRPr>
          </a:p>
          <a:p>
            <a:endParaRPr lang="en-US" sz="2800" dirty="0">
              <a:solidFill>
                <a:schemeClr val="bg1"/>
              </a:solidFill>
            </a:endParaRPr>
          </a:p>
          <a:p>
            <a:endParaRPr lang="en-US" sz="2800" dirty="0">
              <a:solidFill>
                <a:schemeClr val="bg1"/>
              </a:solidFill>
            </a:endParaRPr>
          </a:p>
          <a:p>
            <a:endParaRPr lang="en-US" sz="2800" dirty="0">
              <a:solidFill>
                <a:schemeClr val="bg1"/>
              </a:solidFill>
            </a:endParaRPr>
          </a:p>
        </p:txBody>
      </p:sp>
    </p:spTree>
    <p:extLst>
      <p:ext uri="{BB962C8B-B14F-4D97-AF65-F5344CB8AC3E}">
        <p14:creationId xmlns:p14="http://schemas.microsoft.com/office/powerpoint/2010/main" val="39073316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25" name="Title 1"/>
          <p:cNvSpPr txBox="1">
            <a:spLocks/>
          </p:cNvSpPr>
          <p:nvPr/>
        </p:nvSpPr>
        <p:spPr>
          <a:xfrm>
            <a:off x="838200" y="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rgbClr val="008272"/>
                </a:solidFill>
                <a:latin typeface="Segoe UI Light" panose="020B0502040204020203" pitchFamily="34" charset="0"/>
                <a:ea typeface="+mj-ea"/>
                <a:cs typeface="Segoe UI Light" panose="020B0502040204020203" pitchFamily="34" charset="0"/>
              </a:defRPr>
            </a:lvl1pPr>
          </a:lstStyle>
          <a:p>
            <a:r>
              <a:rPr lang="nl-BE" sz="4000" dirty="0">
                <a:solidFill>
                  <a:schemeClr val="accent1">
                    <a:lumMod val="60000"/>
                    <a:lumOff val="40000"/>
                  </a:schemeClr>
                </a:solidFill>
              </a:rPr>
              <a:t>Azure App Service: Web Apps</a:t>
            </a:r>
            <a:endParaRPr lang="en-US" sz="4000" dirty="0">
              <a:solidFill>
                <a:schemeClr val="accent1">
                  <a:lumMod val="60000"/>
                  <a:lumOff val="40000"/>
                </a:schemeClr>
              </a:solidFill>
            </a:endParaRPr>
          </a:p>
        </p:txBody>
      </p:sp>
      <p:grpSp>
        <p:nvGrpSpPr>
          <p:cNvPr id="4" name="Group 3"/>
          <p:cNvGrpSpPr/>
          <p:nvPr/>
        </p:nvGrpSpPr>
        <p:grpSpPr>
          <a:xfrm>
            <a:off x="4378562" y="1325564"/>
            <a:ext cx="3526002" cy="1596180"/>
            <a:chOff x="4734845" y="2020140"/>
            <a:chExt cx="2743200" cy="1558703"/>
          </a:xfrm>
          <a:solidFill>
            <a:srgbClr val="00B0F0"/>
          </a:solidFill>
        </p:grpSpPr>
        <p:sp>
          <p:nvSpPr>
            <p:cNvPr id="12" name="Rectangle 11"/>
            <p:cNvSpPr/>
            <p:nvPr/>
          </p:nvSpPr>
          <p:spPr bwMode="auto">
            <a:xfrm>
              <a:off x="4734845" y="2020140"/>
              <a:ext cx="2743200" cy="1558703"/>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marL="0" marR="0" lvl="0" indent="0" algn="ctr" defTabSz="913886" eaLnBrk="1" fontAlgn="base" latinLnBrk="0" hangingPunct="1">
                <a:lnSpc>
                  <a:spcPct val="100000"/>
                </a:lnSpc>
                <a:spcBef>
                  <a:spcPct val="0"/>
                </a:spcBef>
                <a:spcAft>
                  <a:spcPct val="0"/>
                </a:spcAft>
                <a:buClrTx/>
                <a:buSzTx/>
                <a:buFontTx/>
                <a:buNone/>
                <a:tabLst/>
                <a:defRPr/>
              </a:pPr>
              <a:endParaRPr kumimoji="0" lang="en-US" sz="2266" b="0" i="0" u="none" strike="noStrike" kern="0" cap="none" spc="0" normalizeH="0" baseline="0" noProof="0" dirty="0">
                <a:ln>
                  <a:noFill/>
                </a:ln>
                <a:gradFill>
                  <a:gsLst>
                    <a:gs pos="0">
                      <a:srgbClr val="FFFFFF"/>
                    </a:gs>
                    <a:gs pos="100000">
                      <a:srgbClr val="FFFFFF"/>
                    </a:gs>
                  </a:gsLst>
                  <a:lin ang="16200000" scaled="0"/>
                </a:gradFill>
                <a:effectLst/>
                <a:uLnTx/>
                <a:uFillTx/>
                <a:latin typeface="Segoe UI" panose="020B0502040204020203" pitchFamily="34" charset="0"/>
                <a:cs typeface="Segoe UI" panose="020B0502040204020203" pitchFamily="34" charset="0"/>
              </a:endParaRPr>
            </a:p>
          </p:txBody>
        </p:sp>
        <p:sp>
          <p:nvSpPr>
            <p:cNvPr id="18" name="Rectangle 17"/>
            <p:cNvSpPr/>
            <p:nvPr/>
          </p:nvSpPr>
          <p:spPr>
            <a:xfrm>
              <a:off x="4734845" y="3094555"/>
              <a:ext cx="2743200" cy="447695"/>
            </a:xfrm>
            <a:prstGeom prst="rect">
              <a:avLst/>
            </a:prstGeom>
            <a:grpFill/>
          </p:spPr>
          <p:txBody>
            <a:bodyPr wrap="square" lIns="121888" anchor="b" anchorCtr="0">
              <a:spAutoFit/>
            </a:bodyPr>
            <a:lstStyle/>
            <a:p>
              <a:pPr marL="0" marR="0" lvl="0" indent="0" algn="ctr" defTabSz="914148" eaLnBrk="1" fontAlgn="auto" latinLnBrk="0" hangingPunct="1">
                <a:lnSpc>
                  <a:spcPct val="85000"/>
                </a:lnSpc>
                <a:spcBef>
                  <a:spcPts val="0"/>
                </a:spcBef>
                <a:spcAft>
                  <a:spcPts val="0"/>
                </a:spcAft>
                <a:buClrTx/>
                <a:buSzTx/>
                <a:buFontTx/>
                <a:buNone/>
                <a:tabLst/>
                <a:defRPr/>
              </a:pPr>
              <a:r>
                <a:rPr kumimoji="0" lang="en-US" sz="2799" b="0" i="0" u="none" strike="noStrike" kern="0" cap="none" spc="-71" normalizeH="0" baseline="0" noProof="0" dirty="0">
                  <a:ln>
                    <a:noFill/>
                  </a:ln>
                  <a:gradFill>
                    <a:gsLst>
                      <a:gs pos="0">
                        <a:srgbClr val="FFFFFF"/>
                      </a:gs>
                      <a:gs pos="100000">
                        <a:srgbClr val="FFFFFF"/>
                      </a:gs>
                    </a:gsLst>
                    <a:lin ang="16200000" scaled="0"/>
                  </a:gradFill>
                  <a:effectLst/>
                  <a:uLnTx/>
                  <a:uFillTx/>
                  <a:latin typeface="Segoe UI" panose="020B0502040204020203" pitchFamily="34" charset="0"/>
                  <a:ea typeface="Segoe UI" panose="020B0502040204020203" pitchFamily="34" charset="0"/>
                  <a:cs typeface="Segoe UI" panose="020B0502040204020203" pitchFamily="34" charset="0"/>
                </a:rPr>
                <a:t>Code smart</a:t>
              </a:r>
            </a:p>
          </p:txBody>
        </p:sp>
        <p:pic>
          <p:nvPicPr>
            <p:cNvPr id="2050" name="Picture 2" descr="C:\Users\Jonahs\Dropbox\Critical Resources\Helveticons Basic\Png\512x512\Lightbulb 512x512.png"/>
            <p:cNvPicPr>
              <a:picLocks noChangeAspect="1" noChangeArrowheads="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5764585" y="2227228"/>
              <a:ext cx="631496" cy="762368"/>
            </a:xfrm>
            <a:prstGeom prst="rect">
              <a:avLst/>
            </a:prstGeom>
            <a:grpFill/>
            <a:extLst>
              <a:ext uri="{909E8E84-426E-40dd-AFC4-6F175D3DCCD1}">
                <a14:hiddenFill xmlns="" xmlns:a14="http://schemas.microsoft.com/office/drawing/2010/main">
                  <a:solidFill>
                    <a:srgbClr val="FFFFFF"/>
                  </a:solidFill>
                </a14:hiddenFill>
              </a:ext>
            </a:extLst>
          </p:spPr>
        </p:pic>
      </p:grpSp>
      <p:grpSp>
        <p:nvGrpSpPr>
          <p:cNvPr id="5" name="Group 4"/>
          <p:cNvGrpSpPr/>
          <p:nvPr/>
        </p:nvGrpSpPr>
        <p:grpSpPr>
          <a:xfrm>
            <a:off x="8437398" y="1325565"/>
            <a:ext cx="3526002" cy="1604182"/>
            <a:chOff x="8380580" y="2004525"/>
            <a:chExt cx="2743200" cy="1561365"/>
          </a:xfrm>
          <a:solidFill>
            <a:srgbClr val="00B0F0"/>
          </a:solidFill>
        </p:grpSpPr>
        <p:sp>
          <p:nvSpPr>
            <p:cNvPr id="13" name="Rectangle 12"/>
            <p:cNvSpPr/>
            <p:nvPr/>
          </p:nvSpPr>
          <p:spPr bwMode="auto">
            <a:xfrm>
              <a:off x="8380580" y="2004525"/>
              <a:ext cx="2743200" cy="1561365"/>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marL="0" marR="0" lvl="0" indent="0" algn="ctr" defTabSz="913886" eaLnBrk="1" fontAlgn="base" latinLnBrk="0" hangingPunct="1">
                <a:lnSpc>
                  <a:spcPct val="100000"/>
                </a:lnSpc>
                <a:spcBef>
                  <a:spcPct val="0"/>
                </a:spcBef>
                <a:spcAft>
                  <a:spcPct val="0"/>
                </a:spcAft>
                <a:buClrTx/>
                <a:buSzTx/>
                <a:buFontTx/>
                <a:buNone/>
                <a:tabLst/>
                <a:defRPr/>
              </a:pPr>
              <a:endParaRPr kumimoji="0" lang="en-US" sz="2266" b="0" i="0" u="none" strike="noStrike" kern="0" cap="none" spc="0" normalizeH="0" baseline="0" noProof="0" dirty="0">
                <a:ln>
                  <a:noFill/>
                </a:ln>
                <a:gradFill>
                  <a:gsLst>
                    <a:gs pos="0">
                      <a:srgbClr val="FFFFFF"/>
                    </a:gs>
                    <a:gs pos="100000">
                      <a:srgbClr val="FFFFFF"/>
                    </a:gs>
                  </a:gsLst>
                  <a:lin ang="16200000" scaled="0"/>
                </a:gradFill>
                <a:effectLst/>
                <a:uLnTx/>
                <a:uFillTx/>
                <a:latin typeface="Segoe UI" panose="020B0502040204020203" pitchFamily="34" charset="0"/>
                <a:cs typeface="Segoe UI" panose="020B0502040204020203" pitchFamily="34" charset="0"/>
              </a:endParaRPr>
            </a:p>
          </p:txBody>
        </p:sp>
        <p:sp>
          <p:nvSpPr>
            <p:cNvPr id="19" name="Rectangle 18"/>
            <p:cNvSpPr/>
            <p:nvPr/>
          </p:nvSpPr>
          <p:spPr>
            <a:xfrm>
              <a:off x="8380580" y="3119667"/>
              <a:ext cx="2743200" cy="446222"/>
            </a:xfrm>
            <a:prstGeom prst="rect">
              <a:avLst/>
            </a:prstGeom>
            <a:grpFill/>
          </p:spPr>
          <p:txBody>
            <a:bodyPr wrap="square" lIns="121888" anchor="b" anchorCtr="0">
              <a:spAutoFit/>
            </a:bodyPr>
            <a:lstStyle/>
            <a:p>
              <a:pPr marL="0" marR="0" lvl="0" indent="0" algn="ctr" defTabSz="914148" eaLnBrk="1" fontAlgn="auto" latinLnBrk="0" hangingPunct="1">
                <a:lnSpc>
                  <a:spcPct val="85000"/>
                </a:lnSpc>
                <a:spcBef>
                  <a:spcPts val="0"/>
                </a:spcBef>
                <a:spcAft>
                  <a:spcPts val="0"/>
                </a:spcAft>
                <a:buClrTx/>
                <a:buSzTx/>
                <a:buFontTx/>
                <a:buNone/>
                <a:tabLst/>
                <a:defRPr/>
              </a:pPr>
              <a:r>
                <a:rPr kumimoji="0" lang="en-US" sz="2799" b="0" i="0" u="none" strike="noStrike" kern="0" cap="none" spc="-71" normalizeH="0" baseline="0" noProof="0" dirty="0">
                  <a:ln>
                    <a:noFill/>
                  </a:ln>
                  <a:gradFill>
                    <a:gsLst>
                      <a:gs pos="0">
                        <a:srgbClr val="FFFFFF"/>
                      </a:gs>
                      <a:gs pos="100000">
                        <a:srgbClr val="FFFFFF"/>
                      </a:gs>
                    </a:gsLst>
                    <a:lin ang="16200000" scaled="0"/>
                  </a:gradFill>
                  <a:effectLst/>
                  <a:uLnTx/>
                  <a:uFillTx/>
                  <a:latin typeface="Segoe UI" panose="020B0502040204020203" pitchFamily="34" charset="0"/>
                  <a:ea typeface="Segoe UI" panose="020B0502040204020203" pitchFamily="34" charset="0"/>
                  <a:cs typeface="Segoe UI" panose="020B0502040204020203" pitchFamily="34" charset="0"/>
                </a:rPr>
                <a:t>Go live</a:t>
              </a:r>
            </a:p>
          </p:txBody>
        </p:sp>
        <p:pic>
          <p:nvPicPr>
            <p:cNvPr id="2051" name="Picture 3" descr="C:\Users\Jonahs\Dropbox\Critical Resources\Helveticons Basic\Png\512x512\Radio 512x512.png"/>
            <p:cNvPicPr>
              <a:picLocks noChangeAspect="1" noChangeArrowheads="1"/>
            </p:cNvPicPr>
            <p:nvPr/>
          </p:nvPicPr>
          <p:blipFill>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9493903" y="2196906"/>
              <a:ext cx="576244" cy="878498"/>
            </a:xfrm>
            <a:prstGeom prst="rect">
              <a:avLst/>
            </a:prstGeom>
            <a:grpFill/>
            <a:extLst>
              <a:ext uri="{909E8E84-426E-40dd-AFC4-6F175D3DCCD1}">
                <a14:hiddenFill xmlns="" xmlns:a14="http://schemas.microsoft.com/office/drawing/2010/main">
                  <a:solidFill>
                    <a:srgbClr val="FFFFFF"/>
                  </a:solidFill>
                </a14:hiddenFill>
              </a:ext>
            </a:extLst>
          </p:spPr>
        </p:pic>
      </p:grpSp>
      <p:grpSp>
        <p:nvGrpSpPr>
          <p:cNvPr id="3" name="Group 2"/>
          <p:cNvGrpSpPr/>
          <p:nvPr/>
        </p:nvGrpSpPr>
        <p:grpSpPr>
          <a:xfrm>
            <a:off x="257516" y="1325563"/>
            <a:ext cx="3589058" cy="1620060"/>
            <a:chOff x="1077078" y="1764820"/>
            <a:chExt cx="2743200" cy="3240230"/>
          </a:xfrm>
          <a:solidFill>
            <a:srgbClr val="00B0F0"/>
          </a:solidFill>
        </p:grpSpPr>
        <p:sp>
          <p:nvSpPr>
            <p:cNvPr id="11" name="Rectangle 10"/>
            <p:cNvSpPr/>
            <p:nvPr/>
          </p:nvSpPr>
          <p:spPr bwMode="auto">
            <a:xfrm>
              <a:off x="1077078" y="1764820"/>
              <a:ext cx="2743200" cy="3240230"/>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marL="0" marR="0" lvl="0" indent="0" algn="ctr" defTabSz="913886" eaLnBrk="1" fontAlgn="base" latinLnBrk="0" hangingPunct="1">
                <a:lnSpc>
                  <a:spcPct val="100000"/>
                </a:lnSpc>
                <a:spcBef>
                  <a:spcPct val="0"/>
                </a:spcBef>
                <a:spcAft>
                  <a:spcPct val="0"/>
                </a:spcAft>
                <a:buClrTx/>
                <a:buSzTx/>
                <a:buFontTx/>
                <a:buNone/>
                <a:tabLst/>
                <a:defRPr/>
              </a:pPr>
              <a:endParaRPr kumimoji="0" lang="en-US" sz="2266" b="0" i="0" u="none" strike="noStrike" kern="0" cap="none" spc="0" normalizeH="0" baseline="0" noProof="0" dirty="0">
                <a:ln>
                  <a:noFill/>
                </a:ln>
                <a:gradFill>
                  <a:gsLst>
                    <a:gs pos="0">
                      <a:srgbClr val="FFFFFF"/>
                    </a:gs>
                    <a:gs pos="100000">
                      <a:srgbClr val="FFFFFF"/>
                    </a:gs>
                  </a:gsLst>
                  <a:lin ang="16200000" scaled="0"/>
                </a:gradFill>
                <a:effectLst/>
                <a:uLnTx/>
                <a:uFillTx/>
                <a:latin typeface="Segoe UI" panose="020B0502040204020203" pitchFamily="34" charset="0"/>
                <a:cs typeface="Segoe UI" panose="020B0502040204020203" pitchFamily="34" charset="0"/>
              </a:endParaRPr>
            </a:p>
          </p:txBody>
        </p:sp>
        <p:sp>
          <p:nvSpPr>
            <p:cNvPr id="17" name="Rectangle 16"/>
            <p:cNvSpPr/>
            <p:nvPr/>
          </p:nvSpPr>
          <p:spPr>
            <a:xfrm>
              <a:off x="1077078" y="3984685"/>
              <a:ext cx="2743200" cy="916949"/>
            </a:xfrm>
            <a:prstGeom prst="rect">
              <a:avLst/>
            </a:prstGeom>
            <a:grpFill/>
          </p:spPr>
          <p:txBody>
            <a:bodyPr wrap="square" lIns="121888" anchor="b" anchorCtr="0">
              <a:spAutoFit/>
            </a:bodyPr>
            <a:lstStyle/>
            <a:p>
              <a:pPr marL="0" marR="0" lvl="0" indent="0" algn="ctr" defTabSz="914148" eaLnBrk="1" fontAlgn="auto" latinLnBrk="0" hangingPunct="1">
                <a:lnSpc>
                  <a:spcPct val="85000"/>
                </a:lnSpc>
                <a:spcBef>
                  <a:spcPts val="0"/>
                </a:spcBef>
                <a:spcAft>
                  <a:spcPts val="0"/>
                </a:spcAft>
                <a:buClrTx/>
                <a:buSzTx/>
                <a:buFontTx/>
                <a:buNone/>
                <a:tabLst/>
                <a:defRPr/>
              </a:pPr>
              <a:r>
                <a:rPr kumimoji="0" lang="en-US" sz="2799" b="0" i="0" u="none" strike="noStrike" kern="0" cap="none" spc="-71" normalizeH="0" baseline="0" noProof="0" dirty="0">
                  <a:ln>
                    <a:noFill/>
                  </a:ln>
                  <a:gradFill>
                    <a:gsLst>
                      <a:gs pos="0">
                        <a:srgbClr val="FFFFFF"/>
                      </a:gs>
                      <a:gs pos="100000">
                        <a:srgbClr val="FFFFFF"/>
                      </a:gs>
                    </a:gsLst>
                    <a:lin ang="16200000" scaled="0"/>
                  </a:gradFill>
                  <a:effectLst/>
                  <a:uLnTx/>
                  <a:uFillTx/>
                  <a:latin typeface="Segoe UI" panose="020B0502040204020203" pitchFamily="34" charset="0"/>
                  <a:ea typeface="Segoe UI" panose="020B0502040204020203" pitchFamily="34" charset="0"/>
                  <a:cs typeface="Segoe UI" panose="020B0502040204020203" pitchFamily="34" charset="0"/>
                </a:rPr>
                <a:t>Start simple</a:t>
              </a:r>
            </a:p>
          </p:txBody>
        </p:sp>
        <p:pic>
          <p:nvPicPr>
            <p:cNvPr id="44" name="Picture 4" descr="C:\Users\Jonahs\Dropbox\Critical Resources\Helveticons Basic\Png\512x512\Checkbox dotted active 512x512.png"/>
            <p:cNvPicPr>
              <a:picLocks noChangeAspect="1" noChangeArrowheads="1"/>
            </p:cNvPicPr>
            <p:nvPr/>
          </p:nvPicPr>
          <p:blipFill>
            <a:blip r:embed="rId7" cstate="print">
              <a:extLst>
                <a:ext uri="{BEBA8EAE-BF5A-486C-A8C5-ECC9F3942E4B}">
                  <a14:imgProps xmlns:a14="http://schemas.microsoft.com/office/drawing/2010/main">
                    <a14:imgLayer r:embed="rId8">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2128809" y="2083029"/>
              <a:ext cx="639737" cy="1667391"/>
            </a:xfrm>
            <a:prstGeom prst="rect">
              <a:avLst/>
            </a:prstGeom>
            <a:grpFill/>
            <a:extLst>
              <a:ext uri="{909E8E84-426E-40dd-AFC4-6F175D3DCCD1}">
                <a14:hiddenFill xmlns="" xmlns:a14="http://schemas.microsoft.com/office/drawing/2010/main">
                  <a:solidFill>
                    <a:srgbClr val="FFFFFF"/>
                  </a:solidFill>
                </a14:hiddenFill>
              </a:ext>
            </a:extLst>
          </p:spPr>
        </p:pic>
      </p:grpSp>
      <p:sp>
        <p:nvSpPr>
          <p:cNvPr id="20" name="Text Placeholder 3"/>
          <p:cNvSpPr txBox="1">
            <a:spLocks/>
          </p:cNvSpPr>
          <p:nvPr/>
        </p:nvSpPr>
        <p:spPr>
          <a:xfrm>
            <a:off x="257516" y="3302488"/>
            <a:ext cx="3779091" cy="247683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1000"/>
              </a:spcBef>
              <a:spcAft>
                <a:spcPts val="800"/>
              </a:spcAft>
              <a:buClrTx/>
              <a:buSzTx/>
              <a:buFont typeface="Arial" panose="020B0604020202020204" pitchFamily="34" charset="0"/>
              <a:buNone/>
              <a:tabLst/>
              <a:defRPr/>
            </a:pPr>
            <a:r>
              <a:rPr kumimoji="0" lang="en-US" sz="1799" b="0" i="0" u="none" strike="noStrike" kern="1200" cap="none" spc="0" normalizeH="0" baseline="0" noProof="0" dirty="0" err="1">
                <a:ln>
                  <a:noFill/>
                </a:ln>
                <a:solidFill>
                  <a:schemeClr val="bg1"/>
                </a:solidFill>
                <a:effectLst/>
                <a:uLnTx/>
                <a:uFillTx/>
                <a:latin typeface="Segoe UI Light" panose="020B0502040204020203" pitchFamily="34" charset="0"/>
                <a:ea typeface="+mn-ea"/>
                <a:cs typeface="Segoe UI Light" panose="020B0502040204020203" pitchFamily="34" charset="0"/>
              </a:rPr>
              <a:t>Maak</a:t>
            </a:r>
            <a:r>
              <a:rPr kumimoji="0" lang="en-US" sz="1799" b="0" i="0" u="none" strike="noStrike" kern="1200" cap="none" spc="0" normalizeH="0" baseline="0" noProof="0" dirty="0">
                <a:ln>
                  <a:noFill/>
                </a:ln>
                <a:solidFill>
                  <a:schemeClr val="bg1"/>
                </a:solidFill>
                <a:effectLst/>
                <a:uLnTx/>
                <a:uFillTx/>
                <a:latin typeface="Segoe UI Light" panose="020B0502040204020203" pitchFamily="34" charset="0"/>
                <a:ea typeface="+mn-ea"/>
                <a:cs typeface="Segoe UI Light" panose="020B0502040204020203" pitchFamily="34" charset="0"/>
              </a:rPr>
              <a:t> </a:t>
            </a:r>
            <a:r>
              <a:rPr kumimoji="0" lang="en-US" sz="1799" b="0" i="0" u="none" strike="noStrike" kern="1200" cap="none" spc="0" normalizeH="0" baseline="0" noProof="0" dirty="0" err="1">
                <a:ln>
                  <a:noFill/>
                </a:ln>
                <a:solidFill>
                  <a:schemeClr val="bg1"/>
                </a:solidFill>
                <a:effectLst/>
                <a:uLnTx/>
                <a:uFillTx/>
                <a:latin typeface="Segoe UI Light" panose="020B0502040204020203" pitchFamily="34" charset="0"/>
                <a:ea typeface="+mn-ea"/>
                <a:cs typeface="Segoe UI Light" panose="020B0502040204020203" pitchFamily="34" charset="0"/>
              </a:rPr>
              <a:t>een</a:t>
            </a:r>
            <a:r>
              <a:rPr kumimoji="0" lang="en-US" sz="1799" b="0" i="0" u="none" strike="noStrike" kern="1200" cap="none" spc="0" normalizeH="0" baseline="0" noProof="0" dirty="0">
                <a:ln>
                  <a:noFill/>
                </a:ln>
                <a:solidFill>
                  <a:schemeClr val="bg1"/>
                </a:solidFill>
                <a:effectLst/>
                <a:uLnTx/>
                <a:uFillTx/>
                <a:latin typeface="Segoe UI Light" panose="020B0502040204020203" pitchFamily="34" charset="0"/>
                <a:ea typeface="+mn-ea"/>
                <a:cs typeface="Segoe UI Light" panose="020B0502040204020203" pitchFamily="34" charset="0"/>
              </a:rPr>
              <a:t> </a:t>
            </a:r>
            <a:r>
              <a:rPr kumimoji="0" lang="en-US" sz="1799" b="0" i="0" u="none" strike="noStrike" kern="1200" cap="none" spc="0" normalizeH="0" baseline="0" noProof="0" dirty="0" err="1">
                <a:ln>
                  <a:noFill/>
                </a:ln>
                <a:solidFill>
                  <a:schemeClr val="bg1"/>
                </a:solidFill>
                <a:effectLst/>
                <a:uLnTx/>
                <a:uFillTx/>
                <a:latin typeface="Segoe UI Light" panose="020B0502040204020203" pitchFamily="34" charset="0"/>
                <a:ea typeface="+mn-ea"/>
                <a:cs typeface="Segoe UI Light" panose="020B0502040204020203" pitchFamily="34" charset="0"/>
              </a:rPr>
              <a:t>nieuwe</a:t>
            </a:r>
            <a:r>
              <a:rPr kumimoji="0" lang="en-US" sz="1799" b="0" i="0" u="none" strike="noStrike" kern="1200" cap="none" spc="0" normalizeH="0" baseline="0" noProof="0" dirty="0">
                <a:ln>
                  <a:noFill/>
                </a:ln>
                <a:solidFill>
                  <a:schemeClr val="bg1"/>
                </a:solidFill>
                <a:effectLst/>
                <a:uLnTx/>
                <a:uFillTx/>
                <a:latin typeface="Segoe UI Light" panose="020B0502040204020203" pitchFamily="34" charset="0"/>
                <a:ea typeface="+mn-ea"/>
                <a:cs typeface="Segoe UI Light" panose="020B0502040204020203" pitchFamily="34" charset="0"/>
              </a:rPr>
              <a:t> website </a:t>
            </a:r>
            <a:r>
              <a:rPr kumimoji="0" lang="en-US" sz="1799" b="0" i="0" u="none" strike="noStrike" kern="1200" cap="none" spc="0" normalizeH="0" baseline="0" noProof="0" dirty="0" err="1">
                <a:ln>
                  <a:noFill/>
                </a:ln>
                <a:solidFill>
                  <a:schemeClr val="bg1"/>
                </a:solidFill>
                <a:effectLst/>
                <a:uLnTx/>
                <a:uFillTx/>
                <a:latin typeface="Segoe UI Light" panose="020B0502040204020203" pitchFamily="34" charset="0"/>
                <a:ea typeface="+mn-ea"/>
                <a:cs typeface="Segoe UI Light" panose="020B0502040204020203" pitchFamily="34" charset="0"/>
              </a:rPr>
              <a:t>aan</a:t>
            </a:r>
            <a:r>
              <a:rPr kumimoji="0" lang="en-US" sz="1799" b="0" i="0" u="none" strike="noStrike" kern="1200" cap="none" spc="0" normalizeH="0" baseline="0" noProof="0" dirty="0">
                <a:ln>
                  <a:noFill/>
                </a:ln>
                <a:solidFill>
                  <a:schemeClr val="bg1"/>
                </a:solidFill>
                <a:effectLst/>
                <a:uLnTx/>
                <a:uFillTx/>
                <a:latin typeface="Segoe UI Light" panose="020B0502040204020203" pitchFamily="34" charset="0"/>
                <a:ea typeface="+mn-ea"/>
                <a:cs typeface="Segoe UI Light" panose="020B0502040204020203" pitchFamily="34" charset="0"/>
              </a:rPr>
              <a:t> </a:t>
            </a:r>
            <a:br>
              <a:rPr lang="en-US" sz="1799" dirty="0">
                <a:solidFill>
                  <a:schemeClr val="bg1"/>
                </a:solidFill>
                <a:latin typeface="Segoe UI Light" panose="020B0502040204020203" pitchFamily="34" charset="0"/>
                <a:cs typeface="Segoe UI Light" panose="020B0502040204020203" pitchFamily="34" charset="0"/>
              </a:rPr>
            </a:br>
            <a:r>
              <a:rPr kumimoji="0" lang="en-US" sz="1799" b="0" i="0" u="none" strike="noStrike" kern="1200" cap="none" spc="0" normalizeH="0" baseline="0" noProof="0" dirty="0">
                <a:ln>
                  <a:noFill/>
                </a:ln>
                <a:solidFill>
                  <a:schemeClr val="bg1"/>
                </a:solidFill>
                <a:effectLst/>
                <a:uLnTx/>
                <a:uFillTx/>
                <a:latin typeface="Segoe UI Light" panose="020B0502040204020203" pitchFamily="34" charset="0"/>
                <a:ea typeface="+mn-ea"/>
                <a:cs typeface="Segoe UI Light" panose="020B0502040204020203" pitchFamily="34" charset="0"/>
              </a:rPr>
              <a:t>in </a:t>
            </a:r>
            <a:r>
              <a:rPr kumimoji="0" lang="en-US" sz="1799" b="0" i="0" u="none" strike="noStrike" kern="1200" cap="none" spc="0" normalizeH="0" baseline="0" noProof="0" dirty="0" err="1">
                <a:ln>
                  <a:noFill/>
                </a:ln>
                <a:solidFill>
                  <a:schemeClr val="bg1"/>
                </a:solidFill>
                <a:effectLst/>
                <a:uLnTx/>
                <a:uFillTx/>
                <a:latin typeface="Segoe UI Light" panose="020B0502040204020203" pitchFamily="34" charset="0"/>
                <a:ea typeface="+mn-ea"/>
                <a:cs typeface="Segoe UI Light" panose="020B0502040204020203" pitchFamily="34" charset="0"/>
              </a:rPr>
              <a:t>een</a:t>
            </a:r>
            <a:r>
              <a:rPr kumimoji="0" lang="en-US" sz="1799" b="0" i="0" u="none" strike="noStrike" kern="1200" cap="none" spc="0" normalizeH="0" baseline="0" noProof="0" dirty="0">
                <a:ln>
                  <a:noFill/>
                </a:ln>
                <a:solidFill>
                  <a:schemeClr val="bg1"/>
                </a:solidFill>
                <a:effectLst/>
                <a:uLnTx/>
                <a:uFillTx/>
                <a:latin typeface="Segoe UI Light" panose="020B0502040204020203" pitchFamily="34" charset="0"/>
                <a:ea typeface="+mn-ea"/>
                <a:cs typeface="Segoe UI Light" panose="020B0502040204020203" pitchFamily="34" charset="0"/>
              </a:rPr>
              <a:t> </a:t>
            </a:r>
            <a:r>
              <a:rPr kumimoji="0" lang="en-US" sz="1799" b="0" i="0" u="none" strike="noStrike" kern="1200" cap="none" spc="0" normalizeH="0" baseline="0" noProof="0" dirty="0" err="1">
                <a:ln>
                  <a:noFill/>
                </a:ln>
                <a:solidFill>
                  <a:schemeClr val="bg1"/>
                </a:solidFill>
                <a:effectLst/>
                <a:uLnTx/>
                <a:uFillTx/>
                <a:latin typeface="Segoe UI Light" panose="020B0502040204020203" pitchFamily="34" charset="0"/>
                <a:ea typeface="+mn-ea"/>
                <a:cs typeface="Segoe UI Light" panose="020B0502040204020203" pitchFamily="34" charset="0"/>
              </a:rPr>
              <a:t>paar</a:t>
            </a:r>
            <a:r>
              <a:rPr kumimoji="0" lang="en-US" sz="1799" b="0" i="0" u="none" strike="noStrike" kern="1200" cap="none" spc="0" normalizeH="0" baseline="0" noProof="0" dirty="0">
                <a:ln>
                  <a:noFill/>
                </a:ln>
                <a:solidFill>
                  <a:schemeClr val="bg1"/>
                </a:solidFill>
                <a:effectLst/>
                <a:uLnTx/>
                <a:uFillTx/>
                <a:latin typeface="Segoe UI Light" panose="020B0502040204020203" pitchFamily="34" charset="0"/>
                <a:ea typeface="+mn-ea"/>
                <a:cs typeface="Segoe UI Light" panose="020B0502040204020203" pitchFamily="34" charset="0"/>
              </a:rPr>
              <a:t> </a:t>
            </a:r>
            <a:r>
              <a:rPr kumimoji="0" lang="en-US" sz="1799" b="0" i="0" u="none" strike="noStrike" kern="1200" cap="none" spc="0" normalizeH="0" baseline="0" noProof="0" dirty="0" err="1">
                <a:ln>
                  <a:noFill/>
                </a:ln>
                <a:solidFill>
                  <a:schemeClr val="bg1"/>
                </a:solidFill>
                <a:effectLst/>
                <a:uLnTx/>
                <a:uFillTx/>
                <a:latin typeface="Segoe UI Light" panose="020B0502040204020203" pitchFamily="34" charset="0"/>
                <a:ea typeface="+mn-ea"/>
                <a:cs typeface="Segoe UI Light" panose="020B0502040204020203" pitchFamily="34" charset="0"/>
              </a:rPr>
              <a:t>seconden</a:t>
            </a:r>
            <a:endParaRPr kumimoji="0" lang="en-US" sz="1799" b="0" i="0" u="none" strike="noStrike" kern="1200" cap="none" spc="0" normalizeH="0" baseline="0" noProof="0" dirty="0">
              <a:ln>
                <a:noFill/>
              </a:ln>
              <a:solidFill>
                <a:schemeClr val="bg1"/>
              </a:solidFill>
              <a:effectLst/>
              <a:uLnTx/>
              <a:uFillTx/>
              <a:latin typeface="Segoe UI Light" panose="020B0502040204020203" pitchFamily="34" charset="0"/>
              <a:ea typeface="+mn-ea"/>
              <a:cs typeface="Segoe UI Light" panose="020B0502040204020203" pitchFamily="34" charset="0"/>
            </a:endParaRPr>
          </a:p>
          <a:p>
            <a:pPr marL="0" marR="0" lvl="0" indent="0" algn="l" defTabSz="914400" rtl="0" eaLnBrk="1" fontAlgn="auto" latinLnBrk="0" hangingPunct="1">
              <a:lnSpc>
                <a:spcPct val="100000"/>
              </a:lnSpc>
              <a:spcBef>
                <a:spcPts val="1000"/>
              </a:spcBef>
              <a:spcAft>
                <a:spcPts val="800"/>
              </a:spcAft>
              <a:buClrTx/>
              <a:buSzTx/>
              <a:buFont typeface="Arial" panose="020B0604020202020204" pitchFamily="34" charset="0"/>
              <a:buNone/>
              <a:tabLst/>
              <a:defRPr/>
            </a:pPr>
            <a:r>
              <a:rPr kumimoji="0" lang="en-US" sz="1799" b="0" i="0" u="none" strike="noStrike" kern="1200" cap="none" spc="0" normalizeH="0" baseline="0" noProof="0" dirty="0" err="1">
                <a:ln>
                  <a:noFill/>
                </a:ln>
                <a:solidFill>
                  <a:schemeClr val="bg1"/>
                </a:solidFill>
                <a:effectLst/>
                <a:uLnTx/>
                <a:uFillTx/>
                <a:latin typeface="Segoe UI Light" panose="020B0502040204020203" pitchFamily="34" charset="0"/>
                <a:ea typeface="+mn-ea"/>
                <a:cs typeface="Segoe UI Light" panose="020B0502040204020203" pitchFamily="34" charset="0"/>
              </a:rPr>
              <a:t>Beheer</a:t>
            </a:r>
            <a:r>
              <a:rPr kumimoji="0" lang="en-US" sz="1799" b="0" i="0" u="none" strike="noStrike" kern="1200" cap="none" spc="0" normalizeH="0" baseline="0" noProof="0" dirty="0">
                <a:ln>
                  <a:noFill/>
                </a:ln>
                <a:solidFill>
                  <a:schemeClr val="bg1"/>
                </a:solidFill>
                <a:effectLst/>
                <a:uLnTx/>
                <a:uFillTx/>
                <a:latin typeface="Segoe UI Light" panose="020B0502040204020203" pitchFamily="34" charset="0"/>
                <a:ea typeface="+mn-ea"/>
                <a:cs typeface="Segoe UI Light" panose="020B0502040204020203" pitchFamily="34" charset="0"/>
              </a:rPr>
              <a:t> </a:t>
            </a:r>
            <a:r>
              <a:rPr kumimoji="0" lang="en-US" sz="1799" b="0" i="0" u="none" strike="noStrike" kern="1200" cap="none" spc="0" normalizeH="0" baseline="0" noProof="0" dirty="0" err="1">
                <a:ln>
                  <a:noFill/>
                </a:ln>
                <a:solidFill>
                  <a:schemeClr val="bg1"/>
                </a:solidFill>
                <a:effectLst/>
                <a:uLnTx/>
                <a:uFillTx/>
                <a:latin typeface="Segoe UI Light" panose="020B0502040204020203" pitchFamily="34" charset="0"/>
                <a:ea typeface="+mn-ea"/>
                <a:cs typeface="Segoe UI Light" panose="020B0502040204020203" pitchFamily="34" charset="0"/>
              </a:rPr>
              <a:t>en</a:t>
            </a:r>
            <a:r>
              <a:rPr kumimoji="0" lang="en-US" sz="1799" b="0" i="0" u="none" strike="noStrike" kern="1200" cap="none" spc="0" normalizeH="0" baseline="0" noProof="0" dirty="0">
                <a:ln>
                  <a:noFill/>
                </a:ln>
                <a:solidFill>
                  <a:schemeClr val="bg1"/>
                </a:solidFill>
                <a:effectLst/>
                <a:uLnTx/>
                <a:uFillTx/>
                <a:latin typeface="Segoe UI Light" panose="020B0502040204020203" pitchFamily="34" charset="0"/>
                <a:ea typeface="+mn-ea"/>
                <a:cs typeface="Segoe UI Light" panose="020B0502040204020203" pitchFamily="34" charset="0"/>
              </a:rPr>
              <a:t> </a:t>
            </a:r>
            <a:r>
              <a:rPr kumimoji="0" lang="en-US" sz="1799" b="0" i="0" u="none" strike="noStrike" kern="1200" cap="none" spc="0" normalizeH="0" baseline="0" noProof="0" dirty="0" err="1">
                <a:ln>
                  <a:noFill/>
                </a:ln>
                <a:solidFill>
                  <a:schemeClr val="bg1"/>
                </a:solidFill>
                <a:effectLst/>
                <a:uLnTx/>
                <a:uFillTx/>
                <a:latin typeface="Segoe UI Light" panose="020B0502040204020203" pitchFamily="34" charset="0"/>
                <a:ea typeface="+mn-ea"/>
                <a:cs typeface="Segoe UI Light" panose="020B0502040204020203" pitchFamily="34" charset="0"/>
              </a:rPr>
              <a:t>schaal</a:t>
            </a:r>
            <a:r>
              <a:rPr kumimoji="0" lang="en-US" sz="1799" b="0" i="0" u="none" strike="noStrike" kern="1200" cap="none" spc="0" normalizeH="0" baseline="0" noProof="0" dirty="0">
                <a:ln>
                  <a:noFill/>
                </a:ln>
                <a:solidFill>
                  <a:schemeClr val="bg1"/>
                </a:solidFill>
                <a:effectLst/>
                <a:uLnTx/>
                <a:uFillTx/>
                <a:latin typeface="Segoe UI Light" panose="020B0502040204020203" pitchFamily="34" charset="0"/>
                <a:ea typeface="+mn-ea"/>
                <a:cs typeface="Segoe UI Light" panose="020B0502040204020203" pitchFamily="34" charset="0"/>
              </a:rPr>
              <a:t> je websites met </a:t>
            </a:r>
            <a:r>
              <a:rPr kumimoji="0" lang="en-US" sz="1799" b="0" i="0" u="none" strike="noStrike" kern="1200" cap="none" spc="0" normalizeH="0" baseline="0" noProof="0" dirty="0" err="1">
                <a:ln>
                  <a:noFill/>
                </a:ln>
                <a:solidFill>
                  <a:schemeClr val="bg1"/>
                </a:solidFill>
                <a:effectLst/>
                <a:uLnTx/>
                <a:uFillTx/>
                <a:latin typeface="Segoe UI Light" panose="020B0502040204020203" pitchFamily="34" charset="0"/>
                <a:ea typeface="+mn-ea"/>
                <a:cs typeface="Segoe UI Light" panose="020B0502040204020203" pitchFamily="34" charset="0"/>
              </a:rPr>
              <a:t>gemak</a:t>
            </a:r>
            <a:endParaRPr kumimoji="0" lang="en-US" sz="1799" b="0" i="0" u="none" strike="noStrike" kern="1200" cap="none" spc="0" normalizeH="0" baseline="0" noProof="0" dirty="0">
              <a:ln>
                <a:noFill/>
              </a:ln>
              <a:solidFill>
                <a:schemeClr val="bg1"/>
              </a:solidFill>
              <a:effectLst/>
              <a:uLnTx/>
              <a:uFillTx/>
              <a:latin typeface="Segoe UI Light" panose="020B0502040204020203" pitchFamily="34" charset="0"/>
              <a:ea typeface="+mn-ea"/>
              <a:cs typeface="Segoe UI Light" panose="020B0502040204020203" pitchFamily="34" charset="0"/>
            </a:endParaRPr>
          </a:p>
          <a:p>
            <a:pPr marL="0" marR="0" lvl="0" indent="0" algn="l" defTabSz="914400" rtl="0" eaLnBrk="1" fontAlgn="auto" latinLnBrk="0" hangingPunct="1">
              <a:lnSpc>
                <a:spcPct val="100000"/>
              </a:lnSpc>
              <a:spcBef>
                <a:spcPts val="1000"/>
              </a:spcBef>
              <a:spcAft>
                <a:spcPts val="800"/>
              </a:spcAft>
              <a:buClrTx/>
              <a:buSzTx/>
              <a:buFont typeface="Arial" panose="020B0604020202020204" pitchFamily="34" charset="0"/>
              <a:buNone/>
              <a:tabLst/>
              <a:defRPr/>
            </a:pPr>
            <a:r>
              <a:rPr lang="nl-BE" sz="1799" dirty="0">
                <a:solidFill>
                  <a:schemeClr val="bg1"/>
                </a:solidFill>
                <a:latin typeface="Segoe UI Light" panose="020B0502040204020203" pitchFamily="34" charset="0"/>
                <a:cs typeface="Segoe UI Light" panose="020B0502040204020203" pitchFamily="34" charset="0"/>
              </a:rPr>
              <a:t>Start je nieuwe website vanuit de tools waarmee je vertrouwd bent</a:t>
            </a:r>
            <a:endParaRPr kumimoji="0" lang="en-US" sz="1799" b="0" i="0" u="none" strike="noStrike" kern="1200" cap="none" spc="0" normalizeH="0" baseline="0" noProof="0" dirty="0">
              <a:ln>
                <a:noFill/>
              </a:ln>
              <a:solidFill>
                <a:schemeClr val="bg1"/>
              </a:solidFill>
              <a:effectLst/>
              <a:uLnTx/>
              <a:uFillTx/>
              <a:latin typeface="Segoe UI Light" panose="020B0502040204020203" pitchFamily="34" charset="0"/>
              <a:ea typeface="+mn-ea"/>
              <a:cs typeface="Segoe UI Light" panose="020B0502040204020203" pitchFamily="34" charset="0"/>
            </a:endParaRPr>
          </a:p>
        </p:txBody>
      </p:sp>
      <p:sp>
        <p:nvSpPr>
          <p:cNvPr id="21" name="Text Placeholder 3"/>
          <p:cNvSpPr txBox="1">
            <a:spLocks/>
          </p:cNvSpPr>
          <p:nvPr/>
        </p:nvSpPr>
        <p:spPr>
          <a:xfrm>
            <a:off x="4398799" y="3302488"/>
            <a:ext cx="3478717" cy="248445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1000"/>
              </a:spcBef>
              <a:spcAft>
                <a:spcPts val="800"/>
              </a:spcAft>
              <a:buClrTx/>
              <a:buSzTx/>
              <a:buFont typeface="Arial" panose="020B0604020202020204" pitchFamily="34" charset="0"/>
              <a:buNone/>
              <a:tabLst/>
              <a:defRPr/>
            </a:pPr>
            <a:r>
              <a:rPr kumimoji="0" lang="en-US" sz="1799" b="0" i="0" u="none" strike="noStrike" kern="1200" cap="none" spc="0" normalizeH="0" baseline="0" noProof="0" dirty="0" err="1">
                <a:ln>
                  <a:noFill/>
                </a:ln>
                <a:solidFill>
                  <a:schemeClr val="bg1"/>
                </a:solidFill>
                <a:effectLst/>
                <a:uLnTx/>
                <a:uFillTx/>
                <a:latin typeface="Segoe UI Light" panose="020B0502040204020203" pitchFamily="34" charset="0"/>
                <a:ea typeface="+mn-ea"/>
                <a:cs typeface="Segoe UI Light" panose="020B0502040204020203" pitchFamily="34" charset="0"/>
              </a:rPr>
              <a:t>Ondersteuning</a:t>
            </a:r>
            <a:r>
              <a:rPr kumimoji="0" lang="en-US" sz="1799" b="0" i="0" u="none" strike="noStrike" kern="1200" cap="none" spc="0" normalizeH="0" baseline="0" noProof="0" dirty="0">
                <a:ln>
                  <a:noFill/>
                </a:ln>
                <a:solidFill>
                  <a:schemeClr val="bg1"/>
                </a:solidFill>
                <a:effectLst/>
                <a:uLnTx/>
                <a:uFillTx/>
                <a:latin typeface="Segoe UI Light" panose="020B0502040204020203" pitchFamily="34" charset="0"/>
                <a:ea typeface="+mn-ea"/>
                <a:cs typeface="Segoe UI Light" panose="020B0502040204020203" pitchFamily="34" charset="0"/>
              </a:rPr>
              <a:t> </a:t>
            </a:r>
            <a:r>
              <a:rPr kumimoji="0" lang="en-US" sz="1799" b="0" i="0" u="none" strike="noStrike" kern="1200" cap="none" spc="0" normalizeH="0" baseline="0" noProof="0" dirty="0" err="1">
                <a:ln>
                  <a:noFill/>
                </a:ln>
                <a:solidFill>
                  <a:schemeClr val="bg1"/>
                </a:solidFill>
                <a:effectLst/>
                <a:uLnTx/>
                <a:uFillTx/>
                <a:latin typeface="Segoe UI Light" panose="020B0502040204020203" pitchFamily="34" charset="0"/>
                <a:ea typeface="+mn-ea"/>
                <a:cs typeface="Segoe UI Light" panose="020B0502040204020203" pitchFamily="34" charset="0"/>
              </a:rPr>
              <a:t>voor</a:t>
            </a:r>
            <a:r>
              <a:rPr kumimoji="0" lang="en-US" sz="1799" b="0" i="0" u="none" strike="noStrike" kern="1200" cap="none" spc="0" normalizeH="0" baseline="0" noProof="0" dirty="0">
                <a:ln>
                  <a:noFill/>
                </a:ln>
                <a:solidFill>
                  <a:schemeClr val="bg1"/>
                </a:solidFill>
                <a:effectLst/>
                <a:uLnTx/>
                <a:uFillTx/>
                <a:latin typeface="Segoe UI Light" panose="020B0502040204020203" pitchFamily="34" charset="0"/>
                <a:ea typeface="+mn-ea"/>
                <a:cs typeface="Segoe UI Light" panose="020B0502040204020203" pitchFamily="34" charset="0"/>
              </a:rPr>
              <a:t> ASP.NET, ASP, PHP, Java, Node.js, Python</a:t>
            </a:r>
          </a:p>
          <a:p>
            <a:pPr marL="0" marR="0" lvl="0" indent="0" algn="l" defTabSz="914400" rtl="0" eaLnBrk="1" fontAlgn="auto" latinLnBrk="0" hangingPunct="1">
              <a:lnSpc>
                <a:spcPct val="100000"/>
              </a:lnSpc>
              <a:spcBef>
                <a:spcPts val="1000"/>
              </a:spcBef>
              <a:spcAft>
                <a:spcPts val="800"/>
              </a:spcAft>
              <a:buClrTx/>
              <a:buSzTx/>
              <a:buFont typeface="Arial" panose="020B0604020202020204" pitchFamily="34" charset="0"/>
              <a:buNone/>
              <a:tabLst/>
              <a:defRPr/>
            </a:pPr>
            <a:r>
              <a:rPr kumimoji="0" lang="en-US" sz="1799" b="0" i="0" u="none" strike="noStrike" kern="1200" cap="none" spc="0" normalizeH="0" baseline="0" noProof="0" dirty="0" err="1">
                <a:ln>
                  <a:noFill/>
                </a:ln>
                <a:solidFill>
                  <a:schemeClr val="bg1"/>
                </a:solidFill>
                <a:effectLst/>
                <a:uLnTx/>
                <a:uFillTx/>
                <a:latin typeface="Segoe UI Light" panose="020B0502040204020203" pitchFamily="34" charset="0"/>
                <a:ea typeface="+mn-ea"/>
                <a:cs typeface="Segoe UI Light" panose="020B0502040204020203" pitchFamily="34" charset="0"/>
              </a:rPr>
              <a:t>Voeg</a:t>
            </a:r>
            <a:r>
              <a:rPr kumimoji="0" lang="en-US" sz="1799" b="0" i="0" u="none" strike="noStrike" kern="1200" cap="none" spc="0" normalizeH="0" baseline="0" noProof="0" dirty="0">
                <a:ln>
                  <a:noFill/>
                </a:ln>
                <a:solidFill>
                  <a:schemeClr val="bg1"/>
                </a:solidFill>
                <a:effectLst/>
                <a:uLnTx/>
                <a:uFillTx/>
                <a:latin typeface="Segoe UI Light" panose="020B0502040204020203" pitchFamily="34" charset="0"/>
                <a:ea typeface="+mn-ea"/>
                <a:cs typeface="Segoe UI Light" panose="020B0502040204020203" pitchFamily="34" charset="0"/>
              </a:rPr>
              <a:t> databases toe </a:t>
            </a:r>
            <a:r>
              <a:rPr kumimoji="0" lang="en-US" sz="1799" b="0" i="0" u="none" strike="noStrike" kern="1200" cap="none" spc="0" normalizeH="0" baseline="0" noProof="0" dirty="0" err="1">
                <a:ln>
                  <a:noFill/>
                </a:ln>
                <a:solidFill>
                  <a:schemeClr val="bg1"/>
                </a:solidFill>
                <a:effectLst/>
                <a:uLnTx/>
                <a:uFillTx/>
                <a:latin typeface="Segoe UI Light" panose="020B0502040204020203" pitchFamily="34" charset="0"/>
                <a:ea typeface="+mn-ea"/>
                <a:cs typeface="Segoe UI Light" panose="020B0502040204020203" pitchFamily="34" charset="0"/>
              </a:rPr>
              <a:t>voor</a:t>
            </a:r>
            <a:r>
              <a:rPr kumimoji="0" lang="en-US" sz="1799" b="0" i="0" u="none" strike="noStrike" kern="1200" cap="none" spc="0" normalizeH="0" baseline="0" noProof="0" dirty="0">
                <a:ln>
                  <a:noFill/>
                </a:ln>
                <a:solidFill>
                  <a:schemeClr val="bg1"/>
                </a:solidFill>
                <a:effectLst/>
                <a:uLnTx/>
                <a:uFillTx/>
                <a:latin typeface="Segoe UI Light" panose="020B0502040204020203" pitchFamily="34" charset="0"/>
                <a:ea typeface="+mn-ea"/>
                <a:cs typeface="Segoe UI Light" panose="020B0502040204020203" pitchFamily="34" charset="0"/>
              </a:rPr>
              <a:t> </a:t>
            </a:r>
            <a:r>
              <a:rPr kumimoji="0" lang="en-US" sz="1799" b="0" i="0" u="none" strike="noStrike" kern="1200" cap="none" spc="0" normalizeH="0" baseline="0" noProof="0" dirty="0" err="1">
                <a:ln>
                  <a:noFill/>
                </a:ln>
                <a:solidFill>
                  <a:schemeClr val="bg1"/>
                </a:solidFill>
                <a:effectLst/>
                <a:uLnTx/>
                <a:uFillTx/>
                <a:latin typeface="Segoe UI Light" panose="020B0502040204020203" pitchFamily="34" charset="0"/>
                <a:ea typeface="+mn-ea"/>
                <a:cs typeface="Segoe UI Light" panose="020B0502040204020203" pitchFamily="34" charset="0"/>
              </a:rPr>
              <a:t>interactieve</a:t>
            </a:r>
            <a:r>
              <a:rPr kumimoji="0" lang="en-US" sz="1799" b="0" i="0" u="none" strike="noStrike" kern="1200" cap="none" spc="0" normalizeH="0" noProof="0" dirty="0">
                <a:ln>
                  <a:noFill/>
                </a:ln>
                <a:solidFill>
                  <a:schemeClr val="bg1"/>
                </a:solidFill>
                <a:effectLst/>
                <a:uLnTx/>
                <a:uFillTx/>
                <a:latin typeface="Segoe UI Light" panose="020B0502040204020203" pitchFamily="34" charset="0"/>
                <a:ea typeface="+mn-ea"/>
                <a:cs typeface="Segoe UI Light" panose="020B0502040204020203" pitchFamily="34" charset="0"/>
              </a:rPr>
              <a:t> websites</a:t>
            </a:r>
            <a:endParaRPr kumimoji="0" lang="en-US" sz="1799" b="0" i="0" u="none" strike="noStrike" kern="1200" cap="none" spc="0" normalizeH="0" baseline="0" noProof="0" dirty="0">
              <a:ln>
                <a:noFill/>
              </a:ln>
              <a:solidFill>
                <a:schemeClr val="bg1"/>
              </a:solidFill>
              <a:effectLst/>
              <a:uLnTx/>
              <a:uFillTx/>
              <a:latin typeface="Segoe UI Light" panose="020B0502040204020203" pitchFamily="34" charset="0"/>
              <a:ea typeface="+mn-ea"/>
              <a:cs typeface="Segoe UI Light" panose="020B0502040204020203" pitchFamily="34" charset="0"/>
            </a:endParaRPr>
          </a:p>
          <a:p>
            <a:pPr marL="0" marR="0" lvl="0" indent="0" algn="l" defTabSz="914400" rtl="0" eaLnBrk="1" fontAlgn="auto" latinLnBrk="0" hangingPunct="1">
              <a:lnSpc>
                <a:spcPct val="100000"/>
              </a:lnSpc>
              <a:spcBef>
                <a:spcPts val="1000"/>
              </a:spcBef>
              <a:spcAft>
                <a:spcPts val="800"/>
              </a:spcAft>
              <a:buClrTx/>
              <a:buSzTx/>
              <a:buFont typeface="Arial" panose="020B0604020202020204" pitchFamily="34" charset="0"/>
              <a:buNone/>
              <a:tabLst/>
              <a:defRPr/>
            </a:pPr>
            <a:r>
              <a:rPr kumimoji="0" lang="en-US" sz="1799" b="0" i="0" u="none" strike="noStrike" kern="1200" cap="none" spc="0" normalizeH="0" baseline="0" noProof="0" dirty="0" err="1">
                <a:ln>
                  <a:noFill/>
                </a:ln>
                <a:solidFill>
                  <a:schemeClr val="bg1"/>
                </a:solidFill>
                <a:effectLst/>
                <a:uLnTx/>
                <a:uFillTx/>
                <a:latin typeface="Segoe UI Light" panose="020B0502040204020203" pitchFamily="34" charset="0"/>
                <a:ea typeface="+mn-ea"/>
                <a:cs typeface="Segoe UI Light" panose="020B0502040204020203" pitchFamily="34" charset="0"/>
              </a:rPr>
              <a:t>Maak</a:t>
            </a:r>
            <a:r>
              <a:rPr kumimoji="0" lang="en-US" sz="1799" b="0" i="0" u="none" strike="noStrike" kern="1200" cap="none" spc="0" normalizeH="0" baseline="0" noProof="0" dirty="0">
                <a:ln>
                  <a:noFill/>
                </a:ln>
                <a:solidFill>
                  <a:schemeClr val="bg1"/>
                </a:solidFill>
                <a:effectLst/>
                <a:uLnTx/>
                <a:uFillTx/>
                <a:latin typeface="Segoe UI Light" panose="020B0502040204020203" pitchFamily="34" charset="0"/>
                <a:ea typeface="+mn-ea"/>
                <a:cs typeface="Segoe UI Light" panose="020B0502040204020203" pitchFamily="34" charset="0"/>
              </a:rPr>
              <a:t> </a:t>
            </a:r>
            <a:r>
              <a:rPr kumimoji="0" lang="en-US" sz="1799" b="0" i="0" u="none" strike="noStrike" kern="1200" cap="none" spc="0" normalizeH="0" baseline="0" noProof="0" dirty="0" err="1">
                <a:ln>
                  <a:noFill/>
                </a:ln>
                <a:solidFill>
                  <a:schemeClr val="bg1"/>
                </a:solidFill>
                <a:effectLst/>
                <a:uLnTx/>
                <a:uFillTx/>
                <a:latin typeface="Segoe UI Light" panose="020B0502040204020203" pitchFamily="34" charset="0"/>
                <a:ea typeface="+mn-ea"/>
                <a:cs typeface="Segoe UI Light" panose="020B0502040204020203" pitchFamily="34" charset="0"/>
              </a:rPr>
              <a:t>gebruik</a:t>
            </a:r>
            <a:r>
              <a:rPr kumimoji="0" lang="en-US" sz="1799" b="0" i="0" u="none" strike="noStrike" kern="1200" cap="none" spc="0" normalizeH="0" baseline="0" noProof="0" dirty="0">
                <a:ln>
                  <a:noFill/>
                </a:ln>
                <a:solidFill>
                  <a:schemeClr val="bg1"/>
                </a:solidFill>
                <a:effectLst/>
                <a:uLnTx/>
                <a:uFillTx/>
                <a:latin typeface="Segoe UI Light" panose="020B0502040204020203" pitchFamily="34" charset="0"/>
                <a:ea typeface="+mn-ea"/>
                <a:cs typeface="Segoe UI Light" panose="020B0502040204020203" pitchFamily="34" charset="0"/>
              </a:rPr>
              <a:t> van </a:t>
            </a:r>
            <a:r>
              <a:rPr kumimoji="0" lang="en-US" sz="1799" b="0" i="0" u="none" strike="noStrike" kern="1200" cap="none" spc="0" normalizeH="0" baseline="0" noProof="0" dirty="0" err="1">
                <a:ln>
                  <a:noFill/>
                </a:ln>
                <a:solidFill>
                  <a:schemeClr val="bg1"/>
                </a:solidFill>
                <a:effectLst/>
                <a:uLnTx/>
                <a:uFillTx/>
                <a:latin typeface="Segoe UI Light" panose="020B0502040204020203" pitchFamily="34" charset="0"/>
                <a:ea typeface="+mn-ea"/>
                <a:cs typeface="Segoe UI Light" panose="020B0502040204020203" pitchFamily="34" charset="0"/>
              </a:rPr>
              <a:t>functionaliteit</a:t>
            </a:r>
            <a:r>
              <a:rPr kumimoji="0" lang="en-US" sz="1799" b="0" i="0" u="none" strike="noStrike" kern="1200" cap="none" spc="0" normalizeH="0" noProof="0" dirty="0">
                <a:ln>
                  <a:noFill/>
                </a:ln>
                <a:solidFill>
                  <a:schemeClr val="bg1"/>
                </a:solidFill>
                <a:effectLst/>
                <a:uLnTx/>
                <a:uFillTx/>
                <a:latin typeface="Segoe UI Light" panose="020B0502040204020203" pitchFamily="34" charset="0"/>
                <a:ea typeface="+mn-ea"/>
                <a:cs typeface="Segoe UI Light" panose="020B0502040204020203" pitchFamily="34" charset="0"/>
              </a:rPr>
              <a:t> van je development tools</a:t>
            </a:r>
            <a:endParaRPr kumimoji="0" lang="en-US" sz="1799" b="0" i="0" u="none" strike="noStrike" kern="1200" cap="none" spc="0" normalizeH="0" baseline="0" noProof="0" dirty="0">
              <a:ln>
                <a:noFill/>
              </a:ln>
              <a:solidFill>
                <a:schemeClr val="bg1"/>
              </a:solidFill>
              <a:effectLst/>
              <a:uLnTx/>
              <a:uFillTx/>
              <a:latin typeface="Segoe UI Light" panose="020B0502040204020203" pitchFamily="34" charset="0"/>
              <a:ea typeface="+mn-ea"/>
              <a:cs typeface="Segoe UI Light" panose="020B0502040204020203" pitchFamily="34" charset="0"/>
            </a:endParaRPr>
          </a:p>
          <a:p>
            <a:pPr marL="0" marR="0" lvl="0" indent="0" algn="l" defTabSz="914400" rtl="0" eaLnBrk="1" fontAlgn="auto" latinLnBrk="0" hangingPunct="1">
              <a:lnSpc>
                <a:spcPct val="100000"/>
              </a:lnSpc>
              <a:spcBef>
                <a:spcPts val="1000"/>
              </a:spcBef>
              <a:spcAft>
                <a:spcPts val="800"/>
              </a:spcAft>
              <a:buClrTx/>
              <a:buSzTx/>
              <a:buFont typeface="Arial" panose="020B0604020202020204" pitchFamily="34" charset="0"/>
              <a:buNone/>
              <a:tabLst/>
              <a:defRPr/>
            </a:pPr>
            <a:endParaRPr kumimoji="0" lang="en-US" sz="1799" b="0" i="0" u="none" strike="noStrike" kern="1200" cap="none" spc="0" normalizeH="0" baseline="0" noProof="0" dirty="0">
              <a:ln>
                <a:noFill/>
              </a:ln>
              <a:solidFill>
                <a:schemeClr val="bg1"/>
              </a:solidFill>
              <a:effectLst/>
              <a:uLnTx/>
              <a:uFillTx/>
              <a:latin typeface="Segoe UI Light" panose="020B0502040204020203" pitchFamily="34" charset="0"/>
              <a:ea typeface="+mn-ea"/>
              <a:cs typeface="Segoe UI Light" panose="020B0502040204020203" pitchFamily="34" charset="0"/>
            </a:endParaRPr>
          </a:p>
        </p:txBody>
      </p:sp>
      <p:sp>
        <p:nvSpPr>
          <p:cNvPr id="22" name="Text Placeholder 3"/>
          <p:cNvSpPr txBox="1">
            <a:spLocks/>
          </p:cNvSpPr>
          <p:nvPr/>
        </p:nvSpPr>
        <p:spPr>
          <a:xfrm>
            <a:off x="8465809" y="3302489"/>
            <a:ext cx="3497591" cy="248445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1000"/>
              </a:spcBef>
              <a:spcAft>
                <a:spcPts val="800"/>
              </a:spcAft>
              <a:buClrTx/>
              <a:buSzTx/>
              <a:buFont typeface="Arial" panose="020B0604020202020204" pitchFamily="34" charset="0"/>
              <a:buNone/>
              <a:tabLst/>
              <a:defRPr/>
            </a:pPr>
            <a:r>
              <a:rPr lang="nl-BE" sz="1799" dirty="0">
                <a:solidFill>
                  <a:schemeClr val="bg1"/>
                </a:solidFill>
                <a:latin typeface="Segoe UI Light" panose="020B0502040204020203" pitchFamily="34" charset="0"/>
                <a:cs typeface="Segoe UI Light" panose="020B0502040204020203" pitchFamily="34" charset="0"/>
              </a:rPr>
              <a:t>Sneller updates uitrollen laat snellere ontwikkeling toe</a:t>
            </a:r>
            <a:endParaRPr kumimoji="0" lang="en-US" sz="1799" b="0" i="0" u="none" strike="noStrike" kern="1200" cap="none" spc="0" normalizeH="0" baseline="0" noProof="0" dirty="0">
              <a:ln>
                <a:noFill/>
              </a:ln>
              <a:solidFill>
                <a:schemeClr val="bg1"/>
              </a:solidFill>
              <a:effectLst/>
              <a:uLnTx/>
              <a:uFillTx/>
              <a:latin typeface="Segoe UI Light" panose="020B0502040204020203" pitchFamily="34" charset="0"/>
              <a:ea typeface="+mn-ea"/>
              <a:cs typeface="Segoe UI Light" panose="020B0502040204020203" pitchFamily="34" charset="0"/>
            </a:endParaRPr>
          </a:p>
          <a:p>
            <a:pPr marL="0" marR="0" lvl="0" indent="0" algn="l" defTabSz="914400" rtl="0" eaLnBrk="1" fontAlgn="auto" latinLnBrk="0" hangingPunct="1">
              <a:lnSpc>
                <a:spcPct val="100000"/>
              </a:lnSpc>
              <a:spcBef>
                <a:spcPts val="1000"/>
              </a:spcBef>
              <a:spcAft>
                <a:spcPts val="800"/>
              </a:spcAft>
              <a:buClrTx/>
              <a:buSzTx/>
              <a:buFont typeface="Arial" panose="020B0604020202020204" pitchFamily="34" charset="0"/>
              <a:buNone/>
              <a:tabLst/>
              <a:defRPr/>
            </a:pPr>
            <a:r>
              <a:rPr kumimoji="0" lang="en-US" sz="1799" b="0" i="0" u="none" strike="noStrike" kern="1200" cap="none" spc="0" normalizeH="0" baseline="0" noProof="0" dirty="0">
                <a:ln>
                  <a:noFill/>
                </a:ln>
                <a:solidFill>
                  <a:schemeClr val="bg1"/>
                </a:solidFill>
                <a:effectLst/>
                <a:uLnTx/>
                <a:uFillTx/>
                <a:latin typeface="Segoe UI Light" panose="020B0502040204020203" pitchFamily="34" charset="0"/>
                <a:ea typeface="+mn-ea"/>
                <a:cs typeface="Segoe UI Light" panose="020B0502040204020203" pitchFamily="34" charset="0"/>
              </a:rPr>
              <a:t>Source control </a:t>
            </a:r>
            <a:r>
              <a:rPr kumimoji="0" lang="en-US" sz="1799" b="0" i="0" u="none" strike="noStrike" kern="1200" cap="none" spc="0" normalizeH="0" baseline="0" noProof="0" dirty="0" err="1">
                <a:ln>
                  <a:noFill/>
                </a:ln>
                <a:solidFill>
                  <a:schemeClr val="bg1"/>
                </a:solidFill>
                <a:effectLst/>
                <a:uLnTx/>
                <a:uFillTx/>
                <a:latin typeface="Segoe UI Light" panose="020B0502040204020203" pitchFamily="34" charset="0"/>
                <a:ea typeface="+mn-ea"/>
                <a:cs typeface="Segoe UI Light" panose="020B0502040204020203" pitchFamily="34" charset="0"/>
              </a:rPr>
              <a:t>geïntegreerd</a:t>
            </a:r>
            <a:r>
              <a:rPr kumimoji="0" lang="en-US" sz="1799" b="0" i="0" u="none" strike="noStrike" kern="1200" cap="none" spc="0" normalizeH="0" noProof="0" dirty="0">
                <a:ln>
                  <a:noFill/>
                </a:ln>
                <a:solidFill>
                  <a:schemeClr val="bg1"/>
                </a:solidFill>
                <a:effectLst/>
                <a:uLnTx/>
                <a:uFillTx/>
                <a:latin typeface="Segoe UI Light" panose="020B0502040204020203" pitchFamily="34" charset="0"/>
                <a:ea typeface="+mn-ea"/>
                <a:cs typeface="Segoe UI Light" panose="020B0502040204020203" pitchFamily="34" charset="0"/>
              </a:rPr>
              <a:t> </a:t>
            </a:r>
            <a:r>
              <a:rPr kumimoji="0" lang="en-US" sz="1799" b="0" i="0" u="none" strike="noStrike" kern="1200" cap="none" spc="0" normalizeH="0" noProof="0" dirty="0" err="1">
                <a:ln>
                  <a:noFill/>
                </a:ln>
                <a:solidFill>
                  <a:schemeClr val="bg1"/>
                </a:solidFill>
                <a:effectLst/>
                <a:uLnTx/>
                <a:uFillTx/>
                <a:latin typeface="Segoe UI Light" panose="020B0502040204020203" pitchFamily="34" charset="0"/>
                <a:ea typeface="+mn-ea"/>
                <a:cs typeface="Segoe UI Light" panose="020B0502040204020203" pitchFamily="34" charset="0"/>
              </a:rPr>
              <a:t>dmv</a:t>
            </a:r>
            <a:r>
              <a:rPr kumimoji="0" lang="en-US" sz="1799" b="0" i="0" u="none" strike="noStrike" kern="1200" cap="none" spc="0" normalizeH="0" noProof="0" dirty="0">
                <a:ln>
                  <a:noFill/>
                </a:ln>
                <a:solidFill>
                  <a:schemeClr val="bg1"/>
                </a:solidFill>
                <a:effectLst/>
                <a:uLnTx/>
                <a:uFillTx/>
                <a:latin typeface="Segoe UI Light" panose="020B0502040204020203" pitchFamily="34" charset="0"/>
                <a:ea typeface="+mn-ea"/>
                <a:cs typeface="Segoe UI Light" panose="020B0502040204020203" pitchFamily="34" charset="0"/>
              </a:rPr>
              <a:t> </a:t>
            </a:r>
            <a:r>
              <a:rPr kumimoji="0" lang="en-US" sz="1799" b="0" i="0" u="none" strike="noStrike" kern="1200" cap="none" spc="0" normalizeH="0" baseline="0" noProof="0" dirty="0">
                <a:ln>
                  <a:noFill/>
                </a:ln>
                <a:solidFill>
                  <a:schemeClr val="bg1"/>
                </a:solidFill>
                <a:effectLst/>
                <a:uLnTx/>
                <a:uFillTx/>
                <a:latin typeface="Segoe UI Light" panose="020B0502040204020203" pitchFamily="34" charset="0"/>
                <a:ea typeface="+mn-ea"/>
                <a:cs typeface="Segoe UI Light" panose="020B0502040204020203" pitchFamily="34" charset="0"/>
              </a:rPr>
              <a:t>Team Foundation Server of </a:t>
            </a:r>
            <a:r>
              <a:rPr kumimoji="0" lang="en-US" sz="1799" b="0" i="0" u="none" strike="noStrike" kern="1200" cap="none" spc="0" normalizeH="0" baseline="0" noProof="0" dirty="0" err="1">
                <a:ln>
                  <a:noFill/>
                </a:ln>
                <a:solidFill>
                  <a:schemeClr val="bg1"/>
                </a:solidFill>
                <a:effectLst/>
                <a:uLnTx/>
                <a:uFillTx/>
                <a:latin typeface="Segoe UI Light" panose="020B0502040204020203" pitchFamily="34" charset="0"/>
                <a:ea typeface="+mn-ea"/>
                <a:cs typeface="Segoe UI Light" panose="020B0502040204020203" pitchFamily="34" charset="0"/>
              </a:rPr>
              <a:t>Git</a:t>
            </a:r>
            <a:endParaRPr kumimoji="0" lang="en-US" sz="1799" b="0" i="0" u="none" strike="noStrike" kern="1200" cap="none" spc="0" normalizeH="0" baseline="0" noProof="0" dirty="0">
              <a:ln>
                <a:noFill/>
              </a:ln>
              <a:solidFill>
                <a:schemeClr val="bg1"/>
              </a:solidFill>
              <a:effectLst/>
              <a:uLnTx/>
              <a:uFillTx/>
              <a:latin typeface="Segoe UI Light" panose="020B0502040204020203" pitchFamily="34" charset="0"/>
              <a:ea typeface="+mn-ea"/>
              <a:cs typeface="Segoe UI Light" panose="020B0502040204020203" pitchFamily="34" charset="0"/>
            </a:endParaRPr>
          </a:p>
          <a:p>
            <a:pPr marL="0" marR="0" lvl="0" indent="0" algn="l" defTabSz="914400" rtl="0" eaLnBrk="1" fontAlgn="auto" latinLnBrk="0" hangingPunct="1">
              <a:lnSpc>
                <a:spcPct val="100000"/>
              </a:lnSpc>
              <a:spcBef>
                <a:spcPts val="1000"/>
              </a:spcBef>
              <a:spcAft>
                <a:spcPts val="800"/>
              </a:spcAft>
              <a:buClrTx/>
              <a:buSzTx/>
              <a:buFont typeface="Arial" panose="020B0604020202020204" pitchFamily="34" charset="0"/>
              <a:buNone/>
              <a:tabLst/>
              <a:defRPr/>
            </a:pPr>
            <a:r>
              <a:rPr kumimoji="0" lang="en-US" sz="1799" b="0" i="0" u="none" strike="noStrike" kern="1200" cap="none" spc="0" normalizeH="0" baseline="0" noProof="0" dirty="0" err="1">
                <a:ln>
                  <a:noFill/>
                </a:ln>
                <a:solidFill>
                  <a:schemeClr val="bg1"/>
                </a:solidFill>
                <a:effectLst/>
                <a:uLnTx/>
                <a:uFillTx/>
                <a:latin typeface="Segoe UI Light" panose="020B0502040204020203" pitchFamily="34" charset="0"/>
                <a:ea typeface="+mn-ea"/>
                <a:cs typeface="Segoe UI Light" panose="020B0502040204020203" pitchFamily="34" charset="0"/>
              </a:rPr>
              <a:t>Maak</a:t>
            </a:r>
            <a:r>
              <a:rPr kumimoji="0" lang="en-US" sz="1799" b="0" i="0" u="none" strike="noStrike" kern="1200" cap="none" spc="0" normalizeH="0" baseline="0" noProof="0" dirty="0">
                <a:ln>
                  <a:noFill/>
                </a:ln>
                <a:solidFill>
                  <a:schemeClr val="bg1"/>
                </a:solidFill>
                <a:effectLst/>
                <a:uLnTx/>
                <a:uFillTx/>
                <a:latin typeface="Segoe UI Light" panose="020B0502040204020203" pitchFamily="34" charset="0"/>
                <a:ea typeface="+mn-ea"/>
                <a:cs typeface="Segoe UI Light" panose="020B0502040204020203" pitchFamily="34" charset="0"/>
              </a:rPr>
              <a:t> </a:t>
            </a:r>
            <a:r>
              <a:rPr kumimoji="0" lang="en-US" sz="1799" b="0" i="0" u="none" strike="noStrike" kern="1200" cap="none" spc="0" normalizeH="0" baseline="0" noProof="0" dirty="0" err="1">
                <a:ln>
                  <a:noFill/>
                </a:ln>
                <a:solidFill>
                  <a:schemeClr val="bg1"/>
                </a:solidFill>
                <a:effectLst/>
                <a:uLnTx/>
                <a:uFillTx/>
                <a:latin typeface="Segoe UI Light" panose="020B0502040204020203" pitchFamily="34" charset="0"/>
                <a:ea typeface="+mn-ea"/>
                <a:cs typeface="Segoe UI Light" panose="020B0502040204020203" pitchFamily="34" charset="0"/>
              </a:rPr>
              <a:t>gebruik</a:t>
            </a:r>
            <a:r>
              <a:rPr kumimoji="0" lang="en-US" sz="1799" b="0" i="0" u="none" strike="noStrike" kern="1200" cap="none" spc="0" normalizeH="0" baseline="0" noProof="0" dirty="0">
                <a:ln>
                  <a:noFill/>
                </a:ln>
                <a:solidFill>
                  <a:schemeClr val="bg1"/>
                </a:solidFill>
                <a:effectLst/>
                <a:uLnTx/>
                <a:uFillTx/>
                <a:latin typeface="Segoe UI Light" panose="020B0502040204020203" pitchFamily="34" charset="0"/>
                <a:ea typeface="+mn-ea"/>
                <a:cs typeface="Segoe UI Light" panose="020B0502040204020203" pitchFamily="34" charset="0"/>
              </a:rPr>
              <a:t> van </a:t>
            </a:r>
            <a:r>
              <a:rPr kumimoji="0" lang="en-US" sz="1799" b="0" i="0" u="none" strike="noStrike" kern="1200" cap="none" spc="0" normalizeH="0" baseline="0" noProof="0" dirty="0" err="1">
                <a:ln>
                  <a:noFill/>
                </a:ln>
                <a:solidFill>
                  <a:schemeClr val="bg1"/>
                </a:solidFill>
                <a:effectLst/>
                <a:uLnTx/>
                <a:uFillTx/>
                <a:latin typeface="Segoe UI Light" panose="020B0502040204020203" pitchFamily="34" charset="0"/>
                <a:ea typeface="+mn-ea"/>
                <a:cs typeface="Segoe UI Light" panose="020B0502040204020203" pitchFamily="34" charset="0"/>
              </a:rPr>
              <a:t>ingebouwde</a:t>
            </a:r>
            <a:r>
              <a:rPr kumimoji="0" lang="en-US" sz="1799" b="0" i="0" u="none" strike="noStrike" kern="1200" cap="none" spc="0" normalizeH="0" baseline="0" noProof="0" dirty="0">
                <a:ln>
                  <a:noFill/>
                </a:ln>
                <a:solidFill>
                  <a:schemeClr val="bg1"/>
                </a:solidFill>
                <a:effectLst/>
                <a:uLnTx/>
                <a:uFillTx/>
                <a:latin typeface="Segoe UI Light" panose="020B0502040204020203" pitchFamily="34" charset="0"/>
                <a:ea typeface="+mn-ea"/>
                <a:cs typeface="Segoe UI Light" panose="020B0502040204020203" pitchFamily="34" charset="0"/>
              </a:rPr>
              <a:t> monitoring, logging </a:t>
            </a:r>
            <a:r>
              <a:rPr kumimoji="0" lang="en-US" sz="1799" b="0" i="0" u="none" strike="noStrike" kern="1200" cap="none" spc="0" normalizeH="0" baseline="0" noProof="0" dirty="0" err="1">
                <a:ln>
                  <a:noFill/>
                </a:ln>
                <a:solidFill>
                  <a:schemeClr val="bg1"/>
                </a:solidFill>
                <a:effectLst/>
                <a:uLnTx/>
                <a:uFillTx/>
                <a:latin typeface="Segoe UI Light" panose="020B0502040204020203" pitchFamily="34" charset="0"/>
                <a:ea typeface="+mn-ea"/>
                <a:cs typeface="Segoe UI Light" panose="020B0502040204020203" pitchFamily="34" charset="0"/>
              </a:rPr>
              <a:t>en</a:t>
            </a:r>
            <a:r>
              <a:rPr kumimoji="0" lang="en-US" sz="1799" b="0" i="0" u="none" strike="noStrike" kern="1200" cap="none" spc="0" normalizeH="0" noProof="0" dirty="0">
                <a:ln>
                  <a:noFill/>
                </a:ln>
                <a:solidFill>
                  <a:schemeClr val="bg1"/>
                </a:solidFill>
                <a:effectLst/>
                <a:uLnTx/>
                <a:uFillTx/>
                <a:latin typeface="Segoe UI Light" panose="020B0502040204020203" pitchFamily="34" charset="0"/>
                <a:ea typeface="+mn-ea"/>
                <a:cs typeface="Segoe UI Light" panose="020B0502040204020203" pitchFamily="34" charset="0"/>
              </a:rPr>
              <a:t> analytics</a:t>
            </a:r>
            <a:endParaRPr kumimoji="0" lang="en-US" sz="1799" b="0" i="0" u="none" strike="noStrike" kern="1200" cap="none" spc="0" normalizeH="0" baseline="0" noProof="0" dirty="0">
              <a:ln>
                <a:noFill/>
              </a:ln>
              <a:solidFill>
                <a:schemeClr val="bg1"/>
              </a:solidFill>
              <a:effectLst/>
              <a:uLnTx/>
              <a:uFillTx/>
              <a:latin typeface="Segoe UI Light" panose="020B0502040204020203" pitchFamily="34" charset="0"/>
              <a:ea typeface="+mn-ea"/>
              <a:cs typeface="Segoe UI Light" panose="020B0502040204020203" pitchFamily="34" charset="0"/>
            </a:endParaRPr>
          </a:p>
        </p:txBody>
      </p:sp>
      <p:sp>
        <p:nvSpPr>
          <p:cNvPr id="23" name="Text Placeholder 1"/>
          <p:cNvSpPr txBox="1">
            <a:spLocks/>
          </p:cNvSpPr>
          <p:nvPr/>
        </p:nvSpPr>
        <p:spPr>
          <a:xfrm>
            <a:off x="374084" y="6136185"/>
            <a:ext cx="11650488" cy="1008235"/>
          </a:xfrm>
          <a:prstGeom prst="rect">
            <a:avLst/>
          </a:prstGeom>
        </p:spPr>
        <p:txBody>
          <a:bodyPr/>
          <a:lstStyle>
            <a:lvl1pPr marL="336111" marR="0" indent="-336111" algn="l" defTabSz="914274" rtl="0" eaLnBrk="1" fontAlgn="auto" latinLnBrk="0" hangingPunct="1">
              <a:lnSpc>
                <a:spcPct val="90000"/>
              </a:lnSpc>
              <a:spcBef>
                <a:spcPct val="20000"/>
              </a:spcBef>
              <a:spcAft>
                <a:spcPts val="0"/>
              </a:spcAft>
              <a:buClrTx/>
              <a:buSzPct val="90000"/>
              <a:buFont typeface="Arial" pitchFamily="34" charset="0"/>
              <a:buChar char="•"/>
              <a:tabLst/>
              <a:defRPr sz="3900" kern="1200" spc="0" baseline="0">
                <a:gradFill>
                  <a:gsLst>
                    <a:gs pos="1250">
                      <a:schemeClr val="tx1"/>
                    </a:gs>
                    <a:gs pos="100000">
                      <a:schemeClr val="tx1"/>
                    </a:gs>
                  </a:gsLst>
                  <a:lin ang="5400000" scaled="0"/>
                </a:gradFill>
                <a:latin typeface="+mj-lt"/>
                <a:ea typeface="+mn-ea"/>
                <a:cs typeface="+mn-cs"/>
              </a:defRPr>
            </a:lvl1pPr>
            <a:lvl2pPr marL="572633" marR="0" indent="-236522" algn="l" defTabSz="914274"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84258" marR="0" indent="-224074" algn="l" defTabSz="914274"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08332" marR="0" indent="-224074" algn="l" defTabSz="914274"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32405" marR="0" indent="-224074" algn="l" defTabSz="914274"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14252" indent="-228569" algn="l" defTabSz="914274"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390" indent="-228569" algn="l" defTabSz="914274"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527" indent="-228569" algn="l" defTabSz="914274"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665" indent="-228569" algn="l" defTabSz="914274"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defTabSz="914274" rtl="0" eaLnBrk="1" fontAlgn="auto" latinLnBrk="0" hangingPunct="1">
              <a:lnSpc>
                <a:spcPct val="90000"/>
              </a:lnSpc>
              <a:spcBef>
                <a:spcPct val="20000"/>
              </a:spcBef>
              <a:spcAft>
                <a:spcPts val="0"/>
              </a:spcAft>
              <a:buClrTx/>
              <a:buSzPct val="90000"/>
              <a:buFont typeface="Arial" pitchFamily="34" charset="0"/>
              <a:buNone/>
              <a:tabLst/>
              <a:defRPr/>
            </a:pPr>
            <a:r>
              <a:rPr kumimoji="0" lang="en-US" sz="2800" b="0" i="0" u="none" strike="noStrike" kern="1200" cap="none" spc="0" normalizeH="0" baseline="0" noProof="0" dirty="0">
                <a:ln>
                  <a:noFill/>
                </a:ln>
                <a:solidFill>
                  <a:srgbClr val="00B0F0"/>
                </a:solidFill>
                <a:effectLst/>
                <a:uLnTx/>
                <a:uFillTx/>
                <a:latin typeface="+mj-lt"/>
                <a:ea typeface="+mn-ea"/>
                <a:cs typeface="+mn-cs"/>
              </a:rPr>
              <a:t>         Office Blog  -  ASP.NET site  -  microsoft.com</a:t>
            </a:r>
          </a:p>
        </p:txBody>
      </p:sp>
      <p:pic>
        <p:nvPicPr>
          <p:cNvPr id="26" name="Picture 25"/>
          <p:cNvPicPr>
            <a:picLocks noChangeAspect="1"/>
          </p:cNvPicPr>
          <p:nvPr/>
        </p:nvPicPr>
        <p:blipFill>
          <a:blip r:embed="rId9" cstate="print">
            <a:biLevel thresh="25000"/>
            <a:extLst>
              <a:ext uri="{28A0092B-C50C-407E-A947-70E740481C1C}">
                <a14:useLocalDpi xmlns:a14="http://schemas.microsoft.com/office/drawing/2010/main" val="0"/>
              </a:ext>
            </a:extLst>
          </a:blip>
          <a:stretch>
            <a:fillRect/>
          </a:stretch>
        </p:blipFill>
        <p:spPr>
          <a:xfrm>
            <a:off x="360197" y="6053429"/>
            <a:ext cx="648288" cy="648288"/>
          </a:xfrm>
          <a:prstGeom prst="rect">
            <a:avLst/>
          </a:prstGeom>
        </p:spPr>
      </p:pic>
    </p:spTree>
    <p:extLst>
      <p:ext uri="{BB962C8B-B14F-4D97-AF65-F5344CB8AC3E}">
        <p14:creationId xmlns:p14="http://schemas.microsoft.com/office/powerpoint/2010/main" val="166571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3" name="Rectangle 2"/>
          <p:cNvSpPr/>
          <p:nvPr/>
        </p:nvSpPr>
        <p:spPr>
          <a:xfrm>
            <a:off x="1953692" y="2108819"/>
            <a:ext cx="4881529" cy="523220"/>
          </a:xfrm>
          <a:prstGeom prst="rect">
            <a:avLst/>
          </a:prstGeom>
          <a:solidFill>
            <a:schemeClr val="bg1"/>
          </a:solidFill>
        </p:spPr>
        <p:txBody>
          <a:bodyPr wrap="none">
            <a:spAutoFit/>
          </a:bodyPr>
          <a:lstStyle/>
          <a:p>
            <a:r>
              <a:rPr lang="nl-BE" sz="2800" dirty="0">
                <a:latin typeface="Segoe UI" panose="020B0502040204020203" pitchFamily="34" charset="0"/>
                <a:cs typeface="Segoe UI" panose="020B0502040204020203" pitchFamily="34" charset="0"/>
                <a:hlinkClick r:id="rId3"/>
              </a:rPr>
              <a:t>http://aka.ms/bestudentazure</a:t>
            </a:r>
            <a:endParaRPr lang="nl-BE" sz="2800" dirty="0">
              <a:latin typeface="Segoe UI" panose="020B0502040204020203" pitchFamily="34" charset="0"/>
              <a:cs typeface="Segoe UI" panose="020B0502040204020203" pitchFamily="34" charset="0"/>
            </a:endParaRPr>
          </a:p>
        </p:txBody>
      </p:sp>
      <p:sp>
        <p:nvSpPr>
          <p:cNvPr id="5" name="Title 1"/>
          <p:cNvSpPr txBox="1">
            <a:spLocks/>
          </p:cNvSpPr>
          <p:nvPr/>
        </p:nvSpPr>
        <p:spPr>
          <a:xfrm>
            <a:off x="838200" y="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rgbClr val="008272"/>
                </a:solidFill>
                <a:latin typeface="Segoe UI Light" panose="020B0502040204020203" pitchFamily="34" charset="0"/>
                <a:ea typeface="+mj-ea"/>
                <a:cs typeface="Segoe UI Light" panose="020B0502040204020203" pitchFamily="34" charset="0"/>
              </a:defRPr>
            </a:lvl1pPr>
          </a:lstStyle>
          <a:p>
            <a:r>
              <a:rPr lang="nl-BE" sz="4000" dirty="0">
                <a:solidFill>
                  <a:schemeClr val="accent1">
                    <a:lumMod val="60000"/>
                    <a:lumOff val="40000"/>
                  </a:schemeClr>
                </a:solidFill>
              </a:rPr>
              <a:t>Demo: Hoe een student pass activeren?</a:t>
            </a:r>
            <a:endParaRPr lang="en-US" sz="4000" dirty="0">
              <a:solidFill>
                <a:schemeClr val="accent1">
                  <a:lumMod val="60000"/>
                  <a:lumOff val="40000"/>
                </a:schemeClr>
              </a:solidFill>
            </a:endParaRPr>
          </a:p>
        </p:txBody>
      </p:sp>
      <p:sp>
        <p:nvSpPr>
          <p:cNvPr id="7" name="TextBox 6"/>
          <p:cNvSpPr txBox="1"/>
          <p:nvPr/>
        </p:nvSpPr>
        <p:spPr>
          <a:xfrm>
            <a:off x="1852092" y="1562026"/>
            <a:ext cx="5912452" cy="461665"/>
          </a:xfrm>
          <a:prstGeom prst="rect">
            <a:avLst/>
          </a:prstGeom>
          <a:noFill/>
        </p:spPr>
        <p:txBody>
          <a:bodyPr wrap="none" rtlCol="0">
            <a:spAutoFit/>
          </a:bodyPr>
          <a:lstStyle/>
          <a:p>
            <a:r>
              <a:rPr lang="nl-BE" sz="2400" dirty="0">
                <a:solidFill>
                  <a:schemeClr val="bg1"/>
                </a:solidFill>
                <a:latin typeface="Segoe UI Light" panose="020B0502040204020203" pitchFamily="34" charset="0"/>
                <a:cs typeface="Segoe UI Light" panose="020B0502040204020203" pitchFamily="34" charset="0"/>
              </a:rPr>
              <a:t>Docent vraagt een reeks student passes aan:</a:t>
            </a:r>
            <a:endParaRPr lang="en-US" sz="2400" dirty="0">
              <a:solidFill>
                <a:schemeClr val="bg1"/>
              </a:solidFill>
              <a:latin typeface="Segoe UI Light" panose="020B0502040204020203" pitchFamily="34" charset="0"/>
              <a:cs typeface="Segoe UI Light" panose="020B0502040204020203" pitchFamily="34" charset="0"/>
            </a:endParaRPr>
          </a:p>
        </p:txBody>
      </p:sp>
      <p:sp>
        <p:nvSpPr>
          <p:cNvPr id="8" name="Oval 7"/>
          <p:cNvSpPr/>
          <p:nvPr/>
        </p:nvSpPr>
        <p:spPr>
          <a:xfrm>
            <a:off x="838200" y="1443794"/>
            <a:ext cx="698128" cy="6981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3200" b="1" dirty="0">
                <a:latin typeface="Segoe UI Light" panose="020B0502040204020203" pitchFamily="34" charset="0"/>
                <a:cs typeface="Segoe UI Light" panose="020B0502040204020203" pitchFamily="34" charset="0"/>
              </a:rPr>
              <a:t>1</a:t>
            </a:r>
            <a:endParaRPr lang="en-US" sz="3200" b="1" dirty="0">
              <a:latin typeface="Segoe UI Light" panose="020B0502040204020203" pitchFamily="34" charset="0"/>
              <a:cs typeface="Segoe UI Light" panose="020B0502040204020203" pitchFamily="34" charset="0"/>
            </a:endParaRPr>
          </a:p>
        </p:txBody>
      </p:sp>
      <p:sp>
        <p:nvSpPr>
          <p:cNvPr id="9" name="Oval 8"/>
          <p:cNvSpPr/>
          <p:nvPr/>
        </p:nvSpPr>
        <p:spPr>
          <a:xfrm>
            <a:off x="838200" y="2931508"/>
            <a:ext cx="698128" cy="6981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3200" b="1" dirty="0">
                <a:latin typeface="Segoe UI Light" panose="020B0502040204020203" pitchFamily="34" charset="0"/>
                <a:cs typeface="Segoe UI Light" panose="020B0502040204020203" pitchFamily="34" charset="0"/>
              </a:rPr>
              <a:t>2</a:t>
            </a:r>
            <a:endParaRPr lang="en-US" sz="3200" b="1" dirty="0">
              <a:latin typeface="Segoe UI Light" panose="020B0502040204020203" pitchFamily="34" charset="0"/>
              <a:cs typeface="Segoe UI Light" panose="020B0502040204020203" pitchFamily="34" charset="0"/>
            </a:endParaRPr>
          </a:p>
        </p:txBody>
      </p:sp>
      <p:sp>
        <p:nvSpPr>
          <p:cNvPr id="10" name="Oval 9"/>
          <p:cNvSpPr/>
          <p:nvPr/>
        </p:nvSpPr>
        <p:spPr>
          <a:xfrm>
            <a:off x="832537" y="4404543"/>
            <a:ext cx="698128" cy="6981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3200" b="1" dirty="0">
                <a:latin typeface="Segoe UI Light" panose="020B0502040204020203" pitchFamily="34" charset="0"/>
                <a:cs typeface="Segoe UI Light" panose="020B0502040204020203" pitchFamily="34" charset="0"/>
              </a:rPr>
              <a:t>3</a:t>
            </a:r>
            <a:endParaRPr lang="en-US" sz="3200" b="1" dirty="0">
              <a:latin typeface="Segoe UI Light" panose="020B0502040204020203" pitchFamily="34" charset="0"/>
              <a:cs typeface="Segoe UI Light" panose="020B0502040204020203" pitchFamily="34" charset="0"/>
            </a:endParaRPr>
          </a:p>
        </p:txBody>
      </p:sp>
      <p:sp>
        <p:nvSpPr>
          <p:cNvPr id="13" name="TextBox 12"/>
          <p:cNvSpPr txBox="1"/>
          <p:nvPr/>
        </p:nvSpPr>
        <p:spPr>
          <a:xfrm>
            <a:off x="1852092" y="3049739"/>
            <a:ext cx="6493444" cy="461665"/>
          </a:xfrm>
          <a:prstGeom prst="rect">
            <a:avLst/>
          </a:prstGeom>
          <a:noFill/>
        </p:spPr>
        <p:txBody>
          <a:bodyPr wrap="none" rtlCol="0">
            <a:spAutoFit/>
          </a:bodyPr>
          <a:lstStyle/>
          <a:p>
            <a:r>
              <a:rPr lang="nl-BE" sz="2400" dirty="0">
                <a:solidFill>
                  <a:schemeClr val="bg1"/>
                </a:solidFill>
                <a:latin typeface="Segoe UI Light" panose="020B0502040204020203" pitchFamily="34" charset="0"/>
                <a:cs typeface="Segoe UI Light" panose="020B0502040204020203" pitchFamily="34" charset="0"/>
              </a:rPr>
              <a:t>Student activeert zijn Azure Student subscription:</a:t>
            </a:r>
            <a:endParaRPr lang="en-US" sz="2400" dirty="0">
              <a:solidFill>
                <a:schemeClr val="bg1"/>
              </a:solidFill>
              <a:latin typeface="Segoe UI Light" panose="020B0502040204020203" pitchFamily="34" charset="0"/>
              <a:cs typeface="Segoe UI Light" panose="020B0502040204020203" pitchFamily="34" charset="0"/>
            </a:endParaRPr>
          </a:p>
        </p:txBody>
      </p:sp>
      <p:sp>
        <p:nvSpPr>
          <p:cNvPr id="16" name="Rectangle 15"/>
          <p:cNvSpPr/>
          <p:nvPr/>
        </p:nvSpPr>
        <p:spPr>
          <a:xfrm>
            <a:off x="1953691" y="3511404"/>
            <a:ext cx="5695726" cy="523220"/>
          </a:xfrm>
          <a:prstGeom prst="rect">
            <a:avLst/>
          </a:prstGeom>
          <a:solidFill>
            <a:schemeClr val="bg1"/>
          </a:solidFill>
        </p:spPr>
        <p:txBody>
          <a:bodyPr wrap="none">
            <a:spAutoFit/>
          </a:bodyPr>
          <a:lstStyle/>
          <a:p>
            <a:r>
              <a:rPr lang="en-US" sz="2800" u="sng" dirty="0">
                <a:solidFill>
                  <a:srgbClr val="000000"/>
                </a:solidFill>
                <a:latin typeface="Segoe UI" panose="020B0502040204020203" pitchFamily="34" charset="0"/>
                <a:ea typeface="Calibri" panose="020F0502020204030204" pitchFamily="34" charset="0"/>
                <a:cs typeface="Times New Roman" panose="02020603050405020304" pitchFamily="18" charset="0"/>
                <a:hlinkClick r:id="rId4"/>
              </a:rPr>
              <a:t>http://aka.ms/bestudent-activation</a:t>
            </a:r>
            <a:endParaRPr lang="en-US" sz="2800" u="sng" dirty="0">
              <a:solidFill>
                <a:srgbClr val="000000"/>
              </a:solidFill>
              <a:latin typeface="Segoe UI" panose="020B0502040204020203" pitchFamily="34" charset="0"/>
              <a:ea typeface="Calibri" panose="020F0502020204030204" pitchFamily="34" charset="0"/>
              <a:cs typeface="Times New Roman" panose="02020603050405020304" pitchFamily="18" charset="0"/>
            </a:endParaRPr>
          </a:p>
        </p:txBody>
      </p:sp>
      <p:sp>
        <p:nvSpPr>
          <p:cNvPr id="17" name="TextBox 16"/>
          <p:cNvSpPr txBox="1"/>
          <p:nvPr/>
        </p:nvSpPr>
        <p:spPr>
          <a:xfrm>
            <a:off x="1846429" y="4493745"/>
            <a:ext cx="4172617" cy="461665"/>
          </a:xfrm>
          <a:prstGeom prst="rect">
            <a:avLst/>
          </a:prstGeom>
          <a:noFill/>
        </p:spPr>
        <p:txBody>
          <a:bodyPr wrap="none" rtlCol="0">
            <a:spAutoFit/>
          </a:bodyPr>
          <a:lstStyle/>
          <a:p>
            <a:r>
              <a:rPr lang="nl-BE" sz="2400" dirty="0">
                <a:solidFill>
                  <a:schemeClr val="bg1"/>
                </a:solidFill>
                <a:latin typeface="Segoe UI Light" panose="020B0502040204020203" pitchFamily="34" charset="0"/>
                <a:cs typeface="Segoe UI Light" panose="020B0502040204020203" pitchFamily="34" charset="0"/>
              </a:rPr>
              <a:t>Student logt in op Azure Portal</a:t>
            </a:r>
            <a:endParaRPr lang="en-US" sz="2400" dirty="0">
              <a:solidFill>
                <a:schemeClr val="bg1"/>
              </a:solidFill>
              <a:latin typeface="Segoe UI Light" panose="020B0502040204020203" pitchFamily="34" charset="0"/>
              <a:cs typeface="Segoe UI Light" panose="020B0502040204020203" pitchFamily="34" charset="0"/>
            </a:endParaRPr>
          </a:p>
        </p:txBody>
      </p:sp>
      <p:sp>
        <p:nvSpPr>
          <p:cNvPr id="18" name="Rectangle 17"/>
          <p:cNvSpPr/>
          <p:nvPr/>
        </p:nvSpPr>
        <p:spPr>
          <a:xfrm>
            <a:off x="1948028" y="4955410"/>
            <a:ext cx="3998980" cy="523220"/>
          </a:xfrm>
          <a:prstGeom prst="rect">
            <a:avLst/>
          </a:prstGeom>
          <a:solidFill>
            <a:schemeClr val="bg1"/>
          </a:solidFill>
        </p:spPr>
        <p:txBody>
          <a:bodyPr wrap="none">
            <a:spAutoFit/>
          </a:bodyPr>
          <a:lstStyle/>
          <a:p>
            <a:r>
              <a:rPr lang="en-US" sz="2800" u="sng" dirty="0">
                <a:solidFill>
                  <a:srgbClr val="000000"/>
                </a:solidFill>
                <a:latin typeface="Segoe UI" panose="020B0502040204020203" pitchFamily="34" charset="0"/>
                <a:ea typeface="Calibri" panose="020F0502020204030204" pitchFamily="34" charset="0"/>
                <a:cs typeface="Times New Roman" panose="02020603050405020304" pitchFamily="18" charset="0"/>
                <a:hlinkClick r:id="rId5"/>
              </a:rPr>
              <a:t>http://portal.azure.com</a:t>
            </a:r>
            <a:endParaRPr lang="en-US" sz="2800" u="sng" dirty="0">
              <a:solidFill>
                <a:srgbClr val="000000"/>
              </a:solidFill>
              <a:latin typeface="Segoe UI" panose="020B0502040204020203" pitchFamily="34" charset="0"/>
              <a:ea typeface="Calibri" panose="020F0502020204030204" pitchFamily="34" charset="0"/>
              <a:cs typeface="Times New Roman" panose="02020603050405020304" pitchFamily="18" charset="0"/>
            </a:endParaRPr>
          </a:p>
        </p:txBody>
      </p:sp>
      <p:grpSp>
        <p:nvGrpSpPr>
          <p:cNvPr id="20" name="Group 4"/>
          <p:cNvGrpSpPr>
            <a:grpSpLocks noChangeAspect="1"/>
          </p:cNvGrpSpPr>
          <p:nvPr/>
        </p:nvGrpSpPr>
        <p:grpSpPr bwMode="auto">
          <a:xfrm rot="20352327">
            <a:off x="8946932" y="4391201"/>
            <a:ext cx="2334014" cy="1531931"/>
            <a:chOff x="4499" y="3102"/>
            <a:chExt cx="937" cy="615"/>
          </a:xfrm>
        </p:grpSpPr>
        <p:sp>
          <p:nvSpPr>
            <p:cNvPr id="21" name="AutoShape 3"/>
            <p:cNvSpPr>
              <a:spLocks noChangeAspect="1" noChangeArrowheads="1" noTextEdit="1"/>
            </p:cNvSpPr>
            <p:nvPr/>
          </p:nvSpPr>
          <p:spPr bwMode="auto">
            <a:xfrm>
              <a:off x="4499" y="3102"/>
              <a:ext cx="937" cy="6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5"/>
            <p:cNvSpPr>
              <a:spLocks/>
            </p:cNvSpPr>
            <p:nvPr/>
          </p:nvSpPr>
          <p:spPr bwMode="auto">
            <a:xfrm>
              <a:off x="4499" y="3105"/>
              <a:ext cx="934" cy="615"/>
            </a:xfrm>
            <a:custGeom>
              <a:avLst/>
              <a:gdLst>
                <a:gd name="T0" fmla="*/ 275 w 275"/>
                <a:gd name="T1" fmla="*/ 165 h 180"/>
                <a:gd name="T2" fmla="*/ 260 w 275"/>
                <a:gd name="T3" fmla="*/ 180 h 180"/>
                <a:gd name="T4" fmla="*/ 15 w 275"/>
                <a:gd name="T5" fmla="*/ 180 h 180"/>
                <a:gd name="T6" fmla="*/ 0 w 275"/>
                <a:gd name="T7" fmla="*/ 165 h 180"/>
                <a:gd name="T8" fmla="*/ 0 w 275"/>
                <a:gd name="T9" fmla="*/ 15 h 180"/>
                <a:gd name="T10" fmla="*/ 15 w 275"/>
                <a:gd name="T11" fmla="*/ 0 h 180"/>
                <a:gd name="T12" fmla="*/ 260 w 275"/>
                <a:gd name="T13" fmla="*/ 0 h 180"/>
                <a:gd name="T14" fmla="*/ 275 w 275"/>
                <a:gd name="T15" fmla="*/ 15 h 180"/>
                <a:gd name="T16" fmla="*/ 275 w 275"/>
                <a:gd name="T17" fmla="*/ 165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5" h="180">
                  <a:moveTo>
                    <a:pt x="275" y="165"/>
                  </a:moveTo>
                  <a:cubicBezTo>
                    <a:pt x="275" y="173"/>
                    <a:pt x="268" y="180"/>
                    <a:pt x="260" y="180"/>
                  </a:cubicBezTo>
                  <a:cubicBezTo>
                    <a:pt x="15" y="180"/>
                    <a:pt x="15" y="180"/>
                    <a:pt x="15" y="180"/>
                  </a:cubicBezTo>
                  <a:cubicBezTo>
                    <a:pt x="6" y="180"/>
                    <a:pt x="0" y="173"/>
                    <a:pt x="0" y="165"/>
                  </a:cubicBezTo>
                  <a:cubicBezTo>
                    <a:pt x="0" y="15"/>
                    <a:pt x="0" y="15"/>
                    <a:pt x="0" y="15"/>
                  </a:cubicBezTo>
                  <a:cubicBezTo>
                    <a:pt x="0" y="7"/>
                    <a:pt x="6" y="0"/>
                    <a:pt x="15" y="0"/>
                  </a:cubicBezTo>
                  <a:cubicBezTo>
                    <a:pt x="260" y="0"/>
                    <a:pt x="260" y="0"/>
                    <a:pt x="260" y="0"/>
                  </a:cubicBezTo>
                  <a:cubicBezTo>
                    <a:pt x="268" y="0"/>
                    <a:pt x="275" y="7"/>
                    <a:pt x="275" y="15"/>
                  </a:cubicBezTo>
                  <a:lnTo>
                    <a:pt x="275" y="165"/>
                  </a:lnTo>
                  <a:close/>
                </a:path>
              </a:pathLst>
            </a:custGeom>
            <a:solidFill>
              <a:srgbClr val="00B0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Rectangle 6"/>
            <p:cNvSpPr>
              <a:spLocks noChangeArrowheads="1"/>
            </p:cNvSpPr>
            <p:nvPr/>
          </p:nvSpPr>
          <p:spPr bwMode="auto">
            <a:xfrm>
              <a:off x="4499" y="3215"/>
              <a:ext cx="934" cy="99"/>
            </a:xfrm>
            <a:prstGeom prst="rect">
              <a:avLst/>
            </a:prstGeom>
            <a:solidFill>
              <a:srgbClr val="3333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Rectangle 7"/>
            <p:cNvSpPr>
              <a:spLocks noChangeArrowheads="1"/>
            </p:cNvSpPr>
            <p:nvPr/>
          </p:nvSpPr>
          <p:spPr bwMode="auto">
            <a:xfrm>
              <a:off x="4587" y="3413"/>
              <a:ext cx="520" cy="6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Rectangle 8"/>
            <p:cNvSpPr>
              <a:spLocks noChangeArrowheads="1"/>
            </p:cNvSpPr>
            <p:nvPr/>
          </p:nvSpPr>
          <p:spPr bwMode="auto">
            <a:xfrm>
              <a:off x="5192" y="3413"/>
              <a:ext cx="176" cy="6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5810696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20294" y="5039394"/>
            <a:ext cx="10989093" cy="826002"/>
          </a:xfrm>
        </p:spPr>
        <p:txBody>
          <a:bodyPr>
            <a:normAutofit/>
          </a:bodyPr>
          <a:lstStyle/>
          <a:p>
            <a:pPr algn="ctr"/>
            <a:r>
              <a:rPr lang="nl-BE" dirty="0">
                <a:solidFill>
                  <a:schemeClr val="bg1"/>
                </a:solidFill>
              </a:rPr>
              <a:t>15 min pauze</a:t>
            </a:r>
            <a:endParaRPr lang="en-US" dirty="0">
              <a:solidFill>
                <a:schemeClr val="bg1"/>
              </a:solidFill>
            </a:endParaRPr>
          </a:p>
        </p:txBody>
      </p:sp>
      <p:grpSp>
        <p:nvGrpSpPr>
          <p:cNvPr id="4" name="Group 4"/>
          <p:cNvGrpSpPr>
            <a:grpSpLocks noChangeAspect="1"/>
          </p:cNvGrpSpPr>
          <p:nvPr/>
        </p:nvGrpSpPr>
        <p:grpSpPr bwMode="auto">
          <a:xfrm>
            <a:off x="4575175" y="550863"/>
            <a:ext cx="3090863" cy="4021137"/>
            <a:chOff x="2882" y="347"/>
            <a:chExt cx="1947" cy="2533"/>
          </a:xfrm>
        </p:grpSpPr>
        <p:sp>
          <p:nvSpPr>
            <p:cNvPr id="5" name="AutoShape 3"/>
            <p:cNvSpPr>
              <a:spLocks noChangeAspect="1" noChangeArrowheads="1" noTextEdit="1"/>
            </p:cNvSpPr>
            <p:nvPr/>
          </p:nvSpPr>
          <p:spPr bwMode="auto">
            <a:xfrm>
              <a:off x="2882" y="423"/>
              <a:ext cx="1939" cy="24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 name="Freeform 5"/>
            <p:cNvSpPr>
              <a:spLocks/>
            </p:cNvSpPr>
            <p:nvPr/>
          </p:nvSpPr>
          <p:spPr bwMode="auto">
            <a:xfrm>
              <a:off x="3452" y="2673"/>
              <a:ext cx="806" cy="167"/>
            </a:xfrm>
            <a:custGeom>
              <a:avLst/>
              <a:gdLst>
                <a:gd name="T0" fmla="*/ 106 w 106"/>
                <a:gd name="T1" fmla="*/ 17 h 22"/>
                <a:gd name="T2" fmla="*/ 100 w 106"/>
                <a:gd name="T3" fmla="*/ 22 h 22"/>
                <a:gd name="T4" fmla="*/ 6 w 106"/>
                <a:gd name="T5" fmla="*/ 22 h 22"/>
                <a:gd name="T6" fmla="*/ 0 w 106"/>
                <a:gd name="T7" fmla="*/ 17 h 22"/>
                <a:gd name="T8" fmla="*/ 0 w 106"/>
                <a:gd name="T9" fmla="*/ 5 h 22"/>
                <a:gd name="T10" fmla="*/ 6 w 106"/>
                <a:gd name="T11" fmla="*/ 0 h 22"/>
                <a:gd name="T12" fmla="*/ 100 w 106"/>
                <a:gd name="T13" fmla="*/ 0 h 22"/>
                <a:gd name="T14" fmla="*/ 106 w 106"/>
                <a:gd name="T15" fmla="*/ 5 h 22"/>
                <a:gd name="T16" fmla="*/ 106 w 106"/>
                <a:gd name="T17" fmla="*/ 17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 h="22">
                  <a:moveTo>
                    <a:pt x="106" y="17"/>
                  </a:moveTo>
                  <a:cubicBezTo>
                    <a:pt x="106" y="20"/>
                    <a:pt x="103" y="22"/>
                    <a:pt x="100" y="22"/>
                  </a:cubicBezTo>
                  <a:cubicBezTo>
                    <a:pt x="6" y="22"/>
                    <a:pt x="6" y="22"/>
                    <a:pt x="6" y="22"/>
                  </a:cubicBezTo>
                  <a:cubicBezTo>
                    <a:pt x="3" y="22"/>
                    <a:pt x="0" y="20"/>
                    <a:pt x="0" y="17"/>
                  </a:cubicBezTo>
                  <a:cubicBezTo>
                    <a:pt x="0" y="5"/>
                    <a:pt x="0" y="5"/>
                    <a:pt x="0" y="5"/>
                  </a:cubicBezTo>
                  <a:cubicBezTo>
                    <a:pt x="0" y="2"/>
                    <a:pt x="3" y="0"/>
                    <a:pt x="6" y="0"/>
                  </a:cubicBezTo>
                  <a:cubicBezTo>
                    <a:pt x="100" y="0"/>
                    <a:pt x="100" y="0"/>
                    <a:pt x="100" y="0"/>
                  </a:cubicBezTo>
                  <a:cubicBezTo>
                    <a:pt x="103" y="0"/>
                    <a:pt x="106" y="2"/>
                    <a:pt x="106" y="5"/>
                  </a:cubicBezTo>
                  <a:lnTo>
                    <a:pt x="106" y="17"/>
                  </a:ln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Oval 6"/>
            <p:cNvSpPr>
              <a:spLocks noChangeArrowheads="1"/>
            </p:cNvSpPr>
            <p:nvPr/>
          </p:nvSpPr>
          <p:spPr bwMode="auto">
            <a:xfrm>
              <a:off x="2882" y="2256"/>
              <a:ext cx="1947" cy="546"/>
            </a:xfrm>
            <a:prstGeom prst="ellipse">
              <a:avLst/>
            </a:pr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Oval 7"/>
            <p:cNvSpPr>
              <a:spLocks noChangeArrowheads="1"/>
            </p:cNvSpPr>
            <p:nvPr/>
          </p:nvSpPr>
          <p:spPr bwMode="auto">
            <a:xfrm>
              <a:off x="2882" y="2211"/>
              <a:ext cx="1947" cy="546"/>
            </a:xfrm>
            <a:prstGeom prst="ellipse">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Oval 8"/>
            <p:cNvSpPr>
              <a:spLocks noChangeArrowheads="1"/>
            </p:cNvSpPr>
            <p:nvPr/>
          </p:nvSpPr>
          <p:spPr bwMode="auto">
            <a:xfrm>
              <a:off x="3346" y="2362"/>
              <a:ext cx="1019" cy="243"/>
            </a:xfrm>
            <a:prstGeom prst="ellipse">
              <a:avLst/>
            </a:pr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9"/>
            <p:cNvSpPr>
              <a:spLocks/>
            </p:cNvSpPr>
            <p:nvPr/>
          </p:nvSpPr>
          <p:spPr bwMode="auto">
            <a:xfrm>
              <a:off x="3141" y="1735"/>
              <a:ext cx="1406" cy="804"/>
            </a:xfrm>
            <a:custGeom>
              <a:avLst/>
              <a:gdLst>
                <a:gd name="T0" fmla="*/ 185 w 185"/>
                <a:gd name="T1" fmla="*/ 0 h 106"/>
                <a:gd name="T2" fmla="*/ 93 w 185"/>
                <a:gd name="T3" fmla="*/ 106 h 106"/>
                <a:gd name="T4" fmla="*/ 0 w 185"/>
                <a:gd name="T5" fmla="*/ 0 h 106"/>
                <a:gd name="T6" fmla="*/ 185 w 185"/>
                <a:gd name="T7" fmla="*/ 0 h 106"/>
              </a:gdLst>
              <a:ahLst/>
              <a:cxnLst>
                <a:cxn ang="0">
                  <a:pos x="T0" y="T1"/>
                </a:cxn>
                <a:cxn ang="0">
                  <a:pos x="T2" y="T3"/>
                </a:cxn>
                <a:cxn ang="0">
                  <a:pos x="T4" y="T5"/>
                </a:cxn>
                <a:cxn ang="0">
                  <a:pos x="T6" y="T7"/>
                </a:cxn>
              </a:cxnLst>
              <a:rect l="0" t="0" r="r" b="b"/>
              <a:pathLst>
                <a:path w="185" h="106">
                  <a:moveTo>
                    <a:pt x="185" y="0"/>
                  </a:moveTo>
                  <a:cubicBezTo>
                    <a:pt x="185" y="59"/>
                    <a:pt x="144" y="106"/>
                    <a:pt x="93" y="106"/>
                  </a:cubicBezTo>
                  <a:cubicBezTo>
                    <a:pt x="42" y="106"/>
                    <a:pt x="0" y="59"/>
                    <a:pt x="0" y="0"/>
                  </a:cubicBezTo>
                  <a:lnTo>
                    <a:pt x="185"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Oval 10"/>
            <p:cNvSpPr>
              <a:spLocks noChangeArrowheads="1"/>
            </p:cNvSpPr>
            <p:nvPr/>
          </p:nvSpPr>
          <p:spPr bwMode="auto">
            <a:xfrm>
              <a:off x="3141" y="1538"/>
              <a:ext cx="1406" cy="402"/>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Oval 11"/>
            <p:cNvSpPr>
              <a:spLocks noChangeArrowheads="1"/>
            </p:cNvSpPr>
            <p:nvPr/>
          </p:nvSpPr>
          <p:spPr bwMode="auto">
            <a:xfrm>
              <a:off x="3239" y="1603"/>
              <a:ext cx="1210" cy="227"/>
            </a:xfrm>
            <a:prstGeom prst="ellipse">
              <a:avLst/>
            </a:prstGeom>
            <a:solidFill>
              <a:srgbClr val="5534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2"/>
            <p:cNvSpPr>
              <a:spLocks/>
            </p:cNvSpPr>
            <p:nvPr/>
          </p:nvSpPr>
          <p:spPr bwMode="auto">
            <a:xfrm>
              <a:off x="4251" y="1788"/>
              <a:ext cx="479" cy="531"/>
            </a:xfrm>
            <a:custGeom>
              <a:avLst/>
              <a:gdLst>
                <a:gd name="T0" fmla="*/ 9 w 63"/>
                <a:gd name="T1" fmla="*/ 70 h 70"/>
                <a:gd name="T2" fmla="*/ 1 w 63"/>
                <a:gd name="T3" fmla="*/ 64 h 70"/>
                <a:gd name="T4" fmla="*/ 6 w 63"/>
                <a:gd name="T5" fmla="*/ 54 h 70"/>
                <a:gd name="T6" fmla="*/ 46 w 63"/>
                <a:gd name="T7" fmla="*/ 32 h 70"/>
                <a:gd name="T8" fmla="*/ 27 w 63"/>
                <a:gd name="T9" fmla="*/ 16 h 70"/>
                <a:gd name="T10" fmla="*/ 23 w 63"/>
                <a:gd name="T11" fmla="*/ 6 h 70"/>
                <a:gd name="T12" fmla="*/ 33 w 63"/>
                <a:gd name="T13" fmla="*/ 2 h 70"/>
                <a:gd name="T14" fmla="*/ 62 w 63"/>
                <a:gd name="T15" fmla="*/ 33 h 70"/>
                <a:gd name="T16" fmla="*/ 11 w 63"/>
                <a:gd name="T17" fmla="*/ 69 h 70"/>
                <a:gd name="T18" fmla="*/ 9 w 63"/>
                <a:gd name="T19" fmla="*/ 7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3" h="70">
                  <a:moveTo>
                    <a:pt x="9" y="70"/>
                  </a:moveTo>
                  <a:cubicBezTo>
                    <a:pt x="5" y="70"/>
                    <a:pt x="2" y="68"/>
                    <a:pt x="1" y="64"/>
                  </a:cubicBezTo>
                  <a:cubicBezTo>
                    <a:pt x="0" y="60"/>
                    <a:pt x="2" y="55"/>
                    <a:pt x="6" y="54"/>
                  </a:cubicBezTo>
                  <a:cubicBezTo>
                    <a:pt x="45" y="43"/>
                    <a:pt x="46" y="33"/>
                    <a:pt x="46" y="32"/>
                  </a:cubicBezTo>
                  <a:cubicBezTo>
                    <a:pt x="46" y="27"/>
                    <a:pt x="35" y="20"/>
                    <a:pt x="27" y="16"/>
                  </a:cubicBezTo>
                  <a:cubicBezTo>
                    <a:pt x="23" y="15"/>
                    <a:pt x="21" y="10"/>
                    <a:pt x="23" y="6"/>
                  </a:cubicBezTo>
                  <a:cubicBezTo>
                    <a:pt x="24" y="2"/>
                    <a:pt x="29" y="0"/>
                    <a:pt x="33" y="2"/>
                  </a:cubicBezTo>
                  <a:cubicBezTo>
                    <a:pt x="38" y="4"/>
                    <a:pt x="63" y="14"/>
                    <a:pt x="62" y="33"/>
                  </a:cubicBezTo>
                  <a:cubicBezTo>
                    <a:pt x="62" y="48"/>
                    <a:pt x="45" y="59"/>
                    <a:pt x="11" y="69"/>
                  </a:cubicBezTo>
                  <a:cubicBezTo>
                    <a:pt x="10" y="70"/>
                    <a:pt x="9" y="70"/>
                    <a:pt x="9" y="7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13"/>
            <p:cNvSpPr>
              <a:spLocks/>
            </p:cNvSpPr>
            <p:nvPr/>
          </p:nvSpPr>
          <p:spPr bwMode="auto">
            <a:xfrm>
              <a:off x="4319" y="1811"/>
              <a:ext cx="419" cy="417"/>
            </a:xfrm>
            <a:custGeom>
              <a:avLst/>
              <a:gdLst>
                <a:gd name="T0" fmla="*/ 8 w 55"/>
                <a:gd name="T1" fmla="*/ 55 h 55"/>
                <a:gd name="T2" fmla="*/ 6 w 55"/>
                <a:gd name="T3" fmla="*/ 55 h 55"/>
                <a:gd name="T4" fmla="*/ 0 w 55"/>
                <a:gd name="T5" fmla="*/ 49 h 55"/>
                <a:gd name="T6" fmla="*/ 6 w 55"/>
                <a:gd name="T7" fmla="*/ 43 h 55"/>
                <a:gd name="T8" fmla="*/ 6 w 55"/>
                <a:gd name="T9" fmla="*/ 43 h 55"/>
                <a:gd name="T10" fmla="*/ 40 w 55"/>
                <a:gd name="T11" fmla="*/ 35 h 55"/>
                <a:gd name="T12" fmla="*/ 43 w 55"/>
                <a:gd name="T13" fmla="*/ 28 h 55"/>
                <a:gd name="T14" fmla="*/ 39 w 55"/>
                <a:gd name="T15" fmla="*/ 18 h 55"/>
                <a:gd name="T16" fmla="*/ 23 w 55"/>
                <a:gd name="T17" fmla="*/ 12 h 55"/>
                <a:gd name="T18" fmla="*/ 16 w 55"/>
                <a:gd name="T19" fmla="*/ 6 h 55"/>
                <a:gd name="T20" fmla="*/ 22 w 55"/>
                <a:gd name="T21" fmla="*/ 0 h 55"/>
                <a:gd name="T22" fmla="*/ 47 w 55"/>
                <a:gd name="T23" fmla="*/ 9 h 55"/>
                <a:gd name="T24" fmla="*/ 55 w 55"/>
                <a:gd name="T25" fmla="*/ 28 h 55"/>
                <a:gd name="T26" fmla="*/ 48 w 55"/>
                <a:gd name="T27" fmla="*/ 43 h 55"/>
                <a:gd name="T28" fmla="*/ 8 w 55"/>
                <a:gd name="T29" fmla="*/ 55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5" h="55">
                  <a:moveTo>
                    <a:pt x="8" y="55"/>
                  </a:moveTo>
                  <a:cubicBezTo>
                    <a:pt x="7" y="55"/>
                    <a:pt x="6" y="55"/>
                    <a:pt x="6" y="55"/>
                  </a:cubicBezTo>
                  <a:cubicBezTo>
                    <a:pt x="3" y="55"/>
                    <a:pt x="0" y="52"/>
                    <a:pt x="0" y="49"/>
                  </a:cubicBezTo>
                  <a:cubicBezTo>
                    <a:pt x="0" y="46"/>
                    <a:pt x="3" y="43"/>
                    <a:pt x="6" y="43"/>
                  </a:cubicBezTo>
                  <a:cubicBezTo>
                    <a:pt x="6" y="43"/>
                    <a:pt x="6" y="43"/>
                    <a:pt x="6" y="43"/>
                  </a:cubicBezTo>
                  <a:cubicBezTo>
                    <a:pt x="13" y="43"/>
                    <a:pt x="32" y="42"/>
                    <a:pt x="40" y="35"/>
                  </a:cubicBezTo>
                  <a:cubicBezTo>
                    <a:pt x="42" y="33"/>
                    <a:pt x="43" y="31"/>
                    <a:pt x="43" y="28"/>
                  </a:cubicBezTo>
                  <a:cubicBezTo>
                    <a:pt x="43" y="23"/>
                    <a:pt x="41" y="20"/>
                    <a:pt x="39" y="18"/>
                  </a:cubicBezTo>
                  <a:cubicBezTo>
                    <a:pt x="33" y="12"/>
                    <a:pt x="23" y="12"/>
                    <a:pt x="23" y="12"/>
                  </a:cubicBezTo>
                  <a:cubicBezTo>
                    <a:pt x="19" y="12"/>
                    <a:pt x="17" y="9"/>
                    <a:pt x="16" y="6"/>
                  </a:cubicBezTo>
                  <a:cubicBezTo>
                    <a:pt x="16" y="3"/>
                    <a:pt x="19" y="0"/>
                    <a:pt x="22" y="0"/>
                  </a:cubicBezTo>
                  <a:cubicBezTo>
                    <a:pt x="23" y="0"/>
                    <a:pt x="38" y="0"/>
                    <a:pt x="47" y="9"/>
                  </a:cubicBezTo>
                  <a:cubicBezTo>
                    <a:pt x="52" y="14"/>
                    <a:pt x="55" y="20"/>
                    <a:pt x="55" y="28"/>
                  </a:cubicBezTo>
                  <a:cubicBezTo>
                    <a:pt x="55" y="34"/>
                    <a:pt x="52" y="39"/>
                    <a:pt x="48" y="43"/>
                  </a:cubicBezTo>
                  <a:cubicBezTo>
                    <a:pt x="37" y="54"/>
                    <a:pt x="14" y="55"/>
                    <a:pt x="8" y="55"/>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4"/>
            <p:cNvSpPr>
              <a:spLocks/>
            </p:cNvSpPr>
            <p:nvPr/>
          </p:nvSpPr>
          <p:spPr bwMode="auto">
            <a:xfrm>
              <a:off x="3779" y="347"/>
              <a:ext cx="312" cy="1092"/>
            </a:xfrm>
            <a:custGeom>
              <a:avLst/>
              <a:gdLst>
                <a:gd name="T0" fmla="*/ 16 w 41"/>
                <a:gd name="T1" fmla="*/ 144 h 144"/>
                <a:gd name="T2" fmla="*/ 1 w 41"/>
                <a:gd name="T3" fmla="*/ 96 h 144"/>
                <a:gd name="T4" fmla="*/ 9 w 41"/>
                <a:gd name="T5" fmla="*/ 10 h 144"/>
                <a:gd name="T6" fmla="*/ 23 w 41"/>
                <a:gd name="T7" fmla="*/ 88 h 144"/>
                <a:gd name="T8" fmla="*/ 16 w 41"/>
                <a:gd name="T9" fmla="*/ 144 h 144"/>
              </a:gdLst>
              <a:ahLst/>
              <a:cxnLst>
                <a:cxn ang="0">
                  <a:pos x="T0" y="T1"/>
                </a:cxn>
                <a:cxn ang="0">
                  <a:pos x="T2" y="T3"/>
                </a:cxn>
                <a:cxn ang="0">
                  <a:pos x="T4" y="T5"/>
                </a:cxn>
                <a:cxn ang="0">
                  <a:pos x="T6" y="T7"/>
                </a:cxn>
                <a:cxn ang="0">
                  <a:pos x="T8" y="T9"/>
                </a:cxn>
              </a:cxnLst>
              <a:rect l="0" t="0" r="r" b="b"/>
              <a:pathLst>
                <a:path w="41" h="144">
                  <a:moveTo>
                    <a:pt x="16" y="144"/>
                  </a:moveTo>
                  <a:cubicBezTo>
                    <a:pt x="16" y="144"/>
                    <a:pt x="0" y="121"/>
                    <a:pt x="1" y="96"/>
                  </a:cubicBezTo>
                  <a:cubicBezTo>
                    <a:pt x="2" y="72"/>
                    <a:pt x="24" y="29"/>
                    <a:pt x="9" y="10"/>
                  </a:cubicBezTo>
                  <a:cubicBezTo>
                    <a:pt x="1" y="0"/>
                    <a:pt x="41" y="40"/>
                    <a:pt x="23" y="88"/>
                  </a:cubicBezTo>
                  <a:cubicBezTo>
                    <a:pt x="8" y="128"/>
                    <a:pt x="16" y="144"/>
                    <a:pt x="16" y="144"/>
                  </a:cubicBezTo>
                  <a:close/>
                </a:path>
              </a:pathLst>
            </a:custGeom>
            <a:solidFill>
              <a:srgbClr val="E4D0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0642712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39775" y="2375579"/>
            <a:ext cx="4914025" cy="2544763"/>
          </a:xfrm>
          <a:prstGeom prst="rect">
            <a:avLst/>
          </a:prstGeom>
        </p:spPr>
      </p:pic>
      <p:sp>
        <p:nvSpPr>
          <p:cNvPr id="4" name="Title 1"/>
          <p:cNvSpPr txBox="1">
            <a:spLocks/>
          </p:cNvSpPr>
          <p:nvPr/>
        </p:nvSpPr>
        <p:spPr>
          <a:xfrm>
            <a:off x="838200" y="0"/>
            <a:ext cx="10515600" cy="178525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rgbClr val="008272"/>
                </a:solidFill>
                <a:latin typeface="Segoe UI Light" panose="020B0502040204020203" pitchFamily="34" charset="0"/>
                <a:ea typeface="+mj-ea"/>
                <a:cs typeface="Segoe UI Light" panose="020B0502040204020203" pitchFamily="34" charset="0"/>
              </a:defRPr>
            </a:lvl1pPr>
          </a:lstStyle>
          <a:p>
            <a:r>
              <a:rPr lang="en-US" sz="4000" dirty="0">
                <a:solidFill>
                  <a:schemeClr val="accent1">
                    <a:lumMod val="60000"/>
                    <a:lumOff val="40000"/>
                  </a:schemeClr>
                </a:solidFill>
              </a:rPr>
              <a:t>Hands-on-Lab: </a:t>
            </a:r>
            <a:br>
              <a:rPr lang="en-US" sz="4000" dirty="0">
                <a:solidFill>
                  <a:schemeClr val="accent1">
                    <a:lumMod val="60000"/>
                    <a:lumOff val="40000"/>
                  </a:schemeClr>
                </a:solidFill>
              </a:rPr>
            </a:br>
            <a:r>
              <a:rPr lang="en-US" sz="4000" dirty="0">
                <a:solidFill>
                  <a:schemeClr val="accent1">
                    <a:lumMod val="60000"/>
                    <a:lumOff val="40000"/>
                  </a:schemeClr>
                </a:solidFill>
              </a:rPr>
              <a:t>“deploy” je website in Azure</a:t>
            </a:r>
          </a:p>
        </p:txBody>
      </p:sp>
      <p:sp>
        <p:nvSpPr>
          <p:cNvPr id="6" name="Rectangle 5"/>
          <p:cNvSpPr/>
          <p:nvPr/>
        </p:nvSpPr>
        <p:spPr>
          <a:xfrm>
            <a:off x="1953692" y="2377036"/>
            <a:ext cx="5882123" cy="523220"/>
          </a:xfrm>
          <a:prstGeom prst="rect">
            <a:avLst/>
          </a:prstGeom>
          <a:solidFill>
            <a:schemeClr val="bg1"/>
          </a:solidFill>
        </p:spPr>
        <p:txBody>
          <a:bodyPr wrap="none">
            <a:spAutoFit/>
          </a:bodyPr>
          <a:lstStyle/>
          <a:p>
            <a:r>
              <a:rPr lang="nl-BE" sz="2800" dirty="0">
                <a:solidFill>
                  <a:srgbClr val="00B0F0"/>
                </a:solidFill>
                <a:latin typeface="Segoe UI" panose="020B0502040204020203" pitchFamily="34" charset="0"/>
                <a:cs typeface="Segoe UI" panose="020B0502040204020203" pitchFamily="34" charset="0"/>
                <a:hlinkClick r:id="rId4"/>
              </a:rPr>
              <a:t>http://AzureInEdu.azurewebsites.net</a:t>
            </a:r>
            <a:endParaRPr lang="nl-BE" sz="2800" dirty="0">
              <a:solidFill>
                <a:srgbClr val="00B0F0"/>
              </a:solidFill>
              <a:latin typeface="Segoe UI" panose="020B0502040204020203" pitchFamily="34" charset="0"/>
              <a:cs typeface="Segoe UI" panose="020B0502040204020203" pitchFamily="34" charset="0"/>
            </a:endParaRPr>
          </a:p>
        </p:txBody>
      </p:sp>
      <p:sp>
        <p:nvSpPr>
          <p:cNvPr id="8" name="Oval 7"/>
          <p:cNvSpPr/>
          <p:nvPr/>
        </p:nvSpPr>
        <p:spPr>
          <a:xfrm>
            <a:off x="838200" y="1785257"/>
            <a:ext cx="698128" cy="6981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3200" b="1" dirty="0">
                <a:latin typeface="Segoe UI Light" panose="020B0502040204020203" pitchFamily="34" charset="0"/>
                <a:cs typeface="Segoe UI Light" panose="020B0502040204020203" pitchFamily="34" charset="0"/>
              </a:rPr>
              <a:t>1</a:t>
            </a:r>
            <a:endParaRPr lang="en-US" sz="3200" b="1" dirty="0">
              <a:latin typeface="Segoe UI Light" panose="020B0502040204020203" pitchFamily="34" charset="0"/>
              <a:cs typeface="Segoe UI Light" panose="020B0502040204020203" pitchFamily="34" charset="0"/>
            </a:endParaRPr>
          </a:p>
        </p:txBody>
      </p:sp>
      <p:sp>
        <p:nvSpPr>
          <p:cNvPr id="9" name="TextBox 8"/>
          <p:cNvSpPr txBox="1"/>
          <p:nvPr/>
        </p:nvSpPr>
        <p:spPr>
          <a:xfrm>
            <a:off x="1852092" y="1903489"/>
            <a:ext cx="3132589" cy="461665"/>
          </a:xfrm>
          <a:prstGeom prst="rect">
            <a:avLst/>
          </a:prstGeom>
          <a:noFill/>
        </p:spPr>
        <p:txBody>
          <a:bodyPr wrap="none" rtlCol="0">
            <a:spAutoFit/>
          </a:bodyPr>
          <a:lstStyle/>
          <a:p>
            <a:r>
              <a:rPr lang="nl-BE" sz="2400" dirty="0">
                <a:solidFill>
                  <a:schemeClr val="bg1"/>
                </a:solidFill>
                <a:latin typeface="Segoe UI Light" panose="020B0502040204020203" pitchFamily="34" charset="0"/>
                <a:cs typeface="Segoe UI Light" panose="020B0502040204020203" pitchFamily="34" charset="0"/>
              </a:rPr>
              <a:t>Download de template</a:t>
            </a:r>
            <a:endParaRPr lang="en-US" sz="2400" dirty="0">
              <a:solidFill>
                <a:schemeClr val="bg1"/>
              </a:solidFill>
              <a:latin typeface="Segoe UI Light" panose="020B0502040204020203" pitchFamily="34" charset="0"/>
              <a:cs typeface="Segoe UI Light" panose="020B0502040204020203" pitchFamily="34" charset="0"/>
            </a:endParaRPr>
          </a:p>
        </p:txBody>
      </p:sp>
      <p:sp>
        <p:nvSpPr>
          <p:cNvPr id="12" name="Oval 11"/>
          <p:cNvSpPr/>
          <p:nvPr/>
        </p:nvSpPr>
        <p:spPr>
          <a:xfrm>
            <a:off x="838200" y="3030132"/>
            <a:ext cx="698128" cy="6981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3200" b="1" dirty="0">
                <a:latin typeface="Segoe UI Light" panose="020B0502040204020203" pitchFamily="34" charset="0"/>
                <a:cs typeface="Segoe UI Light" panose="020B0502040204020203" pitchFamily="34" charset="0"/>
              </a:rPr>
              <a:t>2</a:t>
            </a:r>
            <a:endParaRPr lang="en-US" sz="3200" b="1" dirty="0">
              <a:latin typeface="Segoe UI Light" panose="020B0502040204020203" pitchFamily="34" charset="0"/>
              <a:cs typeface="Segoe UI Light" panose="020B0502040204020203" pitchFamily="34" charset="0"/>
            </a:endParaRPr>
          </a:p>
        </p:txBody>
      </p:sp>
      <p:sp>
        <p:nvSpPr>
          <p:cNvPr id="13" name="TextBox 12"/>
          <p:cNvSpPr txBox="1"/>
          <p:nvPr/>
        </p:nvSpPr>
        <p:spPr>
          <a:xfrm>
            <a:off x="1852092" y="3148364"/>
            <a:ext cx="5135124" cy="461665"/>
          </a:xfrm>
          <a:prstGeom prst="rect">
            <a:avLst/>
          </a:prstGeom>
          <a:noFill/>
        </p:spPr>
        <p:txBody>
          <a:bodyPr wrap="none" rtlCol="0">
            <a:spAutoFit/>
          </a:bodyPr>
          <a:lstStyle/>
          <a:p>
            <a:r>
              <a:rPr lang="nl-BE" sz="2400" dirty="0">
                <a:solidFill>
                  <a:schemeClr val="bg1"/>
                </a:solidFill>
                <a:latin typeface="Segoe UI Light" panose="020B0502040204020203" pitchFamily="34" charset="0"/>
                <a:cs typeface="Segoe UI Light" panose="020B0502040204020203" pitchFamily="34" charset="0"/>
              </a:rPr>
              <a:t>Maak een nieuwe Azure Web App aan</a:t>
            </a:r>
          </a:p>
        </p:txBody>
      </p:sp>
      <p:sp>
        <p:nvSpPr>
          <p:cNvPr id="14" name="Oval 13"/>
          <p:cNvSpPr/>
          <p:nvPr/>
        </p:nvSpPr>
        <p:spPr>
          <a:xfrm>
            <a:off x="838200" y="3858137"/>
            <a:ext cx="698128" cy="6981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3200" b="1" dirty="0">
                <a:latin typeface="Segoe UI Light" panose="020B0502040204020203" pitchFamily="34" charset="0"/>
                <a:cs typeface="Segoe UI Light" panose="020B0502040204020203" pitchFamily="34" charset="0"/>
              </a:rPr>
              <a:t>3</a:t>
            </a:r>
            <a:endParaRPr lang="en-US" sz="3200" b="1" dirty="0">
              <a:latin typeface="Segoe UI Light" panose="020B0502040204020203" pitchFamily="34" charset="0"/>
              <a:cs typeface="Segoe UI Light" panose="020B0502040204020203" pitchFamily="34" charset="0"/>
            </a:endParaRPr>
          </a:p>
        </p:txBody>
      </p:sp>
      <p:sp>
        <p:nvSpPr>
          <p:cNvPr id="15" name="TextBox 14"/>
          <p:cNvSpPr txBox="1"/>
          <p:nvPr/>
        </p:nvSpPr>
        <p:spPr>
          <a:xfrm>
            <a:off x="1852092" y="3976369"/>
            <a:ext cx="5013039" cy="461665"/>
          </a:xfrm>
          <a:prstGeom prst="rect">
            <a:avLst/>
          </a:prstGeom>
          <a:noFill/>
        </p:spPr>
        <p:txBody>
          <a:bodyPr wrap="none" rtlCol="0">
            <a:spAutoFit/>
          </a:bodyPr>
          <a:lstStyle/>
          <a:p>
            <a:r>
              <a:rPr lang="nl-BE" sz="2400" dirty="0">
                <a:solidFill>
                  <a:schemeClr val="bg1"/>
                </a:solidFill>
                <a:latin typeface="Segoe UI Light" panose="020B0502040204020203" pitchFamily="34" charset="0"/>
                <a:cs typeface="Segoe UI Light" panose="020B0502040204020203" pitchFamily="34" charset="0"/>
              </a:rPr>
              <a:t>Upload de template naar je Web App</a:t>
            </a:r>
          </a:p>
        </p:txBody>
      </p:sp>
      <p:sp>
        <p:nvSpPr>
          <p:cNvPr id="16" name="Oval 15"/>
          <p:cNvSpPr/>
          <p:nvPr/>
        </p:nvSpPr>
        <p:spPr>
          <a:xfrm>
            <a:off x="838200" y="4686142"/>
            <a:ext cx="698128" cy="6981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3200" b="1" dirty="0">
                <a:latin typeface="Segoe UI Light" panose="020B0502040204020203" pitchFamily="34" charset="0"/>
                <a:cs typeface="Segoe UI Light" panose="020B0502040204020203" pitchFamily="34" charset="0"/>
              </a:rPr>
              <a:t>4</a:t>
            </a:r>
            <a:endParaRPr lang="en-US" sz="3200" b="1" dirty="0">
              <a:latin typeface="Segoe UI Light" panose="020B0502040204020203" pitchFamily="34" charset="0"/>
              <a:cs typeface="Segoe UI Light" panose="020B0502040204020203" pitchFamily="34" charset="0"/>
            </a:endParaRPr>
          </a:p>
        </p:txBody>
      </p:sp>
      <p:sp>
        <p:nvSpPr>
          <p:cNvPr id="17" name="TextBox 16"/>
          <p:cNvSpPr txBox="1"/>
          <p:nvPr/>
        </p:nvSpPr>
        <p:spPr>
          <a:xfrm>
            <a:off x="1852092" y="4804374"/>
            <a:ext cx="4838184" cy="2077492"/>
          </a:xfrm>
          <a:prstGeom prst="rect">
            <a:avLst/>
          </a:prstGeom>
          <a:noFill/>
        </p:spPr>
        <p:txBody>
          <a:bodyPr wrap="none" rtlCol="0">
            <a:spAutoFit/>
          </a:bodyPr>
          <a:lstStyle/>
          <a:p>
            <a:r>
              <a:rPr lang="nl-BE" sz="2400" dirty="0">
                <a:solidFill>
                  <a:schemeClr val="bg1"/>
                </a:solidFill>
                <a:latin typeface="Segoe UI Light" panose="020B0502040204020203" pitchFamily="34" charset="0"/>
                <a:cs typeface="Segoe UI Light" panose="020B0502040204020203" pitchFamily="34" charset="0"/>
              </a:rPr>
              <a:t>Pas je template aan</a:t>
            </a:r>
          </a:p>
          <a:p>
            <a:endParaRPr lang="nl-BE" sz="900" dirty="0">
              <a:solidFill>
                <a:schemeClr val="bg1"/>
              </a:solidFill>
              <a:latin typeface="Segoe UI Light" panose="020B0502040204020203" pitchFamily="34" charset="0"/>
              <a:cs typeface="Segoe UI Light" panose="020B0502040204020203" pitchFamily="34" charset="0"/>
            </a:endParaRPr>
          </a:p>
          <a:p>
            <a:pPr marL="342900" indent="-342900">
              <a:buFontTx/>
              <a:buChar char="-"/>
            </a:pPr>
            <a:r>
              <a:rPr lang="nl-BE" sz="2400" dirty="0">
                <a:solidFill>
                  <a:schemeClr val="bg1"/>
                </a:solidFill>
                <a:latin typeface="Segoe UI Light" panose="020B0502040204020203" pitchFamily="34" charset="0"/>
                <a:cs typeface="Segoe UI Light" panose="020B0502040204020203" pitchFamily="34" charset="0"/>
              </a:rPr>
              <a:t>met je FTP-client  </a:t>
            </a:r>
            <a:r>
              <a:rPr lang="nl-BE" sz="2400" dirty="0">
                <a:solidFill>
                  <a:srgbClr val="00B0F0"/>
                </a:solidFill>
                <a:latin typeface="Segoe UI Light" panose="020B0502040204020203" pitchFamily="34" charset="0"/>
                <a:cs typeface="Segoe UI Light" panose="020B0502040204020203" pitchFamily="34" charset="0"/>
              </a:rPr>
              <a:t>(FileZilla)</a:t>
            </a:r>
          </a:p>
          <a:p>
            <a:pPr marL="342900" indent="-342900">
              <a:buFontTx/>
              <a:buChar char="-"/>
            </a:pPr>
            <a:r>
              <a:rPr lang="nl-BE" sz="2400" dirty="0">
                <a:solidFill>
                  <a:schemeClr val="bg1"/>
                </a:solidFill>
                <a:latin typeface="Segoe UI Light" panose="020B0502040204020203" pitchFamily="34" charset="0"/>
                <a:cs typeface="Segoe UI Light" panose="020B0502040204020203" pitchFamily="34" charset="0"/>
              </a:rPr>
              <a:t>via een webinterface  </a:t>
            </a:r>
            <a:r>
              <a:rPr lang="nl-BE" sz="2400" dirty="0">
                <a:solidFill>
                  <a:srgbClr val="00B0F0"/>
                </a:solidFill>
                <a:latin typeface="Segoe UI Light" panose="020B0502040204020203" pitchFamily="34" charset="0"/>
                <a:cs typeface="Segoe UI Light" panose="020B0502040204020203" pitchFamily="34" charset="0"/>
              </a:rPr>
              <a:t>(Kudu)</a:t>
            </a:r>
          </a:p>
          <a:p>
            <a:pPr marL="342900" indent="-342900">
              <a:buFontTx/>
              <a:buChar char="-"/>
            </a:pPr>
            <a:r>
              <a:rPr lang="nl-BE" sz="2400" dirty="0">
                <a:solidFill>
                  <a:schemeClr val="bg1"/>
                </a:solidFill>
                <a:latin typeface="Segoe UI Light" panose="020B0502040204020203" pitchFamily="34" charset="0"/>
                <a:cs typeface="Segoe UI Light" panose="020B0502040204020203" pitchFamily="34" charset="0"/>
              </a:rPr>
              <a:t>mbv een IDE  </a:t>
            </a:r>
            <a:r>
              <a:rPr lang="nl-BE" sz="2400" dirty="0">
                <a:solidFill>
                  <a:srgbClr val="00B0F0"/>
                </a:solidFill>
                <a:latin typeface="Segoe UI Light" panose="020B0502040204020203" pitchFamily="34" charset="0"/>
                <a:cs typeface="Segoe UI Light" panose="020B0502040204020203" pitchFamily="34" charset="0"/>
              </a:rPr>
              <a:t>(Visual Studio 2015)</a:t>
            </a:r>
          </a:p>
          <a:p>
            <a:endParaRPr lang="nl-BE" sz="2400" dirty="0">
              <a:solidFill>
                <a:schemeClr val="bg1"/>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655147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grpSp>
        <p:nvGrpSpPr>
          <p:cNvPr id="14" name="Group 13"/>
          <p:cNvGrpSpPr/>
          <p:nvPr/>
        </p:nvGrpSpPr>
        <p:grpSpPr>
          <a:xfrm>
            <a:off x="2168624" y="1589893"/>
            <a:ext cx="7624763" cy="5085450"/>
            <a:chOff x="980394" y="1731236"/>
            <a:chExt cx="8666234" cy="5780075"/>
          </a:xfrm>
        </p:grpSpPr>
        <p:sp>
          <p:nvSpPr>
            <p:cNvPr id="13" name="Rectangle 12"/>
            <p:cNvSpPr/>
            <p:nvPr/>
          </p:nvSpPr>
          <p:spPr>
            <a:xfrm>
              <a:off x="980394" y="1731236"/>
              <a:ext cx="2888594" cy="28885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3869440" y="1735941"/>
              <a:ext cx="2888594" cy="2888594"/>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p:cNvSpPr/>
            <p:nvPr/>
          </p:nvSpPr>
          <p:spPr>
            <a:xfrm>
              <a:off x="6758034" y="1731236"/>
              <a:ext cx="2888594" cy="28885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980394" y="4621610"/>
              <a:ext cx="2888594" cy="2888594"/>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3869440" y="4622717"/>
              <a:ext cx="2888594" cy="28885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p:cNvSpPr/>
            <p:nvPr/>
          </p:nvSpPr>
          <p:spPr>
            <a:xfrm>
              <a:off x="6758034" y="4621610"/>
              <a:ext cx="2888594" cy="2888594"/>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Title 1"/>
          <p:cNvSpPr txBox="1">
            <a:spLocks/>
          </p:cNvSpPr>
          <p:nvPr/>
        </p:nvSpPr>
        <p:spPr>
          <a:xfrm>
            <a:off x="838200" y="0"/>
            <a:ext cx="10515600" cy="178525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rgbClr val="008272"/>
                </a:solidFill>
                <a:latin typeface="Segoe UI Light" panose="020B0502040204020203" pitchFamily="34" charset="0"/>
                <a:ea typeface="+mj-ea"/>
                <a:cs typeface="Segoe UI Light" panose="020B0502040204020203" pitchFamily="34" charset="0"/>
              </a:defRPr>
            </a:lvl1pPr>
          </a:lstStyle>
          <a:p>
            <a:r>
              <a:rPr lang="en-US" sz="4000" dirty="0">
                <a:solidFill>
                  <a:schemeClr val="accent1">
                    <a:lumMod val="60000"/>
                    <a:lumOff val="40000"/>
                  </a:schemeClr>
                </a:solidFill>
              </a:rPr>
              <a:t>Hands-on-Lab: </a:t>
            </a:r>
            <a:br>
              <a:rPr lang="en-US" sz="4000" dirty="0">
                <a:solidFill>
                  <a:schemeClr val="accent1">
                    <a:lumMod val="60000"/>
                    <a:lumOff val="40000"/>
                  </a:schemeClr>
                </a:solidFill>
              </a:rPr>
            </a:br>
            <a:r>
              <a:rPr lang="en-US" sz="4000" dirty="0" err="1">
                <a:solidFill>
                  <a:schemeClr val="accent1">
                    <a:lumMod val="60000"/>
                    <a:lumOff val="40000"/>
                  </a:schemeClr>
                </a:solidFill>
              </a:rPr>
              <a:t>alle</a:t>
            </a:r>
            <a:r>
              <a:rPr lang="en-US" sz="4000" dirty="0">
                <a:solidFill>
                  <a:schemeClr val="accent1">
                    <a:lumMod val="60000"/>
                    <a:lumOff val="40000"/>
                  </a:schemeClr>
                </a:solidFill>
              </a:rPr>
              <a:t> tricks </a:t>
            </a:r>
            <a:r>
              <a:rPr lang="en-US" sz="4000" dirty="0" err="1">
                <a:solidFill>
                  <a:schemeClr val="accent1">
                    <a:lumMod val="60000"/>
                    <a:lumOff val="40000"/>
                  </a:schemeClr>
                </a:solidFill>
              </a:rPr>
              <a:t>en</a:t>
            </a:r>
            <a:r>
              <a:rPr lang="en-US" sz="4000" dirty="0">
                <a:solidFill>
                  <a:schemeClr val="accent1">
                    <a:lumMod val="60000"/>
                    <a:lumOff val="40000"/>
                  </a:schemeClr>
                </a:solidFill>
              </a:rPr>
              <a:t> tools op je website </a:t>
            </a:r>
            <a:r>
              <a:rPr lang="en-US" sz="4000" dirty="0" err="1">
                <a:solidFill>
                  <a:schemeClr val="accent1">
                    <a:lumMod val="60000"/>
                    <a:lumOff val="40000"/>
                  </a:schemeClr>
                </a:solidFill>
              </a:rPr>
              <a:t>te</a:t>
            </a:r>
            <a:r>
              <a:rPr lang="en-US" sz="4000" dirty="0">
                <a:solidFill>
                  <a:schemeClr val="accent1">
                    <a:lumMod val="60000"/>
                    <a:lumOff val="40000"/>
                  </a:schemeClr>
                </a:solidFill>
              </a:rPr>
              <a:t> </a:t>
            </a:r>
            <a:r>
              <a:rPr lang="en-US" sz="4000" dirty="0" err="1">
                <a:solidFill>
                  <a:schemeClr val="accent1">
                    <a:lumMod val="60000"/>
                    <a:lumOff val="40000"/>
                  </a:schemeClr>
                </a:solidFill>
              </a:rPr>
              <a:t>beheren</a:t>
            </a:r>
            <a:endParaRPr lang="en-US" sz="4000" dirty="0">
              <a:solidFill>
                <a:schemeClr val="accent1">
                  <a:lumMod val="60000"/>
                  <a:lumOff val="40000"/>
                </a:schemeClr>
              </a:solidFill>
            </a:endParaRPr>
          </a:p>
        </p:txBody>
      </p:sp>
      <p:pic>
        <p:nvPicPr>
          <p:cNvPr id="1026" name="Picture 2" descr="https://www.w3.org/html/logo/downloads/HTML5_Logo_51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08053" y="1829122"/>
            <a:ext cx="2062995" cy="2062996"/>
          </a:xfrm>
          <a:prstGeom prst="rect">
            <a:avLst/>
          </a:prstGeom>
          <a:noFill/>
          <a:extLst>
            <a:ext uri="{909E8E84-426E-40DD-AFC4-6F175D3DCCD1}">
              <a14:hiddenFill xmlns:a14="http://schemas.microsoft.com/office/drawing/2010/main">
                <a:solidFill>
                  <a:srgbClr val="FFFFFF"/>
                </a:solidFill>
              </a14:hiddenFill>
            </a:ext>
          </a:extLst>
        </p:spPr>
      </p:pic>
      <p:grpSp>
        <p:nvGrpSpPr>
          <p:cNvPr id="12" name="Group 11"/>
          <p:cNvGrpSpPr/>
          <p:nvPr/>
        </p:nvGrpSpPr>
        <p:grpSpPr>
          <a:xfrm>
            <a:off x="5221477" y="4600441"/>
            <a:ext cx="1519454" cy="1723997"/>
            <a:chOff x="5067840" y="2529855"/>
            <a:chExt cx="1519454" cy="1723997"/>
          </a:xfrm>
        </p:grpSpPr>
        <p:sp>
          <p:nvSpPr>
            <p:cNvPr id="11" name="Oval 10"/>
            <p:cNvSpPr/>
            <p:nvPr/>
          </p:nvSpPr>
          <p:spPr>
            <a:xfrm>
              <a:off x="5196468" y="2589745"/>
              <a:ext cx="1226634" cy="158850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8" name="Picture 4" descr="http://vswebessentials.com/images/logo_big.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67840" y="2529855"/>
              <a:ext cx="1519454" cy="1723997"/>
            </a:xfrm>
            <a:prstGeom prst="rect">
              <a:avLst/>
            </a:prstGeom>
            <a:noFill/>
            <a:extLst>
              <a:ext uri="{909E8E84-426E-40DD-AFC4-6F175D3DCCD1}">
                <a14:hiddenFill xmlns:a14="http://schemas.microsoft.com/office/drawing/2010/main">
                  <a:solidFill>
                    <a:srgbClr val="FFFFFF"/>
                  </a:solidFill>
                </a14:hiddenFill>
              </a:ext>
            </a:extLst>
          </p:spPr>
        </p:pic>
      </p:grpSp>
      <p:pic>
        <p:nvPicPr>
          <p:cNvPr id="7" name="Picture 2" descr="http://sdtimes.com/wp-content/uploads/2014/12/1210.sdt-vspricing.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55244" y="1981455"/>
            <a:ext cx="2334830" cy="1758329"/>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azure.microsoft.com/svghandler/application-insights/?width=600&amp;height=31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54147" y="4642014"/>
            <a:ext cx="2737024" cy="1549349"/>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886008" y="2175163"/>
            <a:ext cx="2223699" cy="1125748"/>
          </a:xfrm>
          <a:prstGeom prst="rect">
            <a:avLst/>
          </a:prstGeom>
        </p:spPr>
      </p:pic>
      <p:pic>
        <p:nvPicPr>
          <p:cNvPr id="10" name="Picture 9"/>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409351" y="4831427"/>
            <a:ext cx="2214466" cy="1144427"/>
          </a:xfrm>
          <a:prstGeom prst="rect">
            <a:avLst/>
          </a:prstGeom>
        </p:spPr>
      </p:pic>
    </p:spTree>
    <p:extLst>
      <p:ext uri="{BB962C8B-B14F-4D97-AF65-F5344CB8AC3E}">
        <p14:creationId xmlns:p14="http://schemas.microsoft.com/office/powerpoint/2010/main" val="6001562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25" name="Rectangle 24"/>
          <p:cNvSpPr/>
          <p:nvPr/>
        </p:nvSpPr>
        <p:spPr>
          <a:xfrm>
            <a:off x="957943" y="2098792"/>
            <a:ext cx="1364343" cy="1364343"/>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1"/>
          <p:cNvSpPr txBox="1">
            <a:spLocks/>
          </p:cNvSpPr>
          <p:nvPr/>
        </p:nvSpPr>
        <p:spPr>
          <a:xfrm>
            <a:off x="838200" y="0"/>
            <a:ext cx="10515600" cy="178525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rgbClr val="008272"/>
                </a:solidFill>
                <a:latin typeface="Segoe UI Light" panose="020B0502040204020203" pitchFamily="34" charset="0"/>
                <a:ea typeface="+mj-ea"/>
                <a:cs typeface="Segoe UI Light" panose="020B0502040204020203" pitchFamily="34" charset="0"/>
              </a:defRPr>
            </a:lvl1pPr>
          </a:lstStyle>
          <a:p>
            <a:r>
              <a:rPr lang="en-US" sz="4000" dirty="0">
                <a:solidFill>
                  <a:schemeClr val="accent1">
                    <a:lumMod val="60000"/>
                    <a:lumOff val="40000"/>
                  </a:schemeClr>
                </a:solidFill>
              </a:rPr>
              <a:t>Hands-on-Lab: </a:t>
            </a:r>
            <a:br>
              <a:rPr lang="en-US" sz="4000" dirty="0">
                <a:solidFill>
                  <a:schemeClr val="accent1">
                    <a:lumMod val="60000"/>
                    <a:lumOff val="40000"/>
                  </a:schemeClr>
                </a:solidFill>
              </a:rPr>
            </a:br>
            <a:r>
              <a:rPr lang="en-US" sz="4000" dirty="0" err="1">
                <a:solidFill>
                  <a:schemeClr val="accent1">
                    <a:lumMod val="60000"/>
                    <a:lumOff val="40000"/>
                  </a:schemeClr>
                </a:solidFill>
              </a:rPr>
              <a:t>alle</a:t>
            </a:r>
            <a:r>
              <a:rPr lang="en-US" sz="4000" dirty="0">
                <a:solidFill>
                  <a:schemeClr val="accent1">
                    <a:lumMod val="60000"/>
                    <a:lumOff val="40000"/>
                  </a:schemeClr>
                </a:solidFill>
              </a:rPr>
              <a:t> tricks </a:t>
            </a:r>
            <a:r>
              <a:rPr lang="en-US" sz="4000" dirty="0" err="1">
                <a:solidFill>
                  <a:schemeClr val="accent1">
                    <a:lumMod val="60000"/>
                    <a:lumOff val="40000"/>
                  </a:schemeClr>
                </a:solidFill>
              </a:rPr>
              <a:t>en</a:t>
            </a:r>
            <a:r>
              <a:rPr lang="en-US" sz="4000" dirty="0">
                <a:solidFill>
                  <a:schemeClr val="accent1">
                    <a:lumMod val="60000"/>
                    <a:lumOff val="40000"/>
                  </a:schemeClr>
                </a:solidFill>
              </a:rPr>
              <a:t> tools op je website </a:t>
            </a:r>
            <a:r>
              <a:rPr lang="en-US" sz="4000" dirty="0" err="1">
                <a:solidFill>
                  <a:schemeClr val="accent1">
                    <a:lumMod val="60000"/>
                    <a:lumOff val="40000"/>
                  </a:schemeClr>
                </a:solidFill>
              </a:rPr>
              <a:t>te</a:t>
            </a:r>
            <a:r>
              <a:rPr lang="en-US" sz="4000" dirty="0">
                <a:solidFill>
                  <a:schemeClr val="accent1">
                    <a:lumMod val="60000"/>
                    <a:lumOff val="40000"/>
                  </a:schemeClr>
                </a:solidFill>
              </a:rPr>
              <a:t> </a:t>
            </a:r>
            <a:r>
              <a:rPr lang="en-US" sz="4000" dirty="0" err="1">
                <a:solidFill>
                  <a:schemeClr val="accent1">
                    <a:lumMod val="60000"/>
                    <a:lumOff val="40000"/>
                  </a:schemeClr>
                </a:solidFill>
              </a:rPr>
              <a:t>beheren</a:t>
            </a:r>
            <a:endParaRPr lang="en-US" sz="4000" dirty="0">
              <a:solidFill>
                <a:schemeClr val="accent1">
                  <a:lumMod val="60000"/>
                  <a:lumOff val="40000"/>
                </a:schemeClr>
              </a:solidFill>
            </a:endParaRPr>
          </a:p>
        </p:txBody>
      </p:sp>
      <p:grpSp>
        <p:nvGrpSpPr>
          <p:cNvPr id="2" name="Group 1"/>
          <p:cNvGrpSpPr/>
          <p:nvPr/>
        </p:nvGrpSpPr>
        <p:grpSpPr>
          <a:xfrm>
            <a:off x="957943" y="3454401"/>
            <a:ext cx="1364343" cy="1364343"/>
            <a:chOff x="9650545" y="4316545"/>
            <a:chExt cx="2541455" cy="2541455"/>
          </a:xfrm>
        </p:grpSpPr>
        <p:sp>
          <p:nvSpPr>
            <p:cNvPr id="21" name="Rectangle 20"/>
            <p:cNvSpPr/>
            <p:nvPr/>
          </p:nvSpPr>
          <p:spPr>
            <a:xfrm>
              <a:off x="9650545" y="4316545"/>
              <a:ext cx="2541455" cy="25414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 name="Group 11"/>
            <p:cNvGrpSpPr/>
            <p:nvPr/>
          </p:nvGrpSpPr>
          <p:grpSpPr>
            <a:xfrm>
              <a:off x="10161545" y="4783098"/>
              <a:ext cx="1519454" cy="1723997"/>
              <a:chOff x="5067840" y="2529855"/>
              <a:chExt cx="1519454" cy="1723997"/>
            </a:xfrm>
          </p:grpSpPr>
          <p:sp>
            <p:nvSpPr>
              <p:cNvPr id="11" name="Oval 10"/>
              <p:cNvSpPr/>
              <p:nvPr/>
            </p:nvSpPr>
            <p:spPr>
              <a:xfrm>
                <a:off x="5196468" y="2589745"/>
                <a:ext cx="1226634" cy="158850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8" name="Picture 4" descr="http://vswebessentials.com/images/logo_big.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67840" y="2529855"/>
                <a:ext cx="1519454" cy="1723997"/>
              </a:xfrm>
              <a:prstGeom prst="rect">
                <a:avLst/>
              </a:prstGeom>
              <a:noFill/>
              <a:extLst>
                <a:ext uri="{909E8E84-426E-40DD-AFC4-6F175D3DCCD1}">
                  <a14:hiddenFill xmlns:a14="http://schemas.microsoft.com/office/drawing/2010/main">
                    <a:solidFill>
                      <a:srgbClr val="FFFFFF"/>
                    </a:solidFill>
                  </a14:hiddenFill>
                </a:ext>
              </a:extLst>
            </p:spPr>
          </p:pic>
        </p:grpSp>
      </p:grpSp>
      <p:sp>
        <p:nvSpPr>
          <p:cNvPr id="30" name="Rectangle 29"/>
          <p:cNvSpPr/>
          <p:nvPr/>
        </p:nvSpPr>
        <p:spPr>
          <a:xfrm>
            <a:off x="957661" y="4820595"/>
            <a:ext cx="1364343" cy="1364343"/>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1" name="Picture 3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64312" y="2391593"/>
            <a:ext cx="1165325" cy="602235"/>
          </a:xfrm>
          <a:prstGeom prst="rect">
            <a:avLst/>
          </a:prstGeom>
        </p:spPr>
      </p:pic>
      <p:pic>
        <p:nvPicPr>
          <p:cNvPr id="23" name="Picture 2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45972" y="5211804"/>
            <a:ext cx="1169191" cy="591903"/>
          </a:xfrm>
          <a:prstGeom prst="rect">
            <a:avLst/>
          </a:prstGeom>
        </p:spPr>
      </p:pic>
      <p:sp>
        <p:nvSpPr>
          <p:cNvPr id="5" name="Rectangle 4"/>
          <p:cNvSpPr/>
          <p:nvPr/>
        </p:nvSpPr>
        <p:spPr>
          <a:xfrm>
            <a:off x="2596609" y="2233313"/>
            <a:ext cx="9595391" cy="861774"/>
          </a:xfrm>
          <a:prstGeom prst="rect">
            <a:avLst/>
          </a:prstGeom>
        </p:spPr>
        <p:txBody>
          <a:bodyPr wrap="square">
            <a:spAutoFit/>
          </a:bodyPr>
          <a:lstStyle/>
          <a:p>
            <a:r>
              <a:rPr lang="nl-BE" sz="3200" dirty="0">
                <a:solidFill>
                  <a:schemeClr val="bg1"/>
                </a:solidFill>
                <a:latin typeface="Segoe UI Light" panose="020B0502040204020203" pitchFamily="34" charset="0"/>
                <a:cs typeface="Segoe UI Light" panose="020B0502040204020203" pitchFamily="34" charset="0"/>
              </a:rPr>
              <a:t>MySQL op Microsoft Azure</a:t>
            </a:r>
            <a:endParaRPr lang="en-US" u="sng" dirty="0">
              <a:solidFill>
                <a:schemeClr val="bg1"/>
              </a:solidFill>
              <a:latin typeface="Segoe UI Light" panose="020B0502040204020203" pitchFamily="34" charset="0"/>
              <a:cs typeface="Segoe UI Light" panose="020B0502040204020203" pitchFamily="34" charset="0"/>
            </a:endParaRPr>
          </a:p>
          <a:p>
            <a:r>
              <a:rPr lang="en-US" u="sng" dirty="0">
                <a:solidFill>
                  <a:schemeClr val="bg1"/>
                </a:solidFill>
                <a:latin typeface="Segoe UI Light" panose="020B0502040204020203" pitchFamily="34" charset="0"/>
                <a:cs typeface="Segoe UI Light" panose="020B0502040204020203" pitchFamily="34" charset="0"/>
              </a:rPr>
              <a:t>https://azure.microsoft.com/nl-nl/documentation/articles/web-sites-php-mysql-deploy-use-ftp/</a:t>
            </a:r>
          </a:p>
        </p:txBody>
      </p:sp>
      <p:sp>
        <p:nvSpPr>
          <p:cNvPr id="8" name="Rectangle 7"/>
          <p:cNvSpPr/>
          <p:nvPr/>
        </p:nvSpPr>
        <p:spPr>
          <a:xfrm>
            <a:off x="2596608" y="3655090"/>
            <a:ext cx="9130934" cy="861774"/>
          </a:xfrm>
          <a:prstGeom prst="rect">
            <a:avLst/>
          </a:prstGeom>
        </p:spPr>
        <p:txBody>
          <a:bodyPr wrap="square">
            <a:spAutoFit/>
          </a:bodyPr>
          <a:lstStyle/>
          <a:p>
            <a:r>
              <a:rPr lang="nl-BE" sz="3200" dirty="0">
                <a:solidFill>
                  <a:schemeClr val="bg1"/>
                </a:solidFill>
                <a:latin typeface="Segoe UI Light" panose="020B0502040204020203" pitchFamily="34" charset="0"/>
                <a:cs typeface="Segoe UI Light" panose="020B0502040204020203" pitchFamily="34" charset="0"/>
              </a:rPr>
              <a:t>Web Essentials: Browser Link</a:t>
            </a:r>
            <a:endParaRPr lang="nl-BE" u="sng" dirty="0">
              <a:solidFill>
                <a:schemeClr val="bg1"/>
              </a:solidFill>
              <a:latin typeface="Segoe UI Light" panose="020B0502040204020203" pitchFamily="34" charset="0"/>
              <a:cs typeface="Segoe UI Light" panose="020B0502040204020203" pitchFamily="34" charset="0"/>
            </a:endParaRPr>
          </a:p>
          <a:p>
            <a:r>
              <a:rPr lang="nl-BE" u="sng" dirty="0">
                <a:solidFill>
                  <a:schemeClr val="bg1"/>
                </a:solidFill>
                <a:latin typeface="Segoe UI Light" panose="020B0502040204020203" pitchFamily="34" charset="0"/>
                <a:cs typeface="Segoe UI Light" panose="020B0502040204020203" pitchFamily="34" charset="0"/>
              </a:rPr>
              <a:t>http://www.asp.net/visual-studio/overview/2013/using-browser-link</a:t>
            </a:r>
          </a:p>
        </p:txBody>
      </p:sp>
      <p:sp>
        <p:nvSpPr>
          <p:cNvPr id="16" name="Rectangle 15"/>
          <p:cNvSpPr/>
          <p:nvPr/>
        </p:nvSpPr>
        <p:spPr>
          <a:xfrm>
            <a:off x="2596608" y="5076868"/>
            <a:ext cx="9202176" cy="861774"/>
          </a:xfrm>
          <a:prstGeom prst="rect">
            <a:avLst/>
          </a:prstGeom>
        </p:spPr>
        <p:txBody>
          <a:bodyPr wrap="square">
            <a:spAutoFit/>
          </a:bodyPr>
          <a:lstStyle/>
          <a:p>
            <a:r>
              <a:rPr lang="nl-BE" sz="3200" dirty="0">
                <a:solidFill>
                  <a:schemeClr val="bg1"/>
                </a:solidFill>
                <a:latin typeface="Segoe UI Light" panose="020B0502040204020203" pitchFamily="34" charset="0"/>
                <a:cs typeface="Segoe UI Light" panose="020B0502040204020203" pitchFamily="34" charset="0"/>
              </a:rPr>
              <a:t>Project Westmister – Hosted Web Apps</a:t>
            </a:r>
          </a:p>
          <a:p>
            <a:r>
              <a:rPr lang="nl-BE" u="sng" dirty="0">
                <a:solidFill>
                  <a:schemeClr val="bg1"/>
                </a:solidFill>
                <a:latin typeface="Segoe UI Light" panose="020B0502040204020203" pitchFamily="34" charset="0"/>
                <a:cs typeface="Segoe UI Light" panose="020B0502040204020203" pitchFamily="34" charset="0"/>
              </a:rPr>
              <a:t>http://microsoftedge.github.io/WebAppsDocs/en-US/win10/CreateHWA.htm</a:t>
            </a:r>
          </a:p>
        </p:txBody>
      </p:sp>
    </p:spTree>
    <p:extLst>
      <p:ext uri="{BB962C8B-B14F-4D97-AF65-F5344CB8AC3E}">
        <p14:creationId xmlns:p14="http://schemas.microsoft.com/office/powerpoint/2010/main" val="27006871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pic>
        <p:nvPicPr>
          <p:cNvPr id="7" name="Picture 6"/>
          <p:cNvPicPr>
            <a:picLocks noChangeAspect="1"/>
          </p:cNvPicPr>
          <p:nvPr/>
        </p:nvPicPr>
        <p:blipFill>
          <a:blip r:embed="rId3"/>
          <a:stretch>
            <a:fillRect/>
          </a:stretch>
        </p:blipFill>
        <p:spPr>
          <a:xfrm>
            <a:off x="4961142" y="846182"/>
            <a:ext cx="4852540" cy="3095585"/>
          </a:xfrm>
          <a:prstGeom prst="rect">
            <a:avLst/>
          </a:prstGeom>
        </p:spPr>
      </p:pic>
      <p:sp>
        <p:nvSpPr>
          <p:cNvPr id="3" name="Title 1"/>
          <p:cNvSpPr txBox="1">
            <a:spLocks/>
          </p:cNvSpPr>
          <p:nvPr/>
        </p:nvSpPr>
        <p:spPr>
          <a:xfrm>
            <a:off x="838200" y="0"/>
            <a:ext cx="10515600" cy="178525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rgbClr val="008272"/>
                </a:solidFill>
                <a:latin typeface="Segoe UI Light" panose="020B0502040204020203" pitchFamily="34" charset="0"/>
                <a:ea typeface="+mj-ea"/>
                <a:cs typeface="Segoe UI Light" panose="020B0502040204020203" pitchFamily="34" charset="0"/>
              </a:defRPr>
            </a:lvl1pPr>
          </a:lstStyle>
          <a:p>
            <a:r>
              <a:rPr lang="en-US" sz="4000" dirty="0">
                <a:solidFill>
                  <a:schemeClr val="accent1">
                    <a:lumMod val="60000"/>
                    <a:lumOff val="40000"/>
                  </a:schemeClr>
                </a:solidFill>
              </a:rPr>
              <a:t>Q&amp;A</a:t>
            </a:r>
          </a:p>
        </p:txBody>
      </p:sp>
      <p:pic>
        <p:nvPicPr>
          <p:cNvPr id="6" name="Picture 5"/>
          <p:cNvPicPr>
            <a:picLocks noChangeAspect="1"/>
          </p:cNvPicPr>
          <p:nvPr/>
        </p:nvPicPr>
        <p:blipFill>
          <a:blip r:embed="rId4"/>
          <a:stretch>
            <a:fillRect/>
          </a:stretch>
        </p:blipFill>
        <p:spPr>
          <a:xfrm>
            <a:off x="2124633" y="1909206"/>
            <a:ext cx="2488847" cy="3258111"/>
          </a:xfrm>
          <a:prstGeom prst="rect">
            <a:avLst/>
          </a:prstGeom>
        </p:spPr>
      </p:pic>
      <p:grpSp>
        <p:nvGrpSpPr>
          <p:cNvPr id="8" name="Group 4"/>
          <p:cNvGrpSpPr>
            <a:grpSpLocks noChangeAspect="1"/>
          </p:cNvGrpSpPr>
          <p:nvPr/>
        </p:nvGrpSpPr>
        <p:grpSpPr bwMode="auto">
          <a:xfrm>
            <a:off x="7387412" y="3789367"/>
            <a:ext cx="1790700" cy="2338387"/>
            <a:chOff x="1213" y="915"/>
            <a:chExt cx="1128" cy="1473"/>
          </a:xfrm>
        </p:grpSpPr>
        <p:sp>
          <p:nvSpPr>
            <p:cNvPr id="9" name="AutoShape 3"/>
            <p:cNvSpPr>
              <a:spLocks noChangeAspect="1" noChangeArrowheads="1" noTextEdit="1"/>
            </p:cNvSpPr>
            <p:nvPr/>
          </p:nvSpPr>
          <p:spPr bwMode="auto">
            <a:xfrm>
              <a:off x="1213" y="921"/>
              <a:ext cx="1128" cy="1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5"/>
            <p:cNvSpPr>
              <a:spLocks/>
            </p:cNvSpPr>
            <p:nvPr/>
          </p:nvSpPr>
          <p:spPr bwMode="auto">
            <a:xfrm>
              <a:off x="1213" y="915"/>
              <a:ext cx="1122" cy="1473"/>
            </a:xfrm>
            <a:custGeom>
              <a:avLst/>
              <a:gdLst>
                <a:gd name="T0" fmla="*/ 0 w 180"/>
                <a:gd name="T1" fmla="*/ 89 h 236"/>
                <a:gd name="T2" fmla="*/ 90 w 180"/>
                <a:gd name="T3" fmla="*/ 0 h 236"/>
                <a:gd name="T4" fmla="*/ 180 w 180"/>
                <a:gd name="T5" fmla="*/ 89 h 236"/>
                <a:gd name="T6" fmla="*/ 90 w 180"/>
                <a:gd name="T7" fmla="*/ 179 h 236"/>
                <a:gd name="T8" fmla="*/ 56 w 180"/>
                <a:gd name="T9" fmla="*/ 172 h 236"/>
                <a:gd name="T10" fmla="*/ 0 w 180"/>
                <a:gd name="T11" fmla="*/ 236 h 236"/>
                <a:gd name="T12" fmla="*/ 0 w 180"/>
                <a:gd name="T13" fmla="*/ 89 h 236"/>
              </a:gdLst>
              <a:ahLst/>
              <a:cxnLst>
                <a:cxn ang="0">
                  <a:pos x="T0" y="T1"/>
                </a:cxn>
                <a:cxn ang="0">
                  <a:pos x="T2" y="T3"/>
                </a:cxn>
                <a:cxn ang="0">
                  <a:pos x="T4" y="T5"/>
                </a:cxn>
                <a:cxn ang="0">
                  <a:pos x="T6" y="T7"/>
                </a:cxn>
                <a:cxn ang="0">
                  <a:pos x="T8" y="T9"/>
                </a:cxn>
                <a:cxn ang="0">
                  <a:pos x="T10" y="T11"/>
                </a:cxn>
                <a:cxn ang="0">
                  <a:pos x="T12" y="T13"/>
                </a:cxn>
              </a:cxnLst>
              <a:rect l="0" t="0" r="r" b="b"/>
              <a:pathLst>
                <a:path w="180" h="236">
                  <a:moveTo>
                    <a:pt x="0" y="89"/>
                  </a:moveTo>
                  <a:cubicBezTo>
                    <a:pt x="0" y="40"/>
                    <a:pt x="41" y="0"/>
                    <a:pt x="90" y="0"/>
                  </a:cubicBezTo>
                  <a:cubicBezTo>
                    <a:pt x="140" y="0"/>
                    <a:pt x="180" y="40"/>
                    <a:pt x="180" y="89"/>
                  </a:cubicBezTo>
                  <a:cubicBezTo>
                    <a:pt x="180" y="139"/>
                    <a:pt x="140" y="179"/>
                    <a:pt x="90" y="179"/>
                  </a:cubicBezTo>
                  <a:cubicBezTo>
                    <a:pt x="78" y="179"/>
                    <a:pt x="66" y="177"/>
                    <a:pt x="56" y="172"/>
                  </a:cubicBezTo>
                  <a:cubicBezTo>
                    <a:pt x="0" y="236"/>
                    <a:pt x="0" y="236"/>
                    <a:pt x="0" y="236"/>
                  </a:cubicBezTo>
                  <a:lnTo>
                    <a:pt x="0" y="89"/>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6"/>
            <p:cNvSpPr>
              <a:spLocks noEditPoints="1"/>
            </p:cNvSpPr>
            <p:nvPr/>
          </p:nvSpPr>
          <p:spPr bwMode="auto">
            <a:xfrm>
              <a:off x="1364" y="1439"/>
              <a:ext cx="338" cy="344"/>
            </a:xfrm>
            <a:custGeom>
              <a:avLst/>
              <a:gdLst>
                <a:gd name="T0" fmla="*/ 48 w 54"/>
                <a:gd name="T1" fmla="*/ 23 h 55"/>
                <a:gd name="T2" fmla="*/ 45 w 54"/>
                <a:gd name="T3" fmla="*/ 21 h 55"/>
                <a:gd name="T4" fmla="*/ 44 w 54"/>
                <a:gd name="T5" fmla="*/ 16 h 55"/>
                <a:gd name="T6" fmla="*/ 48 w 54"/>
                <a:gd name="T7" fmla="*/ 10 h 55"/>
                <a:gd name="T8" fmla="*/ 42 w 54"/>
                <a:gd name="T9" fmla="*/ 7 h 55"/>
                <a:gd name="T10" fmla="*/ 36 w 54"/>
                <a:gd name="T11" fmla="*/ 11 h 55"/>
                <a:gd name="T12" fmla="*/ 31 w 54"/>
                <a:gd name="T13" fmla="*/ 7 h 55"/>
                <a:gd name="T14" fmla="*/ 29 w 54"/>
                <a:gd name="T15" fmla="*/ 0 h 55"/>
                <a:gd name="T16" fmla="*/ 23 w 54"/>
                <a:gd name="T17" fmla="*/ 2 h 55"/>
                <a:gd name="T18" fmla="*/ 21 w 54"/>
                <a:gd name="T19" fmla="*/ 10 h 55"/>
                <a:gd name="T20" fmla="*/ 15 w 54"/>
                <a:gd name="T21" fmla="*/ 10 h 55"/>
                <a:gd name="T22" fmla="*/ 9 w 54"/>
                <a:gd name="T23" fmla="*/ 7 h 55"/>
                <a:gd name="T24" fmla="*/ 7 w 54"/>
                <a:gd name="T25" fmla="*/ 12 h 55"/>
                <a:gd name="T26" fmla="*/ 10 w 54"/>
                <a:gd name="T27" fmla="*/ 19 h 55"/>
                <a:gd name="T28" fmla="*/ 9 w 54"/>
                <a:gd name="T29" fmla="*/ 21 h 55"/>
                <a:gd name="T30" fmla="*/ 6 w 54"/>
                <a:gd name="T31" fmla="*/ 23 h 55"/>
                <a:gd name="T32" fmla="*/ 0 w 54"/>
                <a:gd name="T33" fmla="*/ 26 h 55"/>
                <a:gd name="T34" fmla="*/ 2 w 54"/>
                <a:gd name="T35" fmla="*/ 31 h 55"/>
                <a:gd name="T36" fmla="*/ 9 w 54"/>
                <a:gd name="T37" fmla="*/ 34 h 55"/>
                <a:gd name="T38" fmla="*/ 10 w 54"/>
                <a:gd name="T39" fmla="*/ 36 h 55"/>
                <a:gd name="T40" fmla="*/ 10 w 54"/>
                <a:gd name="T41" fmla="*/ 39 h 55"/>
                <a:gd name="T42" fmla="*/ 7 w 54"/>
                <a:gd name="T43" fmla="*/ 45 h 55"/>
                <a:gd name="T44" fmla="*/ 12 w 54"/>
                <a:gd name="T45" fmla="*/ 48 h 55"/>
                <a:gd name="T46" fmla="*/ 19 w 54"/>
                <a:gd name="T47" fmla="*/ 45 h 55"/>
                <a:gd name="T48" fmla="*/ 21 w 54"/>
                <a:gd name="T49" fmla="*/ 45 h 55"/>
                <a:gd name="T50" fmla="*/ 23 w 54"/>
                <a:gd name="T51" fmla="*/ 48 h 55"/>
                <a:gd name="T52" fmla="*/ 25 w 54"/>
                <a:gd name="T53" fmla="*/ 55 h 55"/>
                <a:gd name="T54" fmla="*/ 31 w 54"/>
                <a:gd name="T55" fmla="*/ 53 h 55"/>
                <a:gd name="T56" fmla="*/ 33 w 54"/>
                <a:gd name="T57" fmla="*/ 46 h 55"/>
                <a:gd name="T58" fmla="*/ 35 w 54"/>
                <a:gd name="T59" fmla="*/ 45 h 55"/>
                <a:gd name="T60" fmla="*/ 39 w 54"/>
                <a:gd name="T61" fmla="*/ 45 h 55"/>
                <a:gd name="T62" fmla="*/ 45 w 54"/>
                <a:gd name="T63" fmla="*/ 48 h 55"/>
                <a:gd name="T64" fmla="*/ 48 w 54"/>
                <a:gd name="T65" fmla="*/ 43 h 55"/>
                <a:gd name="T66" fmla="*/ 44 w 54"/>
                <a:gd name="T67" fmla="*/ 36 h 55"/>
                <a:gd name="T68" fmla="*/ 45 w 54"/>
                <a:gd name="T69" fmla="*/ 34 h 55"/>
                <a:gd name="T70" fmla="*/ 48 w 54"/>
                <a:gd name="T71" fmla="*/ 32 h 55"/>
                <a:gd name="T72" fmla="*/ 54 w 54"/>
                <a:gd name="T73" fmla="*/ 30 h 55"/>
                <a:gd name="T74" fmla="*/ 52 w 54"/>
                <a:gd name="T75" fmla="*/ 24 h 55"/>
                <a:gd name="T76" fmla="*/ 17 w 54"/>
                <a:gd name="T77" fmla="*/ 28 h 55"/>
                <a:gd name="T78" fmla="*/ 37 w 54"/>
                <a:gd name="T79" fmla="*/ 28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4" h="55">
                  <a:moveTo>
                    <a:pt x="52" y="24"/>
                  </a:moveTo>
                  <a:cubicBezTo>
                    <a:pt x="48" y="23"/>
                    <a:pt x="48" y="23"/>
                    <a:pt x="48" y="23"/>
                  </a:cubicBezTo>
                  <a:cubicBezTo>
                    <a:pt x="46" y="23"/>
                    <a:pt x="45" y="22"/>
                    <a:pt x="45" y="21"/>
                  </a:cubicBezTo>
                  <a:cubicBezTo>
                    <a:pt x="45" y="21"/>
                    <a:pt x="45" y="21"/>
                    <a:pt x="45" y="21"/>
                  </a:cubicBezTo>
                  <a:cubicBezTo>
                    <a:pt x="45" y="21"/>
                    <a:pt x="44" y="20"/>
                    <a:pt x="44" y="19"/>
                  </a:cubicBezTo>
                  <a:cubicBezTo>
                    <a:pt x="44" y="18"/>
                    <a:pt x="43" y="17"/>
                    <a:pt x="44" y="16"/>
                  </a:cubicBezTo>
                  <a:cubicBezTo>
                    <a:pt x="48" y="12"/>
                    <a:pt x="48" y="12"/>
                    <a:pt x="48" y="12"/>
                  </a:cubicBezTo>
                  <a:cubicBezTo>
                    <a:pt x="48" y="11"/>
                    <a:pt x="48" y="10"/>
                    <a:pt x="48" y="10"/>
                  </a:cubicBezTo>
                  <a:cubicBezTo>
                    <a:pt x="45" y="7"/>
                    <a:pt x="45" y="7"/>
                    <a:pt x="45" y="7"/>
                  </a:cubicBezTo>
                  <a:cubicBezTo>
                    <a:pt x="44" y="7"/>
                    <a:pt x="43" y="6"/>
                    <a:pt x="42" y="7"/>
                  </a:cubicBezTo>
                  <a:cubicBezTo>
                    <a:pt x="39" y="10"/>
                    <a:pt x="39" y="10"/>
                    <a:pt x="39" y="10"/>
                  </a:cubicBezTo>
                  <a:cubicBezTo>
                    <a:pt x="37" y="11"/>
                    <a:pt x="36" y="11"/>
                    <a:pt x="36" y="11"/>
                  </a:cubicBezTo>
                  <a:cubicBezTo>
                    <a:pt x="35" y="10"/>
                    <a:pt x="34" y="10"/>
                    <a:pt x="33" y="9"/>
                  </a:cubicBezTo>
                  <a:cubicBezTo>
                    <a:pt x="32" y="9"/>
                    <a:pt x="31" y="8"/>
                    <a:pt x="31" y="7"/>
                  </a:cubicBezTo>
                  <a:cubicBezTo>
                    <a:pt x="31" y="2"/>
                    <a:pt x="31" y="2"/>
                    <a:pt x="31" y="2"/>
                  </a:cubicBezTo>
                  <a:cubicBezTo>
                    <a:pt x="31" y="1"/>
                    <a:pt x="30" y="0"/>
                    <a:pt x="29" y="0"/>
                  </a:cubicBezTo>
                  <a:cubicBezTo>
                    <a:pt x="25" y="0"/>
                    <a:pt x="25" y="0"/>
                    <a:pt x="25" y="0"/>
                  </a:cubicBezTo>
                  <a:cubicBezTo>
                    <a:pt x="24" y="0"/>
                    <a:pt x="24" y="1"/>
                    <a:pt x="23" y="2"/>
                  </a:cubicBezTo>
                  <a:cubicBezTo>
                    <a:pt x="23" y="7"/>
                    <a:pt x="23" y="7"/>
                    <a:pt x="23" y="7"/>
                  </a:cubicBezTo>
                  <a:cubicBezTo>
                    <a:pt x="23" y="9"/>
                    <a:pt x="22" y="9"/>
                    <a:pt x="21" y="10"/>
                  </a:cubicBezTo>
                  <a:cubicBezTo>
                    <a:pt x="20" y="10"/>
                    <a:pt x="19" y="10"/>
                    <a:pt x="19" y="11"/>
                  </a:cubicBezTo>
                  <a:cubicBezTo>
                    <a:pt x="18" y="11"/>
                    <a:pt x="17" y="11"/>
                    <a:pt x="15" y="10"/>
                  </a:cubicBezTo>
                  <a:cubicBezTo>
                    <a:pt x="12" y="7"/>
                    <a:pt x="12" y="7"/>
                    <a:pt x="12" y="7"/>
                  </a:cubicBezTo>
                  <a:cubicBezTo>
                    <a:pt x="11" y="6"/>
                    <a:pt x="10" y="7"/>
                    <a:pt x="9" y="7"/>
                  </a:cubicBezTo>
                  <a:cubicBezTo>
                    <a:pt x="7" y="10"/>
                    <a:pt x="7" y="10"/>
                    <a:pt x="7" y="10"/>
                  </a:cubicBezTo>
                  <a:cubicBezTo>
                    <a:pt x="6" y="10"/>
                    <a:pt x="6" y="11"/>
                    <a:pt x="7" y="12"/>
                  </a:cubicBezTo>
                  <a:cubicBezTo>
                    <a:pt x="10" y="16"/>
                    <a:pt x="10" y="16"/>
                    <a:pt x="10" y="16"/>
                  </a:cubicBezTo>
                  <a:cubicBezTo>
                    <a:pt x="11" y="17"/>
                    <a:pt x="10" y="18"/>
                    <a:pt x="10" y="19"/>
                  </a:cubicBezTo>
                  <a:cubicBezTo>
                    <a:pt x="10" y="19"/>
                    <a:pt x="10" y="19"/>
                    <a:pt x="10" y="19"/>
                  </a:cubicBezTo>
                  <a:cubicBezTo>
                    <a:pt x="10" y="20"/>
                    <a:pt x="9" y="21"/>
                    <a:pt x="9" y="21"/>
                  </a:cubicBezTo>
                  <a:cubicBezTo>
                    <a:pt x="9" y="21"/>
                    <a:pt x="9" y="21"/>
                    <a:pt x="9" y="21"/>
                  </a:cubicBezTo>
                  <a:cubicBezTo>
                    <a:pt x="9" y="22"/>
                    <a:pt x="8" y="23"/>
                    <a:pt x="6" y="23"/>
                  </a:cubicBezTo>
                  <a:cubicBezTo>
                    <a:pt x="2" y="24"/>
                    <a:pt x="2" y="24"/>
                    <a:pt x="2" y="24"/>
                  </a:cubicBezTo>
                  <a:cubicBezTo>
                    <a:pt x="1" y="24"/>
                    <a:pt x="0" y="25"/>
                    <a:pt x="0" y="26"/>
                  </a:cubicBezTo>
                  <a:cubicBezTo>
                    <a:pt x="0" y="30"/>
                    <a:pt x="0" y="30"/>
                    <a:pt x="0" y="30"/>
                  </a:cubicBezTo>
                  <a:cubicBezTo>
                    <a:pt x="0" y="30"/>
                    <a:pt x="1" y="31"/>
                    <a:pt x="2" y="31"/>
                  </a:cubicBezTo>
                  <a:cubicBezTo>
                    <a:pt x="6" y="32"/>
                    <a:pt x="6" y="32"/>
                    <a:pt x="6" y="32"/>
                  </a:cubicBezTo>
                  <a:cubicBezTo>
                    <a:pt x="8" y="32"/>
                    <a:pt x="9" y="33"/>
                    <a:pt x="9" y="34"/>
                  </a:cubicBezTo>
                  <a:cubicBezTo>
                    <a:pt x="9" y="34"/>
                    <a:pt x="9" y="34"/>
                    <a:pt x="9" y="34"/>
                  </a:cubicBezTo>
                  <a:cubicBezTo>
                    <a:pt x="9" y="34"/>
                    <a:pt x="10" y="35"/>
                    <a:pt x="10" y="36"/>
                  </a:cubicBezTo>
                  <a:cubicBezTo>
                    <a:pt x="10" y="36"/>
                    <a:pt x="10" y="36"/>
                    <a:pt x="10" y="36"/>
                  </a:cubicBezTo>
                  <a:cubicBezTo>
                    <a:pt x="10" y="37"/>
                    <a:pt x="11" y="38"/>
                    <a:pt x="10" y="39"/>
                  </a:cubicBezTo>
                  <a:cubicBezTo>
                    <a:pt x="7" y="43"/>
                    <a:pt x="7" y="43"/>
                    <a:pt x="7" y="43"/>
                  </a:cubicBezTo>
                  <a:cubicBezTo>
                    <a:pt x="6" y="44"/>
                    <a:pt x="6" y="45"/>
                    <a:pt x="7" y="45"/>
                  </a:cubicBezTo>
                  <a:cubicBezTo>
                    <a:pt x="9" y="48"/>
                    <a:pt x="9" y="48"/>
                    <a:pt x="9" y="48"/>
                  </a:cubicBezTo>
                  <a:cubicBezTo>
                    <a:pt x="10" y="48"/>
                    <a:pt x="11" y="49"/>
                    <a:pt x="12" y="48"/>
                  </a:cubicBezTo>
                  <a:cubicBezTo>
                    <a:pt x="15" y="45"/>
                    <a:pt x="15" y="45"/>
                    <a:pt x="15" y="45"/>
                  </a:cubicBezTo>
                  <a:cubicBezTo>
                    <a:pt x="17" y="44"/>
                    <a:pt x="18" y="44"/>
                    <a:pt x="19" y="45"/>
                  </a:cubicBezTo>
                  <a:cubicBezTo>
                    <a:pt x="19" y="45"/>
                    <a:pt x="19" y="45"/>
                    <a:pt x="19" y="45"/>
                  </a:cubicBezTo>
                  <a:cubicBezTo>
                    <a:pt x="19" y="45"/>
                    <a:pt x="20" y="45"/>
                    <a:pt x="21" y="45"/>
                  </a:cubicBezTo>
                  <a:cubicBezTo>
                    <a:pt x="21" y="45"/>
                    <a:pt x="21" y="46"/>
                    <a:pt x="21" y="46"/>
                  </a:cubicBezTo>
                  <a:cubicBezTo>
                    <a:pt x="22" y="46"/>
                    <a:pt x="23" y="46"/>
                    <a:pt x="23" y="48"/>
                  </a:cubicBezTo>
                  <a:cubicBezTo>
                    <a:pt x="23" y="53"/>
                    <a:pt x="23" y="53"/>
                    <a:pt x="23" y="53"/>
                  </a:cubicBezTo>
                  <a:cubicBezTo>
                    <a:pt x="24" y="54"/>
                    <a:pt x="24" y="55"/>
                    <a:pt x="25" y="55"/>
                  </a:cubicBezTo>
                  <a:cubicBezTo>
                    <a:pt x="29" y="55"/>
                    <a:pt x="29" y="55"/>
                    <a:pt x="29" y="55"/>
                  </a:cubicBezTo>
                  <a:cubicBezTo>
                    <a:pt x="30" y="55"/>
                    <a:pt x="31" y="54"/>
                    <a:pt x="31" y="53"/>
                  </a:cubicBezTo>
                  <a:cubicBezTo>
                    <a:pt x="31" y="48"/>
                    <a:pt x="31" y="48"/>
                    <a:pt x="31" y="48"/>
                  </a:cubicBezTo>
                  <a:cubicBezTo>
                    <a:pt x="31" y="46"/>
                    <a:pt x="32" y="46"/>
                    <a:pt x="33" y="46"/>
                  </a:cubicBezTo>
                  <a:cubicBezTo>
                    <a:pt x="33" y="46"/>
                    <a:pt x="33" y="45"/>
                    <a:pt x="33" y="45"/>
                  </a:cubicBezTo>
                  <a:cubicBezTo>
                    <a:pt x="34" y="45"/>
                    <a:pt x="35" y="45"/>
                    <a:pt x="35" y="45"/>
                  </a:cubicBezTo>
                  <a:cubicBezTo>
                    <a:pt x="35" y="45"/>
                    <a:pt x="35" y="45"/>
                    <a:pt x="35" y="45"/>
                  </a:cubicBezTo>
                  <a:cubicBezTo>
                    <a:pt x="36" y="44"/>
                    <a:pt x="37" y="44"/>
                    <a:pt x="39" y="45"/>
                  </a:cubicBezTo>
                  <a:cubicBezTo>
                    <a:pt x="42" y="48"/>
                    <a:pt x="42" y="48"/>
                    <a:pt x="42" y="48"/>
                  </a:cubicBezTo>
                  <a:cubicBezTo>
                    <a:pt x="43" y="49"/>
                    <a:pt x="44" y="48"/>
                    <a:pt x="45" y="48"/>
                  </a:cubicBezTo>
                  <a:cubicBezTo>
                    <a:pt x="48" y="45"/>
                    <a:pt x="48" y="45"/>
                    <a:pt x="48" y="45"/>
                  </a:cubicBezTo>
                  <a:cubicBezTo>
                    <a:pt x="48" y="45"/>
                    <a:pt x="48" y="44"/>
                    <a:pt x="48" y="43"/>
                  </a:cubicBezTo>
                  <a:cubicBezTo>
                    <a:pt x="45" y="39"/>
                    <a:pt x="45" y="39"/>
                    <a:pt x="45" y="39"/>
                  </a:cubicBezTo>
                  <a:cubicBezTo>
                    <a:pt x="43" y="38"/>
                    <a:pt x="44" y="37"/>
                    <a:pt x="44" y="36"/>
                  </a:cubicBezTo>
                  <a:cubicBezTo>
                    <a:pt x="44" y="36"/>
                    <a:pt x="44" y="36"/>
                    <a:pt x="44" y="36"/>
                  </a:cubicBezTo>
                  <a:cubicBezTo>
                    <a:pt x="44" y="35"/>
                    <a:pt x="45" y="34"/>
                    <a:pt x="45" y="34"/>
                  </a:cubicBezTo>
                  <a:cubicBezTo>
                    <a:pt x="45" y="34"/>
                    <a:pt x="45" y="34"/>
                    <a:pt x="45" y="34"/>
                  </a:cubicBezTo>
                  <a:cubicBezTo>
                    <a:pt x="45" y="33"/>
                    <a:pt x="46" y="32"/>
                    <a:pt x="48" y="32"/>
                  </a:cubicBezTo>
                  <a:cubicBezTo>
                    <a:pt x="52" y="31"/>
                    <a:pt x="52" y="31"/>
                    <a:pt x="52" y="31"/>
                  </a:cubicBezTo>
                  <a:cubicBezTo>
                    <a:pt x="53" y="31"/>
                    <a:pt x="54" y="30"/>
                    <a:pt x="54" y="30"/>
                  </a:cubicBezTo>
                  <a:cubicBezTo>
                    <a:pt x="54" y="26"/>
                    <a:pt x="54" y="26"/>
                    <a:pt x="54" y="26"/>
                  </a:cubicBezTo>
                  <a:cubicBezTo>
                    <a:pt x="54" y="25"/>
                    <a:pt x="53" y="24"/>
                    <a:pt x="52" y="24"/>
                  </a:cubicBezTo>
                  <a:close/>
                  <a:moveTo>
                    <a:pt x="27" y="37"/>
                  </a:moveTo>
                  <a:cubicBezTo>
                    <a:pt x="22" y="37"/>
                    <a:pt x="17" y="33"/>
                    <a:pt x="17" y="28"/>
                  </a:cubicBezTo>
                  <a:cubicBezTo>
                    <a:pt x="17" y="22"/>
                    <a:pt x="22" y="18"/>
                    <a:pt x="27" y="18"/>
                  </a:cubicBezTo>
                  <a:cubicBezTo>
                    <a:pt x="33" y="18"/>
                    <a:pt x="37" y="22"/>
                    <a:pt x="37" y="28"/>
                  </a:cubicBezTo>
                  <a:cubicBezTo>
                    <a:pt x="37" y="33"/>
                    <a:pt x="33" y="37"/>
                    <a:pt x="27" y="37"/>
                  </a:cubicBezTo>
                  <a:close/>
                </a:path>
              </a:pathLst>
            </a:custGeom>
            <a:solidFill>
              <a:srgbClr val="4040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7"/>
            <p:cNvSpPr>
              <a:spLocks noEditPoints="1"/>
            </p:cNvSpPr>
            <p:nvPr/>
          </p:nvSpPr>
          <p:spPr bwMode="auto">
            <a:xfrm>
              <a:off x="1633" y="1171"/>
              <a:ext cx="483" cy="481"/>
            </a:xfrm>
            <a:custGeom>
              <a:avLst/>
              <a:gdLst>
                <a:gd name="T0" fmla="*/ 69 w 77"/>
                <a:gd name="T1" fmla="*/ 36 h 77"/>
                <a:gd name="T2" fmla="*/ 65 w 77"/>
                <a:gd name="T3" fmla="*/ 33 h 77"/>
                <a:gd name="T4" fmla="*/ 66 w 77"/>
                <a:gd name="T5" fmla="*/ 25 h 77"/>
                <a:gd name="T6" fmla="*/ 71 w 77"/>
                <a:gd name="T7" fmla="*/ 17 h 77"/>
                <a:gd name="T8" fmla="*/ 64 w 77"/>
                <a:gd name="T9" fmla="*/ 12 h 77"/>
                <a:gd name="T10" fmla="*/ 54 w 77"/>
                <a:gd name="T11" fmla="*/ 16 h 77"/>
                <a:gd name="T12" fmla="*/ 48 w 77"/>
                <a:gd name="T13" fmla="*/ 10 h 77"/>
                <a:gd name="T14" fmla="*/ 47 w 77"/>
                <a:gd name="T15" fmla="*/ 1 h 77"/>
                <a:gd name="T16" fmla="*/ 38 w 77"/>
                <a:gd name="T17" fmla="*/ 2 h 77"/>
                <a:gd name="T18" fmla="*/ 34 w 77"/>
                <a:gd name="T19" fmla="*/ 12 h 77"/>
                <a:gd name="T20" fmla="*/ 26 w 77"/>
                <a:gd name="T21" fmla="*/ 12 h 77"/>
                <a:gd name="T22" fmla="*/ 18 w 77"/>
                <a:gd name="T23" fmla="*/ 6 h 77"/>
                <a:gd name="T24" fmla="*/ 13 w 77"/>
                <a:gd name="T25" fmla="*/ 13 h 77"/>
                <a:gd name="T26" fmla="*/ 17 w 77"/>
                <a:gd name="T27" fmla="*/ 23 h 77"/>
                <a:gd name="T28" fmla="*/ 15 w 77"/>
                <a:gd name="T29" fmla="*/ 26 h 77"/>
                <a:gd name="T30" fmla="*/ 11 w 77"/>
                <a:gd name="T31" fmla="*/ 29 h 77"/>
                <a:gd name="T32" fmla="*/ 1 w 77"/>
                <a:gd name="T33" fmla="*/ 31 h 77"/>
                <a:gd name="T34" fmla="*/ 3 w 77"/>
                <a:gd name="T35" fmla="*/ 39 h 77"/>
                <a:gd name="T36" fmla="*/ 13 w 77"/>
                <a:gd name="T37" fmla="*/ 44 h 77"/>
                <a:gd name="T38" fmla="*/ 13 w 77"/>
                <a:gd name="T39" fmla="*/ 47 h 77"/>
                <a:gd name="T40" fmla="*/ 12 w 77"/>
                <a:gd name="T41" fmla="*/ 52 h 77"/>
                <a:gd name="T42" fmla="*/ 7 w 77"/>
                <a:gd name="T43" fmla="*/ 60 h 77"/>
                <a:gd name="T44" fmla="*/ 14 w 77"/>
                <a:gd name="T45" fmla="*/ 64 h 77"/>
                <a:gd name="T46" fmla="*/ 24 w 77"/>
                <a:gd name="T47" fmla="*/ 61 h 77"/>
                <a:gd name="T48" fmla="*/ 27 w 77"/>
                <a:gd name="T49" fmla="*/ 62 h 77"/>
                <a:gd name="T50" fmla="*/ 29 w 77"/>
                <a:gd name="T51" fmla="*/ 67 h 77"/>
                <a:gd name="T52" fmla="*/ 31 w 77"/>
                <a:gd name="T53" fmla="*/ 76 h 77"/>
                <a:gd name="T54" fmla="*/ 39 w 77"/>
                <a:gd name="T55" fmla="*/ 75 h 77"/>
                <a:gd name="T56" fmla="*/ 44 w 77"/>
                <a:gd name="T57" fmla="*/ 65 h 77"/>
                <a:gd name="T58" fmla="*/ 48 w 77"/>
                <a:gd name="T59" fmla="*/ 64 h 77"/>
                <a:gd name="T60" fmla="*/ 52 w 77"/>
                <a:gd name="T61" fmla="*/ 65 h 77"/>
                <a:gd name="T62" fmla="*/ 60 w 77"/>
                <a:gd name="T63" fmla="*/ 70 h 77"/>
                <a:gd name="T64" fmla="*/ 65 w 77"/>
                <a:gd name="T65" fmla="*/ 64 h 77"/>
                <a:gd name="T66" fmla="*/ 61 w 77"/>
                <a:gd name="T67" fmla="*/ 53 h 77"/>
                <a:gd name="T68" fmla="*/ 63 w 77"/>
                <a:gd name="T69" fmla="*/ 50 h 77"/>
                <a:gd name="T70" fmla="*/ 67 w 77"/>
                <a:gd name="T71" fmla="*/ 48 h 77"/>
                <a:gd name="T72" fmla="*/ 77 w 77"/>
                <a:gd name="T73" fmla="*/ 46 h 77"/>
                <a:gd name="T74" fmla="*/ 75 w 77"/>
                <a:gd name="T75" fmla="*/ 38 h 77"/>
                <a:gd name="T76" fmla="*/ 25 w 77"/>
                <a:gd name="T77" fmla="*/ 37 h 77"/>
                <a:gd name="T78" fmla="*/ 53 w 77"/>
                <a:gd name="T79" fmla="*/ 4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77" h="77">
                  <a:moveTo>
                    <a:pt x="75" y="38"/>
                  </a:moveTo>
                  <a:cubicBezTo>
                    <a:pt x="69" y="36"/>
                    <a:pt x="69" y="36"/>
                    <a:pt x="69" y="36"/>
                  </a:cubicBezTo>
                  <a:cubicBezTo>
                    <a:pt x="66" y="36"/>
                    <a:pt x="66" y="34"/>
                    <a:pt x="65" y="33"/>
                  </a:cubicBezTo>
                  <a:cubicBezTo>
                    <a:pt x="65" y="33"/>
                    <a:pt x="65" y="33"/>
                    <a:pt x="65" y="33"/>
                  </a:cubicBezTo>
                  <a:cubicBezTo>
                    <a:pt x="65" y="32"/>
                    <a:pt x="65" y="31"/>
                    <a:pt x="64" y="30"/>
                  </a:cubicBezTo>
                  <a:cubicBezTo>
                    <a:pt x="64" y="28"/>
                    <a:pt x="64" y="27"/>
                    <a:pt x="66" y="25"/>
                  </a:cubicBezTo>
                  <a:cubicBezTo>
                    <a:pt x="71" y="20"/>
                    <a:pt x="71" y="20"/>
                    <a:pt x="71" y="20"/>
                  </a:cubicBezTo>
                  <a:cubicBezTo>
                    <a:pt x="72" y="19"/>
                    <a:pt x="72" y="18"/>
                    <a:pt x="71" y="17"/>
                  </a:cubicBezTo>
                  <a:cubicBezTo>
                    <a:pt x="68" y="13"/>
                    <a:pt x="68" y="13"/>
                    <a:pt x="68" y="13"/>
                  </a:cubicBezTo>
                  <a:cubicBezTo>
                    <a:pt x="67" y="12"/>
                    <a:pt x="66" y="12"/>
                    <a:pt x="64" y="12"/>
                  </a:cubicBezTo>
                  <a:cubicBezTo>
                    <a:pt x="59" y="16"/>
                    <a:pt x="59" y="16"/>
                    <a:pt x="59" y="16"/>
                  </a:cubicBezTo>
                  <a:cubicBezTo>
                    <a:pt x="57" y="17"/>
                    <a:pt x="55" y="17"/>
                    <a:pt x="54" y="16"/>
                  </a:cubicBezTo>
                  <a:cubicBezTo>
                    <a:pt x="53" y="15"/>
                    <a:pt x="52" y="15"/>
                    <a:pt x="50" y="14"/>
                  </a:cubicBezTo>
                  <a:cubicBezTo>
                    <a:pt x="49" y="13"/>
                    <a:pt x="48" y="12"/>
                    <a:pt x="48" y="10"/>
                  </a:cubicBezTo>
                  <a:cubicBezTo>
                    <a:pt x="49" y="3"/>
                    <a:pt x="49" y="3"/>
                    <a:pt x="49" y="3"/>
                  </a:cubicBezTo>
                  <a:cubicBezTo>
                    <a:pt x="49" y="2"/>
                    <a:pt x="48" y="1"/>
                    <a:pt x="47" y="1"/>
                  </a:cubicBezTo>
                  <a:cubicBezTo>
                    <a:pt x="41" y="0"/>
                    <a:pt x="41" y="0"/>
                    <a:pt x="41" y="0"/>
                  </a:cubicBezTo>
                  <a:cubicBezTo>
                    <a:pt x="40" y="0"/>
                    <a:pt x="39" y="1"/>
                    <a:pt x="38" y="2"/>
                  </a:cubicBezTo>
                  <a:cubicBezTo>
                    <a:pt x="37" y="9"/>
                    <a:pt x="37" y="9"/>
                    <a:pt x="37" y="9"/>
                  </a:cubicBezTo>
                  <a:cubicBezTo>
                    <a:pt x="36" y="11"/>
                    <a:pt x="35" y="12"/>
                    <a:pt x="34" y="12"/>
                  </a:cubicBezTo>
                  <a:cubicBezTo>
                    <a:pt x="33" y="12"/>
                    <a:pt x="31" y="13"/>
                    <a:pt x="30" y="13"/>
                  </a:cubicBezTo>
                  <a:cubicBezTo>
                    <a:pt x="29" y="13"/>
                    <a:pt x="27" y="13"/>
                    <a:pt x="26" y="12"/>
                  </a:cubicBezTo>
                  <a:cubicBezTo>
                    <a:pt x="21" y="7"/>
                    <a:pt x="21" y="7"/>
                    <a:pt x="21" y="7"/>
                  </a:cubicBezTo>
                  <a:cubicBezTo>
                    <a:pt x="20" y="6"/>
                    <a:pt x="18" y="6"/>
                    <a:pt x="18" y="6"/>
                  </a:cubicBezTo>
                  <a:cubicBezTo>
                    <a:pt x="13" y="10"/>
                    <a:pt x="13" y="10"/>
                    <a:pt x="13" y="10"/>
                  </a:cubicBezTo>
                  <a:cubicBezTo>
                    <a:pt x="13" y="10"/>
                    <a:pt x="12" y="12"/>
                    <a:pt x="13" y="13"/>
                  </a:cubicBezTo>
                  <a:cubicBezTo>
                    <a:pt x="16" y="19"/>
                    <a:pt x="16" y="19"/>
                    <a:pt x="16" y="19"/>
                  </a:cubicBezTo>
                  <a:cubicBezTo>
                    <a:pt x="18" y="21"/>
                    <a:pt x="17" y="22"/>
                    <a:pt x="17" y="23"/>
                  </a:cubicBezTo>
                  <a:cubicBezTo>
                    <a:pt x="17" y="23"/>
                    <a:pt x="17" y="23"/>
                    <a:pt x="17" y="24"/>
                  </a:cubicBezTo>
                  <a:cubicBezTo>
                    <a:pt x="16" y="24"/>
                    <a:pt x="15" y="25"/>
                    <a:pt x="15" y="26"/>
                  </a:cubicBezTo>
                  <a:cubicBezTo>
                    <a:pt x="15" y="26"/>
                    <a:pt x="15" y="27"/>
                    <a:pt x="15" y="27"/>
                  </a:cubicBezTo>
                  <a:cubicBezTo>
                    <a:pt x="14" y="28"/>
                    <a:pt x="13" y="29"/>
                    <a:pt x="11" y="29"/>
                  </a:cubicBezTo>
                  <a:cubicBezTo>
                    <a:pt x="4" y="29"/>
                    <a:pt x="4" y="29"/>
                    <a:pt x="4" y="29"/>
                  </a:cubicBezTo>
                  <a:cubicBezTo>
                    <a:pt x="3" y="29"/>
                    <a:pt x="1" y="30"/>
                    <a:pt x="1" y="31"/>
                  </a:cubicBezTo>
                  <a:cubicBezTo>
                    <a:pt x="1" y="36"/>
                    <a:pt x="1" y="36"/>
                    <a:pt x="1" y="36"/>
                  </a:cubicBezTo>
                  <a:cubicBezTo>
                    <a:pt x="0" y="37"/>
                    <a:pt x="1" y="38"/>
                    <a:pt x="3" y="39"/>
                  </a:cubicBezTo>
                  <a:cubicBezTo>
                    <a:pt x="9" y="40"/>
                    <a:pt x="9" y="40"/>
                    <a:pt x="9" y="40"/>
                  </a:cubicBezTo>
                  <a:cubicBezTo>
                    <a:pt x="12" y="41"/>
                    <a:pt x="12" y="42"/>
                    <a:pt x="13" y="44"/>
                  </a:cubicBezTo>
                  <a:cubicBezTo>
                    <a:pt x="13" y="44"/>
                    <a:pt x="13" y="44"/>
                    <a:pt x="13" y="44"/>
                  </a:cubicBezTo>
                  <a:cubicBezTo>
                    <a:pt x="13" y="45"/>
                    <a:pt x="13" y="46"/>
                    <a:pt x="13" y="47"/>
                  </a:cubicBezTo>
                  <a:cubicBezTo>
                    <a:pt x="13" y="47"/>
                    <a:pt x="13" y="47"/>
                    <a:pt x="13" y="47"/>
                  </a:cubicBezTo>
                  <a:cubicBezTo>
                    <a:pt x="14" y="48"/>
                    <a:pt x="14" y="50"/>
                    <a:pt x="12" y="52"/>
                  </a:cubicBezTo>
                  <a:cubicBezTo>
                    <a:pt x="7" y="56"/>
                    <a:pt x="7" y="56"/>
                    <a:pt x="7" y="56"/>
                  </a:cubicBezTo>
                  <a:cubicBezTo>
                    <a:pt x="6" y="57"/>
                    <a:pt x="6" y="59"/>
                    <a:pt x="7" y="60"/>
                  </a:cubicBezTo>
                  <a:cubicBezTo>
                    <a:pt x="10" y="64"/>
                    <a:pt x="10" y="64"/>
                    <a:pt x="10" y="64"/>
                  </a:cubicBezTo>
                  <a:cubicBezTo>
                    <a:pt x="11" y="65"/>
                    <a:pt x="12" y="65"/>
                    <a:pt x="14" y="64"/>
                  </a:cubicBezTo>
                  <a:cubicBezTo>
                    <a:pt x="19" y="61"/>
                    <a:pt x="19" y="61"/>
                    <a:pt x="19" y="61"/>
                  </a:cubicBezTo>
                  <a:cubicBezTo>
                    <a:pt x="21" y="60"/>
                    <a:pt x="23" y="60"/>
                    <a:pt x="24" y="61"/>
                  </a:cubicBezTo>
                  <a:cubicBezTo>
                    <a:pt x="24" y="61"/>
                    <a:pt x="24" y="61"/>
                    <a:pt x="24" y="61"/>
                  </a:cubicBezTo>
                  <a:cubicBezTo>
                    <a:pt x="25" y="61"/>
                    <a:pt x="26" y="62"/>
                    <a:pt x="27" y="62"/>
                  </a:cubicBezTo>
                  <a:cubicBezTo>
                    <a:pt x="27" y="62"/>
                    <a:pt x="27" y="63"/>
                    <a:pt x="27" y="63"/>
                  </a:cubicBezTo>
                  <a:cubicBezTo>
                    <a:pt x="28" y="63"/>
                    <a:pt x="29" y="64"/>
                    <a:pt x="29" y="67"/>
                  </a:cubicBezTo>
                  <a:cubicBezTo>
                    <a:pt x="29" y="73"/>
                    <a:pt x="29" y="73"/>
                    <a:pt x="29" y="73"/>
                  </a:cubicBezTo>
                  <a:cubicBezTo>
                    <a:pt x="29" y="75"/>
                    <a:pt x="30" y="76"/>
                    <a:pt x="31" y="76"/>
                  </a:cubicBezTo>
                  <a:cubicBezTo>
                    <a:pt x="37" y="77"/>
                    <a:pt x="37" y="77"/>
                    <a:pt x="37" y="77"/>
                  </a:cubicBezTo>
                  <a:cubicBezTo>
                    <a:pt x="38" y="77"/>
                    <a:pt x="39" y="76"/>
                    <a:pt x="39" y="75"/>
                  </a:cubicBezTo>
                  <a:cubicBezTo>
                    <a:pt x="41" y="68"/>
                    <a:pt x="41" y="68"/>
                    <a:pt x="41" y="68"/>
                  </a:cubicBezTo>
                  <a:cubicBezTo>
                    <a:pt x="42" y="66"/>
                    <a:pt x="43" y="65"/>
                    <a:pt x="44" y="65"/>
                  </a:cubicBezTo>
                  <a:cubicBezTo>
                    <a:pt x="44" y="65"/>
                    <a:pt x="44" y="65"/>
                    <a:pt x="44" y="65"/>
                  </a:cubicBezTo>
                  <a:cubicBezTo>
                    <a:pt x="45" y="64"/>
                    <a:pt x="47" y="64"/>
                    <a:pt x="48" y="64"/>
                  </a:cubicBezTo>
                  <a:cubicBezTo>
                    <a:pt x="48" y="64"/>
                    <a:pt x="48" y="64"/>
                    <a:pt x="48" y="64"/>
                  </a:cubicBezTo>
                  <a:cubicBezTo>
                    <a:pt x="49" y="63"/>
                    <a:pt x="50" y="63"/>
                    <a:pt x="52" y="65"/>
                  </a:cubicBezTo>
                  <a:cubicBezTo>
                    <a:pt x="57" y="70"/>
                    <a:pt x="57" y="70"/>
                    <a:pt x="57" y="70"/>
                  </a:cubicBezTo>
                  <a:cubicBezTo>
                    <a:pt x="58" y="71"/>
                    <a:pt x="59" y="71"/>
                    <a:pt x="60" y="70"/>
                  </a:cubicBezTo>
                  <a:cubicBezTo>
                    <a:pt x="65" y="67"/>
                    <a:pt x="65" y="67"/>
                    <a:pt x="65" y="67"/>
                  </a:cubicBezTo>
                  <a:cubicBezTo>
                    <a:pt x="65" y="66"/>
                    <a:pt x="66" y="65"/>
                    <a:pt x="65" y="64"/>
                  </a:cubicBezTo>
                  <a:cubicBezTo>
                    <a:pt x="61" y="58"/>
                    <a:pt x="61" y="58"/>
                    <a:pt x="61" y="58"/>
                  </a:cubicBezTo>
                  <a:cubicBezTo>
                    <a:pt x="60" y="56"/>
                    <a:pt x="61" y="54"/>
                    <a:pt x="61" y="53"/>
                  </a:cubicBezTo>
                  <a:cubicBezTo>
                    <a:pt x="61" y="53"/>
                    <a:pt x="61" y="53"/>
                    <a:pt x="61" y="53"/>
                  </a:cubicBezTo>
                  <a:cubicBezTo>
                    <a:pt x="62" y="52"/>
                    <a:pt x="63" y="51"/>
                    <a:pt x="63" y="50"/>
                  </a:cubicBezTo>
                  <a:cubicBezTo>
                    <a:pt x="63" y="50"/>
                    <a:pt x="63" y="50"/>
                    <a:pt x="63" y="50"/>
                  </a:cubicBezTo>
                  <a:cubicBezTo>
                    <a:pt x="64" y="49"/>
                    <a:pt x="65" y="48"/>
                    <a:pt x="67" y="48"/>
                  </a:cubicBezTo>
                  <a:cubicBezTo>
                    <a:pt x="74" y="48"/>
                    <a:pt x="74" y="48"/>
                    <a:pt x="74" y="48"/>
                  </a:cubicBezTo>
                  <a:cubicBezTo>
                    <a:pt x="75" y="48"/>
                    <a:pt x="77" y="47"/>
                    <a:pt x="77" y="46"/>
                  </a:cubicBezTo>
                  <a:cubicBezTo>
                    <a:pt x="77" y="40"/>
                    <a:pt x="77" y="40"/>
                    <a:pt x="77" y="40"/>
                  </a:cubicBezTo>
                  <a:cubicBezTo>
                    <a:pt x="77" y="40"/>
                    <a:pt x="77" y="38"/>
                    <a:pt x="75" y="38"/>
                  </a:cubicBezTo>
                  <a:close/>
                  <a:moveTo>
                    <a:pt x="37" y="52"/>
                  </a:moveTo>
                  <a:cubicBezTo>
                    <a:pt x="29" y="51"/>
                    <a:pt x="24" y="44"/>
                    <a:pt x="25" y="37"/>
                  </a:cubicBezTo>
                  <a:cubicBezTo>
                    <a:pt x="26" y="29"/>
                    <a:pt x="33" y="23"/>
                    <a:pt x="41" y="24"/>
                  </a:cubicBezTo>
                  <a:cubicBezTo>
                    <a:pt x="48" y="25"/>
                    <a:pt x="54" y="32"/>
                    <a:pt x="53" y="40"/>
                  </a:cubicBezTo>
                  <a:cubicBezTo>
                    <a:pt x="52" y="48"/>
                    <a:pt x="45" y="53"/>
                    <a:pt x="37" y="5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3" name="TextBox 12"/>
          <p:cNvSpPr txBox="1"/>
          <p:nvPr/>
        </p:nvSpPr>
        <p:spPr>
          <a:xfrm>
            <a:off x="6227479" y="1310216"/>
            <a:ext cx="2319866" cy="1323439"/>
          </a:xfrm>
          <a:prstGeom prst="rect">
            <a:avLst/>
          </a:prstGeom>
          <a:noFill/>
        </p:spPr>
        <p:txBody>
          <a:bodyPr wrap="none" rtlCol="0">
            <a:spAutoFit/>
          </a:bodyPr>
          <a:lstStyle/>
          <a:p>
            <a:r>
              <a:rPr lang="nl-BE" sz="8000" dirty="0">
                <a:solidFill>
                  <a:schemeClr val="bg1"/>
                </a:solidFill>
                <a:latin typeface="Segoe UI Light" panose="020B0502040204020203" pitchFamily="34" charset="0"/>
                <a:cs typeface="Segoe UI Light" panose="020B0502040204020203" pitchFamily="34" charset="0"/>
              </a:rPr>
              <a:t>Q&amp;A</a:t>
            </a:r>
            <a:endParaRPr lang="en-US" sz="8000" dirty="0">
              <a:solidFill>
                <a:schemeClr val="bg1"/>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9805758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nl-BE" sz="4000" dirty="0">
                <a:solidFill>
                  <a:schemeClr val="accent1">
                    <a:lumMod val="60000"/>
                    <a:lumOff val="40000"/>
                  </a:schemeClr>
                </a:solidFill>
                <a:latin typeface="Segoe UI Light" panose="020B0502040204020203" pitchFamily="34" charset="0"/>
                <a:cs typeface="Segoe UI Light" panose="020B0502040204020203" pitchFamily="34" charset="0"/>
              </a:rPr>
              <a:t>Agenda</a:t>
            </a:r>
            <a:endParaRPr lang="en-US" sz="4000" dirty="0">
              <a:solidFill>
                <a:schemeClr val="accent1">
                  <a:lumMod val="60000"/>
                  <a:lumOff val="40000"/>
                </a:schemeClr>
              </a:solidFill>
              <a:latin typeface="Segoe UI Light" panose="020B0502040204020203" pitchFamily="34" charset="0"/>
              <a:cs typeface="Segoe UI Light" panose="020B0502040204020203" pitchFamily="34" charset="0"/>
            </a:endParaRPr>
          </a:p>
        </p:txBody>
      </p:sp>
      <p:sp>
        <p:nvSpPr>
          <p:cNvPr id="3" name="Content Placeholder 2"/>
          <p:cNvSpPr>
            <a:spLocks noGrp="1"/>
          </p:cNvSpPr>
          <p:nvPr>
            <p:ph idx="1"/>
          </p:nvPr>
        </p:nvSpPr>
        <p:spPr>
          <a:xfrm>
            <a:off x="838200" y="1825624"/>
            <a:ext cx="10515600" cy="4351338"/>
          </a:xfrm>
        </p:spPr>
        <p:txBody>
          <a:bodyPr>
            <a:normAutofit/>
          </a:bodyPr>
          <a:lstStyle/>
          <a:p>
            <a:pPr marL="0" indent="0">
              <a:buNone/>
            </a:pPr>
            <a:r>
              <a:rPr lang="nl-BE" sz="2400" dirty="0">
                <a:solidFill>
                  <a:schemeClr val="bg1"/>
                </a:solidFill>
                <a:latin typeface="Segoe UI Light" panose="020B0502040204020203" pitchFamily="34" charset="0"/>
                <a:ea typeface="Calibri" panose="020F0502020204030204" pitchFamily="34" charset="0"/>
                <a:cs typeface="Segoe UI Light" panose="020B0502040204020203" pitchFamily="34" charset="0"/>
              </a:rPr>
              <a:t> 9:30 - 10:00		Intro: wat en waarom Cloud in het onderwijs </a:t>
            </a:r>
            <a:endParaRPr lang="en-US" sz="3600" dirty="0">
              <a:solidFill>
                <a:schemeClr val="bg1"/>
              </a:solidFill>
              <a:latin typeface="Segoe UI Light" panose="020B0502040204020203" pitchFamily="34" charset="0"/>
              <a:ea typeface="Calibri" panose="020F0502020204030204" pitchFamily="34" charset="0"/>
              <a:cs typeface="Segoe UI Light" panose="020B0502040204020203" pitchFamily="34" charset="0"/>
            </a:endParaRPr>
          </a:p>
          <a:p>
            <a:pPr marL="0" indent="0">
              <a:buNone/>
            </a:pPr>
            <a:r>
              <a:rPr lang="nl-BE" sz="2400" dirty="0">
                <a:solidFill>
                  <a:schemeClr val="bg1"/>
                </a:solidFill>
                <a:latin typeface="Segoe UI Light" panose="020B0502040204020203" pitchFamily="34" charset="0"/>
                <a:ea typeface="Calibri" panose="020F0502020204030204" pitchFamily="34" charset="0"/>
                <a:cs typeface="Segoe UI Light" panose="020B0502040204020203" pitchFamily="34" charset="0"/>
              </a:rPr>
              <a:t>10:00 - 10:30		Demo: hoe activeren studenten hun account</a:t>
            </a:r>
            <a:endParaRPr lang="en-US" sz="3600" dirty="0">
              <a:solidFill>
                <a:schemeClr val="bg1"/>
              </a:solidFill>
              <a:latin typeface="Segoe UI Light" panose="020B0502040204020203" pitchFamily="34" charset="0"/>
              <a:ea typeface="Calibri" panose="020F0502020204030204" pitchFamily="34" charset="0"/>
              <a:cs typeface="Segoe UI Light" panose="020B0502040204020203" pitchFamily="34" charset="0"/>
            </a:endParaRPr>
          </a:p>
          <a:p>
            <a:pPr marL="0" indent="0">
              <a:buNone/>
            </a:pPr>
            <a:r>
              <a:rPr lang="en-US" sz="2400" dirty="0">
                <a:solidFill>
                  <a:schemeClr val="bg1"/>
                </a:solidFill>
                <a:latin typeface="Segoe UI Light" panose="020B0502040204020203" pitchFamily="34" charset="0"/>
                <a:ea typeface="Calibri" panose="020F0502020204030204" pitchFamily="34" charset="0"/>
                <a:cs typeface="Segoe UI Light" panose="020B0502040204020203" pitchFamily="34" charset="0"/>
              </a:rPr>
              <a:t>10:30 - 10:45		</a:t>
            </a:r>
            <a:r>
              <a:rPr lang="en-US" sz="2400" dirty="0" err="1">
                <a:solidFill>
                  <a:schemeClr val="bg1"/>
                </a:solidFill>
                <a:latin typeface="Segoe UI Light" panose="020B0502040204020203" pitchFamily="34" charset="0"/>
                <a:ea typeface="Calibri" panose="020F0502020204030204" pitchFamily="34" charset="0"/>
                <a:cs typeface="Segoe UI Light" panose="020B0502040204020203" pitchFamily="34" charset="0"/>
              </a:rPr>
              <a:t>pauze</a:t>
            </a:r>
            <a:endParaRPr lang="en-US" sz="3600" dirty="0">
              <a:solidFill>
                <a:schemeClr val="bg1"/>
              </a:solidFill>
              <a:latin typeface="Segoe UI Light" panose="020B0502040204020203" pitchFamily="34" charset="0"/>
              <a:ea typeface="Calibri" panose="020F0502020204030204" pitchFamily="34" charset="0"/>
              <a:cs typeface="Segoe UI Light" panose="020B0502040204020203" pitchFamily="34" charset="0"/>
            </a:endParaRPr>
          </a:p>
          <a:p>
            <a:pPr marL="0" indent="0">
              <a:buNone/>
            </a:pPr>
            <a:r>
              <a:rPr lang="en-US" sz="2400" dirty="0">
                <a:solidFill>
                  <a:schemeClr val="bg1"/>
                </a:solidFill>
                <a:latin typeface="Segoe UI Light" panose="020B0502040204020203" pitchFamily="34" charset="0"/>
                <a:ea typeface="Calibri" panose="020F0502020204030204" pitchFamily="34" charset="0"/>
                <a:cs typeface="Segoe UI Light" panose="020B0502040204020203" pitchFamily="34" charset="0"/>
              </a:rPr>
              <a:t>10:45 - 11:15		Hands-on-Lab: “deploy” je website in Azure</a:t>
            </a:r>
            <a:endParaRPr lang="en-US" sz="3600" dirty="0">
              <a:solidFill>
                <a:schemeClr val="bg1"/>
              </a:solidFill>
              <a:latin typeface="Segoe UI Light" panose="020B0502040204020203" pitchFamily="34" charset="0"/>
              <a:ea typeface="Calibri" panose="020F0502020204030204" pitchFamily="34" charset="0"/>
              <a:cs typeface="Segoe UI Light" panose="020B0502040204020203" pitchFamily="34" charset="0"/>
            </a:endParaRPr>
          </a:p>
          <a:p>
            <a:pPr marL="0" indent="0">
              <a:buNone/>
            </a:pPr>
            <a:r>
              <a:rPr lang="nl-BE" sz="2400" dirty="0">
                <a:solidFill>
                  <a:schemeClr val="bg1"/>
                </a:solidFill>
                <a:latin typeface="Segoe UI Light" panose="020B0502040204020203" pitchFamily="34" charset="0"/>
                <a:ea typeface="Calibri" panose="020F0502020204030204" pitchFamily="34" charset="0"/>
                <a:cs typeface="Segoe UI Light" panose="020B0502040204020203" pitchFamily="34" charset="0"/>
              </a:rPr>
              <a:t>11:15 - 12:15		Hands-on-Lab: alle tricks en tools om je website te beheren</a:t>
            </a:r>
            <a:endParaRPr lang="en-US" sz="3600" dirty="0">
              <a:solidFill>
                <a:schemeClr val="bg1"/>
              </a:solidFill>
              <a:latin typeface="Segoe UI Light" panose="020B0502040204020203" pitchFamily="34" charset="0"/>
              <a:ea typeface="Calibri" panose="020F0502020204030204" pitchFamily="34" charset="0"/>
              <a:cs typeface="Segoe UI Light" panose="020B0502040204020203" pitchFamily="34" charset="0"/>
            </a:endParaRPr>
          </a:p>
          <a:p>
            <a:pPr marL="0" indent="0">
              <a:buNone/>
            </a:pPr>
            <a:r>
              <a:rPr lang="en-US" sz="2400" dirty="0">
                <a:solidFill>
                  <a:schemeClr val="bg1"/>
                </a:solidFill>
                <a:latin typeface="Segoe UI Light" panose="020B0502040204020203" pitchFamily="34" charset="0"/>
                <a:ea typeface="Calibri" panose="020F0502020204030204" pitchFamily="34" charset="0"/>
                <a:cs typeface="Segoe UI Light" panose="020B0502040204020203" pitchFamily="34" charset="0"/>
              </a:rPr>
              <a:t>12:15 - 12:30		Q&amp;A</a:t>
            </a:r>
            <a:endParaRPr lang="en-US" sz="3600" dirty="0">
              <a:solidFill>
                <a:schemeClr val="bg1"/>
              </a:solidFill>
              <a:latin typeface="Segoe UI Light" panose="020B0502040204020203" pitchFamily="34" charset="0"/>
              <a:ea typeface="Calibri" panose="020F0502020204030204" pitchFamily="34" charset="0"/>
              <a:cs typeface="Segoe UI Light" panose="020B0502040204020203" pitchFamily="34" charset="0"/>
            </a:endParaRPr>
          </a:p>
          <a:p>
            <a:pPr marL="0" indent="0">
              <a:buNone/>
            </a:pPr>
            <a:endParaRPr lang="en-US" sz="2400" dirty="0">
              <a:solidFill>
                <a:schemeClr val="bg1"/>
              </a:solidFill>
              <a:latin typeface="Segoe UI Light" panose="020B0502040204020203" pitchFamily="34" charset="0"/>
              <a:cs typeface="Segoe UI Light" panose="020B0502040204020203" pitchFamily="34" charset="0"/>
            </a:endParaRPr>
          </a:p>
        </p:txBody>
      </p:sp>
      <p:sp>
        <p:nvSpPr>
          <p:cNvPr id="4" name="Rectangle 3"/>
          <p:cNvSpPr/>
          <p:nvPr/>
        </p:nvSpPr>
        <p:spPr>
          <a:xfrm>
            <a:off x="1121229" y="2770187"/>
            <a:ext cx="8659586" cy="523220"/>
          </a:xfrm>
          <a:prstGeom prst="rect">
            <a:avLst/>
          </a:prstGeom>
        </p:spPr>
        <p:txBody>
          <a:bodyPr wrap="square">
            <a:spAutoFit/>
          </a:bodyPr>
          <a:lstStyle/>
          <a:p>
            <a:r>
              <a:rPr lang="en-US" sz="2800" dirty="0">
                <a:solidFill>
                  <a:srgbClr val="1F497D"/>
                </a:solidFill>
                <a:latin typeface="Calibri" panose="020F0502020204030204" pitchFamily="34" charset="0"/>
                <a:ea typeface="Calibri" panose="020F0502020204030204" pitchFamily="34" charset="0"/>
                <a:cs typeface="Times New Roman" panose="02020603050405020304" pitchFamily="18" charset="0"/>
              </a:rPr>
              <a:t> </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206602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pic>
        <p:nvPicPr>
          <p:cNvPr id="3" name="Picture 2" descr="https://acom.azurecomcdn.net/80C57D/cdn/cvt-21b6d63c927b43df9b7e8507ca2c2fc6b4d3a8b75e9cef517763cf7e4e56b915/images/page/regions/global-scal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82990" y="2454730"/>
            <a:ext cx="2539317" cy="2974628"/>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https://acom.azurecomcdn.net/80C57D/cdn/cvt-75b275e2ade7c748ef70ca18309472b7582b3d59021186bdb59c11a1af81078a/images/page/regions/global-redundancy.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94531" y="1521424"/>
            <a:ext cx="2839496" cy="3326267"/>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s://acom.azurecomcdn.net/80C57D/cdn/cvt-d87ab75fe28888bf85febd2bf2b29b07c73ac8435557db108a012d3f186b19e3/images/page/regions/environmental-sustainability.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16423" y="2454730"/>
            <a:ext cx="1809750" cy="1857376"/>
          </a:xfrm>
          <a:prstGeom prst="rect">
            <a:avLst/>
          </a:prstGeom>
          <a:noFill/>
          <a:extLst>
            <a:ext uri="{909E8E84-426E-40DD-AFC4-6F175D3DCCD1}">
              <a14:hiddenFill xmlns:a14="http://schemas.microsoft.com/office/drawing/2010/main">
                <a:solidFill>
                  <a:srgbClr val="FFFFFF"/>
                </a:solidFill>
              </a14:hiddenFill>
            </a:ext>
          </a:extLst>
        </p:spPr>
      </p:pic>
      <p:sp>
        <p:nvSpPr>
          <p:cNvPr id="6" name="Title 1"/>
          <p:cNvSpPr txBox="1">
            <a:spLocks/>
          </p:cNvSpPr>
          <p:nvPr/>
        </p:nvSpPr>
        <p:spPr>
          <a:xfrm>
            <a:off x="811340" y="159657"/>
            <a:ext cx="10515600" cy="103909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nl-BE" sz="4000" dirty="0">
                <a:solidFill>
                  <a:schemeClr val="accent1">
                    <a:lumMod val="60000"/>
                    <a:lumOff val="40000"/>
                  </a:schemeClr>
                </a:solidFill>
                <a:latin typeface="Segoe UI Light" panose="020B0502040204020203" pitchFamily="34" charset="0"/>
                <a:cs typeface="Segoe UI Light" panose="020B0502040204020203" pitchFamily="34" charset="0"/>
              </a:rPr>
              <a:t>Voordelen van Cloud</a:t>
            </a:r>
            <a:endParaRPr lang="en-US" sz="4000" dirty="0">
              <a:solidFill>
                <a:schemeClr val="accent1">
                  <a:lumMod val="60000"/>
                  <a:lumOff val="40000"/>
                </a:schemeClr>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3267286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20" name="Content Placeholder 19"/>
          <p:cNvSpPr>
            <a:spLocks noGrp="1"/>
          </p:cNvSpPr>
          <p:nvPr>
            <p:ph sz="quarter" idx="10"/>
          </p:nvPr>
        </p:nvSpPr>
        <p:spPr>
          <a:xfrm>
            <a:off x="811340" y="946294"/>
            <a:ext cx="10986231" cy="2643355"/>
          </a:xfrm>
        </p:spPr>
        <p:txBody>
          <a:bodyPr>
            <a:normAutofit/>
          </a:bodyPr>
          <a:lstStyle/>
          <a:p>
            <a:pPr>
              <a:spcBef>
                <a:spcPts val="1799"/>
              </a:spcBef>
            </a:pPr>
            <a:r>
              <a:rPr lang="en-US" sz="2400" dirty="0" err="1">
                <a:solidFill>
                  <a:schemeClr val="bg1"/>
                </a:solidFill>
                <a:latin typeface="Segoe UI Light" panose="020B0502040204020203" pitchFamily="34" charset="0"/>
                <a:cs typeface="Segoe UI Light" panose="020B0502040204020203" pitchFamily="34" charset="0"/>
              </a:rPr>
              <a:t>Sneller</a:t>
            </a:r>
            <a:r>
              <a:rPr lang="en-US" sz="2400" dirty="0">
                <a:solidFill>
                  <a:schemeClr val="bg1"/>
                </a:solidFill>
                <a:latin typeface="Segoe UI Light" panose="020B0502040204020203" pitchFamily="34" charset="0"/>
                <a:cs typeface="Segoe UI Light" panose="020B0502040204020203" pitchFamily="34" charset="0"/>
              </a:rPr>
              <a:t> </a:t>
            </a:r>
            <a:r>
              <a:rPr lang="en-US" sz="2400" dirty="0" err="1">
                <a:solidFill>
                  <a:schemeClr val="bg1"/>
                </a:solidFill>
                <a:latin typeface="Segoe UI Light" panose="020B0502040204020203" pitchFamily="34" charset="0"/>
                <a:cs typeface="Segoe UI Light" panose="020B0502040204020203" pitchFamily="34" charset="0"/>
              </a:rPr>
              <a:t>opzetten</a:t>
            </a:r>
            <a:r>
              <a:rPr lang="en-US" sz="2400" dirty="0">
                <a:solidFill>
                  <a:schemeClr val="bg1"/>
                </a:solidFill>
                <a:latin typeface="Segoe UI Light" panose="020B0502040204020203" pitchFamily="34" charset="0"/>
                <a:cs typeface="Segoe UI Light" panose="020B0502040204020203" pitchFamily="34" charset="0"/>
              </a:rPr>
              <a:t> van </a:t>
            </a:r>
            <a:r>
              <a:rPr lang="en-US" sz="2400" dirty="0" err="1">
                <a:solidFill>
                  <a:schemeClr val="bg1"/>
                </a:solidFill>
                <a:latin typeface="Segoe UI Light" panose="020B0502040204020203" pitchFamily="34" charset="0"/>
                <a:cs typeface="Segoe UI Light" panose="020B0502040204020203" pitchFamily="34" charset="0"/>
              </a:rPr>
              <a:t>nieuwe</a:t>
            </a:r>
            <a:r>
              <a:rPr lang="en-US" sz="2400" dirty="0">
                <a:solidFill>
                  <a:schemeClr val="bg1"/>
                </a:solidFill>
                <a:latin typeface="Segoe UI Light" panose="020B0502040204020203" pitchFamily="34" charset="0"/>
                <a:cs typeface="Segoe UI Light" panose="020B0502040204020203" pitchFamily="34" charset="0"/>
              </a:rPr>
              <a:t> </a:t>
            </a:r>
            <a:r>
              <a:rPr lang="en-US" sz="2400" dirty="0" err="1">
                <a:solidFill>
                  <a:schemeClr val="bg1"/>
                </a:solidFill>
                <a:latin typeface="Segoe UI Light" panose="020B0502040204020203" pitchFamily="34" charset="0"/>
                <a:cs typeface="Segoe UI Light" panose="020B0502040204020203" pitchFamily="34" charset="0"/>
              </a:rPr>
              <a:t>infrastructuur</a:t>
            </a:r>
            <a:endParaRPr lang="en-US" sz="2400" dirty="0">
              <a:solidFill>
                <a:schemeClr val="bg1"/>
              </a:solidFill>
              <a:latin typeface="Segoe UI Light" panose="020B0502040204020203" pitchFamily="34" charset="0"/>
              <a:cs typeface="Segoe UI Light" panose="020B0502040204020203" pitchFamily="34" charset="0"/>
            </a:endParaRPr>
          </a:p>
          <a:p>
            <a:pPr>
              <a:spcBef>
                <a:spcPts val="1799"/>
              </a:spcBef>
            </a:pPr>
            <a:r>
              <a:rPr lang="en-US" sz="2400" dirty="0" err="1">
                <a:solidFill>
                  <a:schemeClr val="bg1"/>
                </a:solidFill>
                <a:latin typeface="Segoe UI Light" panose="020B0502040204020203" pitchFamily="34" charset="0"/>
                <a:cs typeface="Segoe UI Light" panose="020B0502040204020203" pitchFamily="34" charset="0"/>
              </a:rPr>
              <a:t>Schaalbaar</a:t>
            </a:r>
            <a:r>
              <a:rPr lang="en-US" sz="2400" dirty="0">
                <a:solidFill>
                  <a:schemeClr val="bg1"/>
                </a:solidFill>
                <a:latin typeface="Segoe UI Light" panose="020B0502040204020203" pitchFamily="34" charset="0"/>
                <a:cs typeface="Segoe UI Light" panose="020B0502040204020203" pitchFamily="34" charset="0"/>
              </a:rPr>
              <a:t> om </a:t>
            </a:r>
            <a:r>
              <a:rPr lang="en-US" sz="2400" dirty="0" err="1">
                <a:solidFill>
                  <a:schemeClr val="bg1"/>
                </a:solidFill>
                <a:latin typeface="Segoe UI Light" panose="020B0502040204020203" pitchFamily="34" charset="0"/>
                <a:cs typeface="Segoe UI Light" panose="020B0502040204020203" pitchFamily="34" charset="0"/>
              </a:rPr>
              <a:t>uitzonderlijke</a:t>
            </a:r>
            <a:r>
              <a:rPr lang="en-US" sz="2400" dirty="0">
                <a:solidFill>
                  <a:schemeClr val="bg1"/>
                </a:solidFill>
                <a:latin typeface="Segoe UI Light" panose="020B0502040204020203" pitchFamily="34" charset="0"/>
                <a:cs typeface="Segoe UI Light" panose="020B0502040204020203" pitchFamily="34" charset="0"/>
              </a:rPr>
              <a:t> scenario’s </a:t>
            </a:r>
            <a:r>
              <a:rPr lang="en-US" sz="2400" dirty="0" err="1">
                <a:solidFill>
                  <a:schemeClr val="bg1"/>
                </a:solidFill>
                <a:latin typeface="Segoe UI Light" panose="020B0502040204020203" pitchFamily="34" charset="0"/>
                <a:cs typeface="Segoe UI Light" panose="020B0502040204020203" pitchFamily="34" charset="0"/>
              </a:rPr>
              <a:t>aan</a:t>
            </a:r>
            <a:r>
              <a:rPr lang="en-US" sz="2400" dirty="0">
                <a:solidFill>
                  <a:schemeClr val="bg1"/>
                </a:solidFill>
                <a:latin typeface="Segoe UI Light" panose="020B0502040204020203" pitchFamily="34" charset="0"/>
                <a:cs typeface="Segoe UI Light" panose="020B0502040204020203" pitchFamily="34" charset="0"/>
              </a:rPr>
              <a:t> </a:t>
            </a:r>
            <a:r>
              <a:rPr lang="en-US" sz="2400" dirty="0" err="1">
                <a:solidFill>
                  <a:schemeClr val="bg1"/>
                </a:solidFill>
                <a:latin typeface="Segoe UI Light" panose="020B0502040204020203" pitchFamily="34" charset="0"/>
                <a:cs typeface="Segoe UI Light" panose="020B0502040204020203" pitchFamily="34" charset="0"/>
              </a:rPr>
              <a:t>te</a:t>
            </a:r>
            <a:r>
              <a:rPr lang="en-US" sz="2400" dirty="0">
                <a:solidFill>
                  <a:schemeClr val="bg1"/>
                </a:solidFill>
                <a:latin typeface="Segoe UI Light" panose="020B0502040204020203" pitchFamily="34" charset="0"/>
                <a:cs typeface="Segoe UI Light" panose="020B0502040204020203" pitchFamily="34" charset="0"/>
              </a:rPr>
              <a:t> </a:t>
            </a:r>
            <a:r>
              <a:rPr lang="en-US" sz="2400" dirty="0" err="1">
                <a:solidFill>
                  <a:schemeClr val="bg1"/>
                </a:solidFill>
                <a:latin typeface="Segoe UI Light" panose="020B0502040204020203" pitchFamily="34" charset="0"/>
                <a:cs typeface="Segoe UI Light" panose="020B0502040204020203" pitchFamily="34" charset="0"/>
              </a:rPr>
              <a:t>kunnen</a:t>
            </a:r>
            <a:endParaRPr lang="en-US" sz="2400" dirty="0">
              <a:solidFill>
                <a:schemeClr val="bg1"/>
              </a:solidFill>
              <a:latin typeface="Segoe UI Light" panose="020B0502040204020203" pitchFamily="34" charset="0"/>
              <a:cs typeface="Segoe UI Light" panose="020B0502040204020203" pitchFamily="34" charset="0"/>
            </a:endParaRPr>
          </a:p>
          <a:p>
            <a:pPr>
              <a:spcBef>
                <a:spcPts val="1799"/>
              </a:spcBef>
            </a:pPr>
            <a:r>
              <a:rPr lang="en-US" sz="2400" dirty="0" err="1">
                <a:solidFill>
                  <a:schemeClr val="bg1"/>
                </a:solidFill>
                <a:latin typeface="Segoe UI Light" panose="020B0502040204020203" pitchFamily="34" charset="0"/>
                <a:cs typeface="Segoe UI Light" panose="020B0502040204020203" pitchFamily="34" charset="0"/>
              </a:rPr>
              <a:t>Productiever</a:t>
            </a:r>
            <a:r>
              <a:rPr lang="en-US" sz="2400" dirty="0">
                <a:solidFill>
                  <a:schemeClr val="bg1"/>
                </a:solidFill>
                <a:latin typeface="Segoe UI Light" panose="020B0502040204020203" pitchFamily="34" charset="0"/>
                <a:cs typeface="Segoe UI Light" panose="020B0502040204020203" pitchFamily="34" charset="0"/>
              </a:rPr>
              <a:t>, </a:t>
            </a:r>
            <a:r>
              <a:rPr lang="en-US" sz="2400" dirty="0" err="1">
                <a:solidFill>
                  <a:schemeClr val="bg1"/>
                </a:solidFill>
                <a:latin typeface="Segoe UI Light" panose="020B0502040204020203" pitchFamily="34" charset="0"/>
                <a:cs typeface="Segoe UI Light" panose="020B0502040204020203" pitchFamily="34" charset="0"/>
              </a:rPr>
              <a:t>efficiënter</a:t>
            </a:r>
            <a:r>
              <a:rPr lang="en-US" sz="2400" dirty="0">
                <a:solidFill>
                  <a:schemeClr val="bg1"/>
                </a:solidFill>
                <a:latin typeface="Segoe UI Light" panose="020B0502040204020203" pitchFamily="34" charset="0"/>
                <a:cs typeface="Segoe UI Light" panose="020B0502040204020203" pitchFamily="34" charset="0"/>
              </a:rPr>
              <a:t> </a:t>
            </a:r>
            <a:r>
              <a:rPr lang="en-US" sz="2400" dirty="0" err="1">
                <a:solidFill>
                  <a:schemeClr val="bg1"/>
                </a:solidFill>
                <a:latin typeface="Segoe UI Light" panose="020B0502040204020203" pitchFamily="34" charset="0"/>
                <a:cs typeface="Segoe UI Light" panose="020B0502040204020203" pitchFamily="34" charset="0"/>
              </a:rPr>
              <a:t>werken</a:t>
            </a:r>
            <a:r>
              <a:rPr lang="en-US" sz="2400" dirty="0">
                <a:solidFill>
                  <a:schemeClr val="bg1"/>
                </a:solidFill>
                <a:latin typeface="Segoe UI Light" panose="020B0502040204020203" pitchFamily="34" charset="0"/>
                <a:cs typeface="Segoe UI Light" panose="020B0502040204020203" pitchFamily="34" charset="0"/>
              </a:rPr>
              <a:t> </a:t>
            </a:r>
            <a:r>
              <a:rPr lang="en-US" sz="2400" dirty="0" err="1">
                <a:solidFill>
                  <a:schemeClr val="bg1"/>
                </a:solidFill>
                <a:latin typeface="Segoe UI Light" panose="020B0502040204020203" pitchFamily="34" charset="0"/>
                <a:cs typeface="Segoe UI Light" panose="020B0502040204020203" pitchFamily="34" charset="0"/>
              </a:rPr>
              <a:t>aan</a:t>
            </a:r>
            <a:r>
              <a:rPr lang="en-US" sz="2400" dirty="0">
                <a:solidFill>
                  <a:schemeClr val="bg1"/>
                </a:solidFill>
                <a:latin typeface="Segoe UI Light" panose="020B0502040204020203" pitchFamily="34" charset="0"/>
                <a:cs typeface="Segoe UI Light" panose="020B0502040204020203" pitchFamily="34" charset="0"/>
              </a:rPr>
              <a:t> </a:t>
            </a:r>
            <a:r>
              <a:rPr lang="en-US" sz="2400" dirty="0" err="1">
                <a:solidFill>
                  <a:schemeClr val="bg1"/>
                </a:solidFill>
                <a:latin typeface="Segoe UI Light" panose="020B0502040204020203" pitchFamily="34" charset="0"/>
                <a:cs typeface="Segoe UI Light" panose="020B0502040204020203" pitchFamily="34" charset="0"/>
              </a:rPr>
              <a:t>gereduceerde</a:t>
            </a:r>
            <a:r>
              <a:rPr lang="en-US" sz="2400" dirty="0">
                <a:solidFill>
                  <a:schemeClr val="bg1"/>
                </a:solidFill>
                <a:latin typeface="Segoe UI Light" panose="020B0502040204020203" pitchFamily="34" charset="0"/>
                <a:cs typeface="Segoe UI Light" panose="020B0502040204020203" pitchFamily="34" charset="0"/>
              </a:rPr>
              <a:t> </a:t>
            </a:r>
            <a:r>
              <a:rPr lang="en-US" sz="2400" dirty="0" err="1">
                <a:solidFill>
                  <a:schemeClr val="bg1"/>
                </a:solidFill>
                <a:latin typeface="Segoe UI Light" panose="020B0502040204020203" pitchFamily="34" charset="0"/>
                <a:cs typeface="Segoe UI Light" panose="020B0502040204020203" pitchFamily="34" charset="0"/>
              </a:rPr>
              <a:t>kostprijs</a:t>
            </a:r>
            <a:endParaRPr lang="en-US" sz="2400" dirty="0">
              <a:solidFill>
                <a:schemeClr val="bg1"/>
              </a:solidFill>
              <a:latin typeface="Segoe UI Light" panose="020B0502040204020203" pitchFamily="34" charset="0"/>
              <a:cs typeface="Segoe UI Light" panose="020B0502040204020203" pitchFamily="34" charset="0"/>
            </a:endParaRPr>
          </a:p>
          <a:p>
            <a:endParaRPr lang="en-US" sz="3200" dirty="0">
              <a:solidFill>
                <a:schemeClr val="bg1"/>
              </a:solidFill>
              <a:latin typeface="Segoe UI Light" panose="020B0502040204020203" pitchFamily="34" charset="0"/>
              <a:cs typeface="Segoe UI Light" panose="020B0502040204020203" pitchFamily="34" charset="0"/>
            </a:endParaRPr>
          </a:p>
        </p:txBody>
      </p:sp>
      <p:grpSp>
        <p:nvGrpSpPr>
          <p:cNvPr id="4" name="Group 3"/>
          <p:cNvGrpSpPr/>
          <p:nvPr/>
        </p:nvGrpSpPr>
        <p:grpSpPr>
          <a:xfrm>
            <a:off x="7789843" y="3436765"/>
            <a:ext cx="2856232" cy="2964175"/>
            <a:chOff x="7724433" y="2125663"/>
            <a:chExt cx="3564273" cy="3636485"/>
          </a:xfrm>
        </p:grpSpPr>
        <p:sp>
          <p:nvSpPr>
            <p:cNvPr id="5" name="Rectangle 4"/>
            <p:cNvSpPr/>
            <p:nvPr/>
          </p:nvSpPr>
          <p:spPr bwMode="auto">
            <a:xfrm>
              <a:off x="7724433" y="2125663"/>
              <a:ext cx="3564273" cy="3636485"/>
            </a:xfrm>
            <a:prstGeom prst="rect">
              <a:avLst/>
            </a:prstGeom>
            <a:solidFill>
              <a:srgbClr val="00B0F0"/>
            </a:solidFill>
            <a:ln w="50800" cap="sq">
              <a:noFill/>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268857" rIns="0" bIns="46618" numCol="1" rtlCol="0" anchor="t" anchorCtr="0" compatLnSpc="1">
              <a:prstTxWarp prst="textNoShape">
                <a:avLst/>
              </a:prstTxWarp>
            </a:bodyPr>
            <a:lstStyle/>
            <a:p>
              <a:pPr algn="ctr" defTabSz="932013" fontAlgn="base">
                <a:spcBef>
                  <a:spcPct val="0"/>
                </a:spcBef>
                <a:spcAft>
                  <a:spcPct val="0"/>
                </a:spcAft>
              </a:pPr>
              <a:endParaRPr lang="en-US" sz="3136" dirty="0">
                <a:gradFill>
                  <a:gsLst>
                    <a:gs pos="0">
                      <a:srgbClr val="FFFFFF"/>
                    </a:gs>
                    <a:gs pos="100000">
                      <a:srgbClr val="FFFFFF"/>
                    </a:gs>
                  </a:gsLst>
                  <a:lin ang="5400000" scaled="0"/>
                </a:gradFill>
                <a:latin typeface="Segoe UI Light"/>
              </a:endParaRPr>
            </a:p>
          </p:txBody>
        </p:sp>
        <p:sp>
          <p:nvSpPr>
            <p:cNvPr id="6" name="Rectangle 5"/>
            <p:cNvSpPr/>
            <p:nvPr/>
          </p:nvSpPr>
          <p:spPr>
            <a:xfrm>
              <a:off x="7856897" y="2213622"/>
              <a:ext cx="2607051" cy="927363"/>
            </a:xfrm>
            <a:prstGeom prst="rect">
              <a:avLst/>
            </a:prstGeom>
          </p:spPr>
          <p:txBody>
            <a:bodyPr wrap="none">
              <a:spAutoFit/>
            </a:bodyPr>
            <a:lstStyle/>
            <a:p>
              <a:pPr algn="ctr" defTabSz="932013" fontAlgn="base">
                <a:spcBef>
                  <a:spcPct val="0"/>
                </a:spcBef>
                <a:spcAft>
                  <a:spcPct val="0"/>
                </a:spcAft>
              </a:pPr>
              <a:r>
                <a:rPr lang="en-US" sz="4312" dirty="0" err="1">
                  <a:gradFill>
                    <a:gsLst>
                      <a:gs pos="0">
                        <a:srgbClr val="FFFFFF"/>
                      </a:gs>
                      <a:gs pos="100000">
                        <a:srgbClr val="FFFFFF"/>
                      </a:gs>
                    </a:gsLst>
                    <a:lin ang="5400000" scaled="0"/>
                  </a:gradFill>
                  <a:latin typeface="Segoe UI Light"/>
                </a:rPr>
                <a:t>Kostprijs</a:t>
              </a:r>
              <a:endParaRPr lang="en-US" sz="4312" dirty="0">
                <a:gradFill>
                  <a:gsLst>
                    <a:gs pos="0">
                      <a:srgbClr val="FFFFFF"/>
                    </a:gs>
                    <a:gs pos="100000">
                      <a:srgbClr val="FFFFFF"/>
                    </a:gs>
                  </a:gsLst>
                  <a:lin ang="5400000" scaled="0"/>
                </a:gradFill>
                <a:latin typeface="Segoe UI Light"/>
              </a:endParaRPr>
            </a:p>
          </p:txBody>
        </p:sp>
        <p:sp>
          <p:nvSpPr>
            <p:cNvPr id="7" name="Freeform 9"/>
            <p:cNvSpPr>
              <a:spLocks noChangeAspect="1"/>
            </p:cNvSpPr>
            <p:nvPr/>
          </p:nvSpPr>
          <p:spPr bwMode="black">
            <a:xfrm>
              <a:off x="10168957" y="4082427"/>
              <a:ext cx="853523" cy="1471371"/>
            </a:xfrm>
            <a:custGeom>
              <a:avLst/>
              <a:gdLst>
                <a:gd name="T0" fmla="*/ 219 w 339"/>
                <a:gd name="T1" fmla="*/ 584 h 584"/>
                <a:gd name="T2" fmla="*/ 219 w 339"/>
                <a:gd name="T3" fmla="*/ 511 h 584"/>
                <a:gd name="T4" fmla="*/ 339 w 339"/>
                <a:gd name="T5" fmla="*/ 373 h 584"/>
                <a:gd name="T6" fmla="*/ 214 w 339"/>
                <a:gd name="T7" fmla="*/ 230 h 584"/>
                <a:gd name="T8" fmla="*/ 146 w 339"/>
                <a:gd name="T9" fmla="*/ 190 h 584"/>
                <a:gd name="T10" fmla="*/ 186 w 339"/>
                <a:gd name="T11" fmla="*/ 169 h 584"/>
                <a:gd name="T12" fmla="*/ 274 w 339"/>
                <a:gd name="T13" fmla="*/ 191 h 584"/>
                <a:gd name="T14" fmla="*/ 294 w 339"/>
                <a:gd name="T15" fmla="*/ 200 h 584"/>
                <a:gd name="T16" fmla="*/ 300 w 339"/>
                <a:gd name="T17" fmla="*/ 180 h 584"/>
                <a:gd name="T18" fmla="*/ 324 w 339"/>
                <a:gd name="T19" fmla="*/ 89 h 584"/>
                <a:gd name="T20" fmla="*/ 310 w 339"/>
                <a:gd name="T21" fmla="*/ 83 h 584"/>
                <a:gd name="T22" fmla="*/ 222 w 339"/>
                <a:gd name="T23" fmla="*/ 61 h 584"/>
                <a:gd name="T24" fmla="*/ 222 w 339"/>
                <a:gd name="T25" fmla="*/ 0 h 584"/>
                <a:gd name="T26" fmla="*/ 121 w 339"/>
                <a:gd name="T27" fmla="*/ 0 h 584"/>
                <a:gd name="T28" fmla="*/ 121 w 339"/>
                <a:gd name="T29" fmla="*/ 68 h 584"/>
                <a:gd name="T30" fmla="*/ 7 w 339"/>
                <a:gd name="T31" fmla="*/ 201 h 584"/>
                <a:gd name="T32" fmla="*/ 140 w 339"/>
                <a:gd name="T33" fmla="*/ 341 h 584"/>
                <a:gd name="T34" fmla="*/ 200 w 339"/>
                <a:gd name="T35" fmla="*/ 383 h 584"/>
                <a:gd name="T36" fmla="*/ 153 w 339"/>
                <a:gd name="T37" fmla="*/ 407 h 584"/>
                <a:gd name="T38" fmla="*/ 50 w 339"/>
                <a:gd name="T39" fmla="*/ 379 h 584"/>
                <a:gd name="T40" fmla="*/ 30 w 339"/>
                <a:gd name="T41" fmla="*/ 369 h 584"/>
                <a:gd name="T42" fmla="*/ 0 w 339"/>
                <a:gd name="T43" fmla="*/ 483 h 584"/>
                <a:gd name="T44" fmla="*/ 0 w 339"/>
                <a:gd name="T45" fmla="*/ 483 h 584"/>
                <a:gd name="T46" fmla="*/ 12 w 339"/>
                <a:gd name="T47" fmla="*/ 489 h 584"/>
                <a:gd name="T48" fmla="*/ 118 w 339"/>
                <a:gd name="T49" fmla="*/ 518 h 584"/>
                <a:gd name="T50" fmla="*/ 118 w 339"/>
                <a:gd name="T51" fmla="*/ 584 h 584"/>
                <a:gd name="T52" fmla="*/ 219 w 339"/>
                <a:gd name="T53" fmla="*/ 584 h 5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39" h="584">
                  <a:moveTo>
                    <a:pt x="219" y="584"/>
                  </a:moveTo>
                  <a:cubicBezTo>
                    <a:pt x="219" y="511"/>
                    <a:pt x="219" y="511"/>
                    <a:pt x="219" y="511"/>
                  </a:cubicBezTo>
                  <a:cubicBezTo>
                    <a:pt x="293" y="493"/>
                    <a:pt x="339" y="442"/>
                    <a:pt x="339" y="373"/>
                  </a:cubicBezTo>
                  <a:cubicBezTo>
                    <a:pt x="339" y="304"/>
                    <a:pt x="301" y="261"/>
                    <a:pt x="214" y="230"/>
                  </a:cubicBezTo>
                  <a:cubicBezTo>
                    <a:pt x="182" y="219"/>
                    <a:pt x="146" y="203"/>
                    <a:pt x="146" y="190"/>
                  </a:cubicBezTo>
                  <a:cubicBezTo>
                    <a:pt x="146" y="172"/>
                    <a:pt x="171" y="169"/>
                    <a:pt x="186" y="169"/>
                  </a:cubicBezTo>
                  <a:cubicBezTo>
                    <a:pt x="230" y="169"/>
                    <a:pt x="258" y="183"/>
                    <a:pt x="274" y="191"/>
                  </a:cubicBezTo>
                  <a:cubicBezTo>
                    <a:pt x="294" y="200"/>
                    <a:pt x="294" y="200"/>
                    <a:pt x="294" y="200"/>
                  </a:cubicBezTo>
                  <a:cubicBezTo>
                    <a:pt x="300" y="180"/>
                    <a:pt x="300" y="180"/>
                    <a:pt x="300" y="180"/>
                  </a:cubicBezTo>
                  <a:cubicBezTo>
                    <a:pt x="324" y="89"/>
                    <a:pt x="324" y="89"/>
                    <a:pt x="324" y="89"/>
                  </a:cubicBezTo>
                  <a:cubicBezTo>
                    <a:pt x="310" y="83"/>
                    <a:pt x="310" y="83"/>
                    <a:pt x="310" y="83"/>
                  </a:cubicBezTo>
                  <a:cubicBezTo>
                    <a:pt x="293" y="75"/>
                    <a:pt x="264" y="64"/>
                    <a:pt x="222" y="61"/>
                  </a:cubicBezTo>
                  <a:cubicBezTo>
                    <a:pt x="222" y="0"/>
                    <a:pt x="222" y="0"/>
                    <a:pt x="222" y="0"/>
                  </a:cubicBezTo>
                  <a:cubicBezTo>
                    <a:pt x="121" y="0"/>
                    <a:pt x="121" y="0"/>
                    <a:pt x="121" y="0"/>
                  </a:cubicBezTo>
                  <a:cubicBezTo>
                    <a:pt x="121" y="68"/>
                    <a:pt x="121" y="68"/>
                    <a:pt x="121" y="68"/>
                  </a:cubicBezTo>
                  <a:cubicBezTo>
                    <a:pt x="51" y="86"/>
                    <a:pt x="7" y="136"/>
                    <a:pt x="7" y="201"/>
                  </a:cubicBezTo>
                  <a:cubicBezTo>
                    <a:pt x="7" y="286"/>
                    <a:pt x="78" y="320"/>
                    <a:pt x="140" y="341"/>
                  </a:cubicBezTo>
                  <a:cubicBezTo>
                    <a:pt x="193" y="359"/>
                    <a:pt x="200" y="372"/>
                    <a:pt x="200" y="383"/>
                  </a:cubicBezTo>
                  <a:cubicBezTo>
                    <a:pt x="200" y="400"/>
                    <a:pt x="176" y="407"/>
                    <a:pt x="153" y="407"/>
                  </a:cubicBezTo>
                  <a:cubicBezTo>
                    <a:pt x="107" y="407"/>
                    <a:pt x="68" y="390"/>
                    <a:pt x="50" y="379"/>
                  </a:cubicBezTo>
                  <a:cubicBezTo>
                    <a:pt x="30" y="369"/>
                    <a:pt x="30" y="369"/>
                    <a:pt x="30" y="369"/>
                  </a:cubicBezTo>
                  <a:cubicBezTo>
                    <a:pt x="0" y="483"/>
                    <a:pt x="0" y="483"/>
                    <a:pt x="0" y="483"/>
                  </a:cubicBezTo>
                  <a:cubicBezTo>
                    <a:pt x="0" y="483"/>
                    <a:pt x="0" y="483"/>
                    <a:pt x="0" y="483"/>
                  </a:cubicBezTo>
                  <a:cubicBezTo>
                    <a:pt x="12" y="489"/>
                    <a:pt x="12" y="489"/>
                    <a:pt x="12" y="489"/>
                  </a:cubicBezTo>
                  <a:cubicBezTo>
                    <a:pt x="39" y="504"/>
                    <a:pt x="79" y="515"/>
                    <a:pt x="118" y="518"/>
                  </a:cubicBezTo>
                  <a:cubicBezTo>
                    <a:pt x="118" y="584"/>
                    <a:pt x="118" y="584"/>
                    <a:pt x="118" y="584"/>
                  </a:cubicBezTo>
                  <a:lnTo>
                    <a:pt x="219" y="584"/>
                  </a:lnTo>
                  <a:close/>
                </a:path>
              </a:pathLst>
            </a:custGeom>
            <a:solidFill>
              <a:srgbClr val="FFFFFF"/>
            </a:solidFill>
            <a:ln w="31750" cap="sq">
              <a:noFill/>
              <a:miter lim="800000"/>
              <a:headEnd/>
              <a:tailEnd/>
            </a:ln>
            <a:extLst/>
          </p:spPr>
          <p:txBody>
            <a:bodyPr vert="horz" wrap="square" lIns="89619" tIns="44809" rIns="89619" bIns="44809" numCol="1" anchor="t" anchorCtr="0" compatLnSpc="1">
              <a:prstTxWarp prst="textNoShape">
                <a:avLst/>
              </a:prstTxWarp>
            </a:bodyPr>
            <a:lstStyle/>
            <a:p>
              <a:pPr defTabSz="913859"/>
              <a:endParaRPr lang="en-US" sz="1764">
                <a:solidFill>
                  <a:srgbClr val="505050"/>
                </a:solidFill>
              </a:endParaRPr>
            </a:p>
          </p:txBody>
        </p:sp>
      </p:grpSp>
      <p:grpSp>
        <p:nvGrpSpPr>
          <p:cNvPr id="8" name="Group 7"/>
          <p:cNvGrpSpPr/>
          <p:nvPr/>
        </p:nvGrpSpPr>
        <p:grpSpPr>
          <a:xfrm>
            <a:off x="4414535" y="3432883"/>
            <a:ext cx="2909120" cy="2968057"/>
            <a:chOff x="4018476" y="2125663"/>
            <a:chExt cx="3564273" cy="3636485"/>
          </a:xfrm>
        </p:grpSpPr>
        <p:sp>
          <p:nvSpPr>
            <p:cNvPr id="9" name="Rectangle 8"/>
            <p:cNvSpPr/>
            <p:nvPr/>
          </p:nvSpPr>
          <p:spPr bwMode="auto">
            <a:xfrm>
              <a:off x="4018476" y="2125663"/>
              <a:ext cx="3564273" cy="3636485"/>
            </a:xfrm>
            <a:prstGeom prst="rect">
              <a:avLst/>
            </a:prstGeom>
            <a:solidFill>
              <a:schemeClr val="bg1">
                <a:lumMod val="85000"/>
              </a:schemeClr>
            </a:solidFill>
            <a:ln w="50800" cap="sq">
              <a:noFill/>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268857" rIns="0" bIns="46618" numCol="1" rtlCol="0" anchor="t" anchorCtr="0" compatLnSpc="1">
              <a:prstTxWarp prst="textNoShape">
                <a:avLst/>
              </a:prstTxWarp>
            </a:bodyPr>
            <a:lstStyle/>
            <a:p>
              <a:pPr algn="ctr" defTabSz="932013" fontAlgn="base">
                <a:spcBef>
                  <a:spcPct val="0"/>
                </a:spcBef>
                <a:spcAft>
                  <a:spcPct val="0"/>
                </a:spcAft>
              </a:pPr>
              <a:endParaRPr lang="en-US" sz="3136" dirty="0">
                <a:solidFill>
                  <a:srgbClr val="00B0F0"/>
                </a:solidFill>
                <a:latin typeface="Segoe UI Light"/>
              </a:endParaRPr>
            </a:p>
          </p:txBody>
        </p:sp>
        <p:sp>
          <p:nvSpPr>
            <p:cNvPr id="10" name="Rectangle 9"/>
            <p:cNvSpPr/>
            <p:nvPr/>
          </p:nvSpPr>
          <p:spPr>
            <a:xfrm>
              <a:off x="4119180" y="2218263"/>
              <a:ext cx="2404342" cy="926150"/>
            </a:xfrm>
            <a:prstGeom prst="rect">
              <a:avLst/>
            </a:prstGeom>
          </p:spPr>
          <p:txBody>
            <a:bodyPr wrap="none">
              <a:spAutoFit/>
            </a:bodyPr>
            <a:lstStyle/>
            <a:p>
              <a:pPr algn="ctr" defTabSz="932013" fontAlgn="base">
                <a:spcBef>
                  <a:spcPct val="0"/>
                </a:spcBef>
                <a:spcAft>
                  <a:spcPct val="0"/>
                </a:spcAft>
              </a:pPr>
              <a:r>
                <a:rPr lang="en-US" sz="4312" dirty="0" err="1">
                  <a:solidFill>
                    <a:srgbClr val="0070C0"/>
                  </a:solidFill>
                  <a:latin typeface="Segoe UI Light"/>
                </a:rPr>
                <a:t>Schalen</a:t>
              </a:r>
              <a:endParaRPr lang="en-US" sz="4312" dirty="0">
                <a:solidFill>
                  <a:srgbClr val="0070C0"/>
                </a:solidFill>
                <a:latin typeface="Segoe UI Light"/>
              </a:endParaRPr>
            </a:p>
          </p:txBody>
        </p:sp>
        <p:grpSp>
          <p:nvGrpSpPr>
            <p:cNvPr id="11" name="Group 425"/>
            <p:cNvGrpSpPr>
              <a:grpSpLocks noChangeAspect="1"/>
            </p:cNvGrpSpPr>
            <p:nvPr/>
          </p:nvGrpSpPr>
          <p:grpSpPr bwMode="auto">
            <a:xfrm>
              <a:off x="5868362" y="4039186"/>
              <a:ext cx="1459737" cy="1479887"/>
              <a:chOff x="-5139" y="3144"/>
              <a:chExt cx="652" cy="661"/>
            </a:xfrm>
            <a:solidFill>
              <a:schemeClr val="bg1">
                <a:lumMod val="50000"/>
              </a:schemeClr>
            </a:solidFill>
          </p:grpSpPr>
          <p:sp>
            <p:nvSpPr>
              <p:cNvPr id="12" name="Freeform 426"/>
              <p:cNvSpPr>
                <a:spLocks/>
              </p:cNvSpPr>
              <p:nvPr/>
            </p:nvSpPr>
            <p:spPr bwMode="auto">
              <a:xfrm>
                <a:off x="-5139" y="3144"/>
                <a:ext cx="300" cy="304"/>
              </a:xfrm>
              <a:custGeom>
                <a:avLst/>
                <a:gdLst>
                  <a:gd name="T0" fmla="*/ 0 w 300"/>
                  <a:gd name="T1" fmla="*/ 0 h 304"/>
                  <a:gd name="T2" fmla="*/ 0 w 300"/>
                  <a:gd name="T3" fmla="*/ 231 h 304"/>
                  <a:gd name="T4" fmla="*/ 70 w 300"/>
                  <a:gd name="T5" fmla="*/ 160 h 304"/>
                  <a:gd name="T6" fmla="*/ 212 w 300"/>
                  <a:gd name="T7" fmla="*/ 304 h 304"/>
                  <a:gd name="T8" fmla="*/ 300 w 300"/>
                  <a:gd name="T9" fmla="*/ 215 h 304"/>
                  <a:gd name="T10" fmla="*/ 158 w 300"/>
                  <a:gd name="T11" fmla="*/ 71 h 304"/>
                  <a:gd name="T12" fmla="*/ 229 w 300"/>
                  <a:gd name="T13" fmla="*/ 0 h 304"/>
                  <a:gd name="T14" fmla="*/ 0 w 300"/>
                  <a:gd name="T15" fmla="*/ 0 h 3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0" h="304">
                    <a:moveTo>
                      <a:pt x="0" y="0"/>
                    </a:moveTo>
                    <a:lnTo>
                      <a:pt x="0" y="231"/>
                    </a:lnTo>
                    <a:lnTo>
                      <a:pt x="70" y="160"/>
                    </a:lnTo>
                    <a:lnTo>
                      <a:pt x="212" y="304"/>
                    </a:lnTo>
                    <a:lnTo>
                      <a:pt x="300" y="215"/>
                    </a:lnTo>
                    <a:lnTo>
                      <a:pt x="158" y="71"/>
                    </a:lnTo>
                    <a:lnTo>
                      <a:pt x="229" y="0"/>
                    </a:lnTo>
                    <a:lnTo>
                      <a:pt x="0" y="0"/>
                    </a:lnTo>
                    <a:close/>
                  </a:path>
                </a:pathLst>
              </a:custGeom>
              <a:solidFill>
                <a:srgbClr val="0070C0"/>
              </a:solidFill>
              <a:ln w="31750" cap="sq">
                <a:noFill/>
                <a:miter lim="800000"/>
                <a:headEnd/>
                <a:tailEnd/>
              </a:ln>
              <a:extLst/>
            </p:spPr>
            <p:txBody>
              <a:bodyPr vert="horz" wrap="square" lIns="89619" tIns="44809" rIns="89619" bIns="44809" numCol="1" anchor="t" anchorCtr="0" compatLnSpc="1">
                <a:prstTxWarp prst="textNoShape">
                  <a:avLst/>
                </a:prstTxWarp>
              </a:bodyPr>
              <a:lstStyle/>
              <a:p>
                <a:pPr defTabSz="913859"/>
                <a:endParaRPr lang="en-US" sz="1764">
                  <a:solidFill>
                    <a:srgbClr val="0070C0"/>
                  </a:solidFill>
                </a:endParaRPr>
              </a:p>
            </p:txBody>
          </p:sp>
          <p:sp>
            <p:nvSpPr>
              <p:cNvPr id="13" name="Freeform 427"/>
              <p:cNvSpPr>
                <a:spLocks/>
              </p:cNvSpPr>
              <p:nvPr/>
            </p:nvSpPr>
            <p:spPr bwMode="auto">
              <a:xfrm>
                <a:off x="-4787" y="3144"/>
                <a:ext cx="300" cy="304"/>
              </a:xfrm>
              <a:custGeom>
                <a:avLst/>
                <a:gdLst>
                  <a:gd name="T0" fmla="*/ 300 w 300"/>
                  <a:gd name="T1" fmla="*/ 0 h 304"/>
                  <a:gd name="T2" fmla="*/ 300 w 300"/>
                  <a:gd name="T3" fmla="*/ 231 h 304"/>
                  <a:gd name="T4" fmla="*/ 229 w 300"/>
                  <a:gd name="T5" fmla="*/ 160 h 304"/>
                  <a:gd name="T6" fmla="*/ 87 w 300"/>
                  <a:gd name="T7" fmla="*/ 304 h 304"/>
                  <a:gd name="T8" fmla="*/ 0 w 300"/>
                  <a:gd name="T9" fmla="*/ 215 h 304"/>
                  <a:gd name="T10" fmla="*/ 141 w 300"/>
                  <a:gd name="T11" fmla="*/ 71 h 304"/>
                  <a:gd name="T12" fmla="*/ 70 w 300"/>
                  <a:gd name="T13" fmla="*/ 0 h 304"/>
                  <a:gd name="T14" fmla="*/ 300 w 300"/>
                  <a:gd name="T15" fmla="*/ 0 h 3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0" h="304">
                    <a:moveTo>
                      <a:pt x="300" y="0"/>
                    </a:moveTo>
                    <a:lnTo>
                      <a:pt x="300" y="231"/>
                    </a:lnTo>
                    <a:lnTo>
                      <a:pt x="229" y="160"/>
                    </a:lnTo>
                    <a:lnTo>
                      <a:pt x="87" y="304"/>
                    </a:lnTo>
                    <a:lnTo>
                      <a:pt x="0" y="215"/>
                    </a:lnTo>
                    <a:lnTo>
                      <a:pt x="141" y="71"/>
                    </a:lnTo>
                    <a:lnTo>
                      <a:pt x="70" y="0"/>
                    </a:lnTo>
                    <a:lnTo>
                      <a:pt x="300" y="0"/>
                    </a:lnTo>
                    <a:close/>
                  </a:path>
                </a:pathLst>
              </a:custGeom>
              <a:solidFill>
                <a:srgbClr val="0070C0"/>
              </a:solidFill>
              <a:ln w="31750" cap="sq">
                <a:noFill/>
                <a:miter lim="800000"/>
                <a:headEnd/>
                <a:tailEnd/>
              </a:ln>
              <a:extLst/>
            </p:spPr>
            <p:txBody>
              <a:bodyPr vert="horz" wrap="square" lIns="89619" tIns="44809" rIns="89619" bIns="44809" numCol="1" anchor="t" anchorCtr="0" compatLnSpc="1">
                <a:prstTxWarp prst="textNoShape">
                  <a:avLst/>
                </a:prstTxWarp>
              </a:bodyPr>
              <a:lstStyle/>
              <a:p>
                <a:pPr defTabSz="913859"/>
                <a:endParaRPr lang="en-US" sz="1764">
                  <a:solidFill>
                    <a:srgbClr val="0070C0"/>
                  </a:solidFill>
                </a:endParaRPr>
              </a:p>
            </p:txBody>
          </p:sp>
          <p:sp>
            <p:nvSpPr>
              <p:cNvPr id="14" name="Freeform 428"/>
              <p:cNvSpPr>
                <a:spLocks/>
              </p:cNvSpPr>
              <p:nvPr/>
            </p:nvSpPr>
            <p:spPr bwMode="auto">
              <a:xfrm>
                <a:off x="-5139" y="3500"/>
                <a:ext cx="300" cy="305"/>
              </a:xfrm>
              <a:custGeom>
                <a:avLst/>
                <a:gdLst>
                  <a:gd name="T0" fmla="*/ 0 w 300"/>
                  <a:gd name="T1" fmla="*/ 305 h 305"/>
                  <a:gd name="T2" fmla="*/ 0 w 300"/>
                  <a:gd name="T3" fmla="*/ 74 h 305"/>
                  <a:gd name="T4" fmla="*/ 70 w 300"/>
                  <a:gd name="T5" fmla="*/ 145 h 305"/>
                  <a:gd name="T6" fmla="*/ 212 w 300"/>
                  <a:gd name="T7" fmla="*/ 0 h 305"/>
                  <a:gd name="T8" fmla="*/ 300 w 300"/>
                  <a:gd name="T9" fmla="*/ 90 h 305"/>
                  <a:gd name="T10" fmla="*/ 158 w 300"/>
                  <a:gd name="T11" fmla="*/ 234 h 305"/>
                  <a:gd name="T12" fmla="*/ 229 w 300"/>
                  <a:gd name="T13" fmla="*/ 305 h 305"/>
                  <a:gd name="T14" fmla="*/ 0 w 300"/>
                  <a:gd name="T15" fmla="*/ 305 h 30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0" h="305">
                    <a:moveTo>
                      <a:pt x="0" y="305"/>
                    </a:moveTo>
                    <a:lnTo>
                      <a:pt x="0" y="74"/>
                    </a:lnTo>
                    <a:lnTo>
                      <a:pt x="70" y="145"/>
                    </a:lnTo>
                    <a:lnTo>
                      <a:pt x="212" y="0"/>
                    </a:lnTo>
                    <a:lnTo>
                      <a:pt x="300" y="90"/>
                    </a:lnTo>
                    <a:lnTo>
                      <a:pt x="158" y="234"/>
                    </a:lnTo>
                    <a:lnTo>
                      <a:pt x="229" y="305"/>
                    </a:lnTo>
                    <a:lnTo>
                      <a:pt x="0" y="305"/>
                    </a:lnTo>
                    <a:close/>
                  </a:path>
                </a:pathLst>
              </a:custGeom>
              <a:solidFill>
                <a:srgbClr val="0070C0"/>
              </a:solidFill>
              <a:ln w="31750" cap="sq">
                <a:noFill/>
                <a:miter lim="800000"/>
                <a:headEnd/>
                <a:tailEnd/>
              </a:ln>
              <a:extLst/>
            </p:spPr>
            <p:txBody>
              <a:bodyPr vert="horz" wrap="square" lIns="89619" tIns="44809" rIns="89619" bIns="44809" numCol="1" anchor="t" anchorCtr="0" compatLnSpc="1">
                <a:prstTxWarp prst="textNoShape">
                  <a:avLst/>
                </a:prstTxWarp>
              </a:bodyPr>
              <a:lstStyle/>
              <a:p>
                <a:pPr defTabSz="913859"/>
                <a:endParaRPr lang="en-US" sz="1764">
                  <a:solidFill>
                    <a:srgbClr val="0070C0"/>
                  </a:solidFill>
                </a:endParaRPr>
              </a:p>
            </p:txBody>
          </p:sp>
          <p:sp>
            <p:nvSpPr>
              <p:cNvPr id="15" name="Freeform 429"/>
              <p:cNvSpPr>
                <a:spLocks/>
              </p:cNvSpPr>
              <p:nvPr/>
            </p:nvSpPr>
            <p:spPr bwMode="auto">
              <a:xfrm>
                <a:off x="-4787" y="3500"/>
                <a:ext cx="300" cy="305"/>
              </a:xfrm>
              <a:custGeom>
                <a:avLst/>
                <a:gdLst>
                  <a:gd name="T0" fmla="*/ 300 w 300"/>
                  <a:gd name="T1" fmla="*/ 305 h 305"/>
                  <a:gd name="T2" fmla="*/ 300 w 300"/>
                  <a:gd name="T3" fmla="*/ 74 h 305"/>
                  <a:gd name="T4" fmla="*/ 229 w 300"/>
                  <a:gd name="T5" fmla="*/ 145 h 305"/>
                  <a:gd name="T6" fmla="*/ 87 w 300"/>
                  <a:gd name="T7" fmla="*/ 0 h 305"/>
                  <a:gd name="T8" fmla="*/ 0 w 300"/>
                  <a:gd name="T9" fmla="*/ 90 h 305"/>
                  <a:gd name="T10" fmla="*/ 141 w 300"/>
                  <a:gd name="T11" fmla="*/ 234 h 305"/>
                  <a:gd name="T12" fmla="*/ 70 w 300"/>
                  <a:gd name="T13" fmla="*/ 305 h 305"/>
                  <a:gd name="T14" fmla="*/ 300 w 300"/>
                  <a:gd name="T15" fmla="*/ 305 h 30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0" h="305">
                    <a:moveTo>
                      <a:pt x="300" y="305"/>
                    </a:moveTo>
                    <a:lnTo>
                      <a:pt x="300" y="74"/>
                    </a:lnTo>
                    <a:lnTo>
                      <a:pt x="229" y="145"/>
                    </a:lnTo>
                    <a:lnTo>
                      <a:pt x="87" y="0"/>
                    </a:lnTo>
                    <a:lnTo>
                      <a:pt x="0" y="90"/>
                    </a:lnTo>
                    <a:lnTo>
                      <a:pt x="141" y="234"/>
                    </a:lnTo>
                    <a:lnTo>
                      <a:pt x="70" y="305"/>
                    </a:lnTo>
                    <a:lnTo>
                      <a:pt x="300" y="305"/>
                    </a:lnTo>
                    <a:close/>
                  </a:path>
                </a:pathLst>
              </a:custGeom>
              <a:solidFill>
                <a:srgbClr val="0070C0"/>
              </a:solidFill>
              <a:ln w="31750" cap="sq">
                <a:noFill/>
                <a:miter lim="800000"/>
                <a:headEnd/>
                <a:tailEnd/>
              </a:ln>
              <a:extLst/>
            </p:spPr>
            <p:txBody>
              <a:bodyPr vert="horz" wrap="square" lIns="89619" tIns="44809" rIns="89619" bIns="44809" numCol="1" anchor="t" anchorCtr="0" compatLnSpc="1">
                <a:prstTxWarp prst="textNoShape">
                  <a:avLst/>
                </a:prstTxWarp>
              </a:bodyPr>
              <a:lstStyle/>
              <a:p>
                <a:pPr defTabSz="913859"/>
                <a:endParaRPr lang="en-US" sz="1764">
                  <a:solidFill>
                    <a:srgbClr val="0070C0"/>
                  </a:solidFill>
                </a:endParaRPr>
              </a:p>
            </p:txBody>
          </p:sp>
        </p:grpSp>
      </p:grpSp>
      <p:grpSp>
        <p:nvGrpSpPr>
          <p:cNvPr id="16" name="Group 15"/>
          <p:cNvGrpSpPr/>
          <p:nvPr/>
        </p:nvGrpSpPr>
        <p:grpSpPr>
          <a:xfrm>
            <a:off x="951475" y="3432883"/>
            <a:ext cx="2909119" cy="2968057"/>
            <a:chOff x="312520" y="2125663"/>
            <a:chExt cx="3564273" cy="3636485"/>
          </a:xfrm>
        </p:grpSpPr>
        <p:sp>
          <p:nvSpPr>
            <p:cNvPr id="17" name="Rectangle 16"/>
            <p:cNvSpPr/>
            <p:nvPr/>
          </p:nvSpPr>
          <p:spPr bwMode="auto">
            <a:xfrm>
              <a:off x="312520" y="2125663"/>
              <a:ext cx="3564273" cy="3636485"/>
            </a:xfrm>
            <a:prstGeom prst="rect">
              <a:avLst/>
            </a:prstGeom>
            <a:solidFill>
              <a:schemeClr val="bg1"/>
            </a:solidFill>
            <a:ln w="50800" cap="sq">
              <a:noFill/>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268857" rIns="0" bIns="46618" numCol="1" rtlCol="0" anchor="t" anchorCtr="0" compatLnSpc="1">
              <a:prstTxWarp prst="textNoShape">
                <a:avLst/>
              </a:prstTxWarp>
            </a:bodyPr>
            <a:lstStyle/>
            <a:p>
              <a:pPr algn="ctr" defTabSz="932013" fontAlgn="base">
                <a:spcBef>
                  <a:spcPct val="0"/>
                </a:spcBef>
                <a:spcAft>
                  <a:spcPct val="0"/>
                </a:spcAft>
              </a:pPr>
              <a:endParaRPr lang="en-US" sz="3136" dirty="0">
                <a:solidFill>
                  <a:srgbClr val="00B0F0"/>
                </a:solidFill>
                <a:latin typeface="Segoe UI Light"/>
              </a:endParaRPr>
            </a:p>
          </p:txBody>
        </p:sp>
        <p:sp>
          <p:nvSpPr>
            <p:cNvPr id="18" name="Rectangle 17"/>
            <p:cNvSpPr/>
            <p:nvPr/>
          </p:nvSpPr>
          <p:spPr>
            <a:xfrm>
              <a:off x="312520" y="2218263"/>
              <a:ext cx="2630205" cy="926150"/>
            </a:xfrm>
            <a:prstGeom prst="rect">
              <a:avLst/>
            </a:prstGeom>
          </p:spPr>
          <p:txBody>
            <a:bodyPr wrap="none">
              <a:spAutoFit/>
            </a:bodyPr>
            <a:lstStyle/>
            <a:p>
              <a:pPr algn="ctr" defTabSz="932013" fontAlgn="base">
                <a:spcBef>
                  <a:spcPct val="0"/>
                </a:spcBef>
                <a:spcAft>
                  <a:spcPct val="0"/>
                </a:spcAft>
              </a:pPr>
              <a:r>
                <a:rPr lang="en-US" sz="4312" dirty="0" err="1">
                  <a:solidFill>
                    <a:srgbClr val="00B0F0"/>
                  </a:solidFill>
                  <a:latin typeface="Segoe UI Light"/>
                </a:rPr>
                <a:t>Snelheid</a:t>
              </a:r>
              <a:endParaRPr lang="en-US" sz="4312" dirty="0">
                <a:solidFill>
                  <a:srgbClr val="00B0F0"/>
                </a:solidFill>
                <a:latin typeface="Segoe UI Light"/>
              </a:endParaRPr>
            </a:p>
          </p:txBody>
        </p:sp>
        <p:sp>
          <p:nvSpPr>
            <p:cNvPr id="19" name="Freeform 58"/>
            <p:cNvSpPr>
              <a:spLocks noEditPoints="1"/>
            </p:cNvSpPr>
            <p:nvPr/>
          </p:nvSpPr>
          <p:spPr bwMode="black">
            <a:xfrm>
              <a:off x="2149580" y="3940754"/>
              <a:ext cx="1472563" cy="1578319"/>
            </a:xfrm>
            <a:custGeom>
              <a:avLst/>
              <a:gdLst>
                <a:gd name="T0" fmla="*/ 181 w 182"/>
                <a:gd name="T1" fmla="*/ 65 h 195"/>
                <a:gd name="T2" fmla="*/ 88 w 182"/>
                <a:gd name="T3" fmla="*/ 0 h 195"/>
                <a:gd name="T4" fmla="*/ 88 w 182"/>
                <a:gd name="T5" fmla="*/ 40 h 195"/>
                <a:gd name="T6" fmla="*/ 1 w 182"/>
                <a:gd name="T7" fmla="*/ 40 h 195"/>
                <a:gd name="T8" fmla="*/ 1 w 182"/>
                <a:gd name="T9" fmla="*/ 89 h 195"/>
                <a:gd name="T10" fmla="*/ 57 w 182"/>
                <a:gd name="T11" fmla="*/ 89 h 195"/>
                <a:gd name="T12" fmla="*/ 88 w 182"/>
                <a:gd name="T13" fmla="*/ 68 h 195"/>
                <a:gd name="T14" fmla="*/ 88 w 182"/>
                <a:gd name="T15" fmla="*/ 130 h 195"/>
                <a:gd name="T16" fmla="*/ 181 w 182"/>
                <a:gd name="T17" fmla="*/ 65 h 195"/>
                <a:gd name="T18" fmla="*/ 19 w 182"/>
                <a:gd name="T19" fmla="*/ 127 h 195"/>
                <a:gd name="T20" fmla="*/ 88 w 182"/>
                <a:gd name="T21" fmla="*/ 172 h 195"/>
                <a:gd name="T22" fmla="*/ 88 w 182"/>
                <a:gd name="T23" fmla="*/ 142 h 195"/>
                <a:gd name="T24" fmla="*/ 178 w 182"/>
                <a:gd name="T25" fmla="*/ 142 h 195"/>
                <a:gd name="T26" fmla="*/ 178 w 182"/>
                <a:gd name="T27" fmla="*/ 153 h 195"/>
                <a:gd name="T28" fmla="*/ 100 w 182"/>
                <a:gd name="T29" fmla="*/ 153 h 195"/>
                <a:gd name="T30" fmla="*/ 100 w 182"/>
                <a:gd name="T31" fmla="*/ 195 h 195"/>
                <a:gd name="T32" fmla="*/ 0 w 182"/>
                <a:gd name="T33" fmla="*/ 127 h 195"/>
                <a:gd name="T34" fmla="*/ 19 w 182"/>
                <a:gd name="T35" fmla="*/ 127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2" h="195">
                  <a:moveTo>
                    <a:pt x="181" y="65"/>
                  </a:moveTo>
                  <a:cubicBezTo>
                    <a:pt x="88" y="0"/>
                    <a:pt x="88" y="0"/>
                    <a:pt x="88" y="0"/>
                  </a:cubicBezTo>
                  <a:cubicBezTo>
                    <a:pt x="88" y="40"/>
                    <a:pt x="88" y="40"/>
                    <a:pt x="88" y="40"/>
                  </a:cubicBezTo>
                  <a:cubicBezTo>
                    <a:pt x="1" y="40"/>
                    <a:pt x="1" y="40"/>
                    <a:pt x="1" y="40"/>
                  </a:cubicBezTo>
                  <a:cubicBezTo>
                    <a:pt x="1" y="89"/>
                    <a:pt x="1" y="89"/>
                    <a:pt x="1" y="89"/>
                  </a:cubicBezTo>
                  <a:cubicBezTo>
                    <a:pt x="57" y="89"/>
                    <a:pt x="57" y="89"/>
                    <a:pt x="57" y="89"/>
                  </a:cubicBezTo>
                  <a:cubicBezTo>
                    <a:pt x="88" y="68"/>
                    <a:pt x="88" y="68"/>
                    <a:pt x="88" y="68"/>
                  </a:cubicBezTo>
                  <a:cubicBezTo>
                    <a:pt x="88" y="130"/>
                    <a:pt x="88" y="130"/>
                    <a:pt x="88" y="130"/>
                  </a:cubicBezTo>
                  <a:cubicBezTo>
                    <a:pt x="181" y="65"/>
                    <a:pt x="181" y="65"/>
                    <a:pt x="181" y="65"/>
                  </a:cubicBezTo>
                  <a:close/>
                  <a:moveTo>
                    <a:pt x="19" y="127"/>
                  </a:moveTo>
                  <a:cubicBezTo>
                    <a:pt x="88" y="172"/>
                    <a:pt x="88" y="172"/>
                    <a:pt x="88" y="172"/>
                  </a:cubicBezTo>
                  <a:cubicBezTo>
                    <a:pt x="88" y="142"/>
                    <a:pt x="88" y="142"/>
                    <a:pt x="88" y="142"/>
                  </a:cubicBezTo>
                  <a:cubicBezTo>
                    <a:pt x="178" y="142"/>
                    <a:pt x="178" y="142"/>
                    <a:pt x="178" y="142"/>
                  </a:cubicBezTo>
                  <a:cubicBezTo>
                    <a:pt x="182" y="142"/>
                    <a:pt x="182" y="153"/>
                    <a:pt x="178" y="153"/>
                  </a:cubicBezTo>
                  <a:cubicBezTo>
                    <a:pt x="100" y="153"/>
                    <a:pt x="100" y="153"/>
                    <a:pt x="100" y="153"/>
                  </a:cubicBezTo>
                  <a:cubicBezTo>
                    <a:pt x="100" y="195"/>
                    <a:pt x="100" y="195"/>
                    <a:pt x="100" y="195"/>
                  </a:cubicBezTo>
                  <a:cubicBezTo>
                    <a:pt x="0" y="127"/>
                    <a:pt x="0" y="127"/>
                    <a:pt x="0" y="127"/>
                  </a:cubicBezTo>
                  <a:cubicBezTo>
                    <a:pt x="19" y="127"/>
                    <a:pt x="19" y="127"/>
                    <a:pt x="19" y="127"/>
                  </a:cubicBezTo>
                  <a:close/>
                </a:path>
              </a:pathLst>
            </a:custGeom>
            <a:solidFill>
              <a:srgbClr val="00B0F0"/>
            </a:solidFill>
            <a:ln>
              <a:noFill/>
            </a:ln>
          </p:spPr>
          <p:txBody>
            <a:bodyPr vert="horz" wrap="square" lIns="80666" tIns="40333" rIns="80666" bIns="40333" numCol="1" anchor="t" anchorCtr="0" compatLnSpc="1">
              <a:prstTxWarp prst="textNoShape">
                <a:avLst/>
              </a:prstTxWarp>
            </a:bodyPr>
            <a:lstStyle/>
            <a:p>
              <a:pPr defTabSz="913859"/>
              <a:endParaRPr lang="en-US" sz="1568">
                <a:solidFill>
                  <a:srgbClr val="00B0F0"/>
                </a:solidFill>
              </a:endParaRPr>
            </a:p>
          </p:txBody>
        </p:sp>
      </p:grpSp>
      <p:sp>
        <p:nvSpPr>
          <p:cNvPr id="21" name="Title 1"/>
          <p:cNvSpPr>
            <a:spLocks noGrp="1"/>
          </p:cNvSpPr>
          <p:nvPr>
            <p:ph type="title"/>
          </p:nvPr>
        </p:nvSpPr>
        <p:spPr>
          <a:xfrm>
            <a:off x="811340" y="0"/>
            <a:ext cx="10515600" cy="1039091"/>
          </a:xfrm>
        </p:spPr>
        <p:txBody>
          <a:bodyPr/>
          <a:lstStyle/>
          <a:p>
            <a:r>
              <a:rPr lang="nl-BE" sz="4000" dirty="0">
                <a:solidFill>
                  <a:schemeClr val="accent1">
                    <a:lumMod val="60000"/>
                    <a:lumOff val="40000"/>
                  </a:schemeClr>
                </a:solidFill>
                <a:latin typeface="Segoe UI Light" panose="020B0502040204020203" pitchFamily="34" charset="0"/>
                <a:cs typeface="Segoe UI Light" panose="020B0502040204020203" pitchFamily="34" charset="0"/>
              </a:rPr>
              <a:t>Waarom Cloud?</a:t>
            </a:r>
            <a:endParaRPr lang="en-US" sz="4000" dirty="0">
              <a:solidFill>
                <a:schemeClr val="accent1">
                  <a:lumMod val="60000"/>
                  <a:lumOff val="40000"/>
                </a:schemeClr>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2424386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80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600" fill="hold"/>
                                        <p:tgtEl>
                                          <p:spTgt spid="16"/>
                                        </p:tgtEl>
                                        <p:attrNameLst>
                                          <p:attrName>ppt_x</p:attrName>
                                        </p:attrNameLst>
                                      </p:cBhvr>
                                      <p:tavLst>
                                        <p:tav tm="0">
                                          <p:val>
                                            <p:strVal val="0-#ppt_w/2"/>
                                          </p:val>
                                        </p:tav>
                                        <p:tav tm="100000">
                                          <p:val>
                                            <p:strVal val="#ppt_x"/>
                                          </p:val>
                                        </p:tav>
                                      </p:tavLst>
                                    </p:anim>
                                    <p:anim calcmode="lin" valueType="num">
                                      <p:cBhvr additive="base">
                                        <p:cTn id="8" dur="600" fill="hold"/>
                                        <p:tgtEl>
                                          <p:spTgt spid="16"/>
                                        </p:tgtEl>
                                        <p:attrNameLst>
                                          <p:attrName>ppt_y</p:attrName>
                                        </p:attrNameLst>
                                      </p:cBhvr>
                                      <p:tavLst>
                                        <p:tav tm="0">
                                          <p:val>
                                            <p:strVal val="#ppt_y"/>
                                          </p:val>
                                        </p:tav>
                                        <p:tav tm="100000">
                                          <p:val>
                                            <p:strVal val="#ppt_y"/>
                                          </p:val>
                                        </p:tav>
                                      </p:tavLst>
                                    </p:anim>
                                  </p:childTnLst>
                                </p:cTn>
                              </p:par>
                              <p:par>
                                <p:cTn id="9" presetID="2" presetClass="entr" presetSubtype="4" decel="100000" fill="hold" nodeType="withEffect">
                                  <p:stCondLst>
                                    <p:cond delay="120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700" fill="hold"/>
                                        <p:tgtEl>
                                          <p:spTgt spid="8"/>
                                        </p:tgtEl>
                                        <p:attrNameLst>
                                          <p:attrName>ppt_x</p:attrName>
                                        </p:attrNameLst>
                                      </p:cBhvr>
                                      <p:tavLst>
                                        <p:tav tm="0">
                                          <p:val>
                                            <p:strVal val="#ppt_x"/>
                                          </p:val>
                                        </p:tav>
                                        <p:tav tm="100000">
                                          <p:val>
                                            <p:strVal val="#ppt_x"/>
                                          </p:val>
                                        </p:tav>
                                      </p:tavLst>
                                    </p:anim>
                                    <p:anim calcmode="lin" valueType="num">
                                      <p:cBhvr additive="base">
                                        <p:cTn id="12" dur="700" fill="hold"/>
                                        <p:tgtEl>
                                          <p:spTgt spid="8"/>
                                        </p:tgtEl>
                                        <p:attrNameLst>
                                          <p:attrName>ppt_y</p:attrName>
                                        </p:attrNameLst>
                                      </p:cBhvr>
                                      <p:tavLst>
                                        <p:tav tm="0">
                                          <p:val>
                                            <p:strVal val="1+#ppt_h/2"/>
                                          </p:val>
                                        </p:tav>
                                        <p:tav tm="100000">
                                          <p:val>
                                            <p:strVal val="#ppt_y"/>
                                          </p:val>
                                        </p:tav>
                                      </p:tavLst>
                                    </p:anim>
                                  </p:childTnLst>
                                </p:cTn>
                              </p:par>
                              <p:par>
                                <p:cTn id="13" presetID="2" presetClass="entr" presetSubtype="2" decel="100000" fill="hold" nodeType="withEffect">
                                  <p:stCondLst>
                                    <p:cond delay="170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700" fill="hold"/>
                                        <p:tgtEl>
                                          <p:spTgt spid="4"/>
                                        </p:tgtEl>
                                        <p:attrNameLst>
                                          <p:attrName>ppt_x</p:attrName>
                                        </p:attrNameLst>
                                      </p:cBhvr>
                                      <p:tavLst>
                                        <p:tav tm="0">
                                          <p:val>
                                            <p:strVal val="1+#ppt_w/2"/>
                                          </p:val>
                                        </p:tav>
                                        <p:tav tm="100000">
                                          <p:val>
                                            <p:strVal val="#ppt_x"/>
                                          </p:val>
                                        </p:tav>
                                      </p:tavLst>
                                    </p:anim>
                                    <p:anim calcmode="lin" valueType="num">
                                      <p:cBhvr additive="base">
                                        <p:cTn id="16" dur="7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grpSp>
        <p:nvGrpSpPr>
          <p:cNvPr id="32" name="Group 31"/>
          <p:cNvGrpSpPr/>
          <p:nvPr/>
        </p:nvGrpSpPr>
        <p:grpSpPr>
          <a:xfrm>
            <a:off x="1815560" y="1445850"/>
            <a:ext cx="4729448" cy="1030593"/>
            <a:chOff x="1117345" y="1480802"/>
            <a:chExt cx="4729448" cy="1030593"/>
          </a:xfrm>
        </p:grpSpPr>
        <p:sp>
          <p:nvSpPr>
            <p:cNvPr id="6" name="Text Placeholder 6"/>
            <p:cNvSpPr txBox="1">
              <a:spLocks/>
            </p:cNvSpPr>
            <p:nvPr/>
          </p:nvSpPr>
          <p:spPr bwMode="auto">
            <a:xfrm>
              <a:off x="4704296" y="2276704"/>
              <a:ext cx="1142497" cy="13461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defTabSz="1218936" eaLnBrk="0" fontAlgn="base" hangingPunct="0">
                <a:spcBef>
                  <a:spcPct val="20000"/>
                </a:spcBef>
                <a:spcAft>
                  <a:spcPct val="0"/>
                </a:spcAft>
                <a:buClr>
                  <a:srgbClr val="000000"/>
                </a:buClr>
              </a:pPr>
              <a:r>
                <a:rPr lang="en-US" sz="1400" i="1" dirty="0">
                  <a:solidFill>
                    <a:schemeClr val="bg1">
                      <a:alpha val="99000"/>
                    </a:schemeClr>
                  </a:solidFill>
                </a:rPr>
                <a:t>t</a:t>
              </a:r>
            </a:p>
          </p:txBody>
        </p:sp>
        <p:grpSp>
          <p:nvGrpSpPr>
            <p:cNvPr id="11" name="Group 10"/>
            <p:cNvGrpSpPr/>
            <p:nvPr/>
          </p:nvGrpSpPr>
          <p:grpSpPr>
            <a:xfrm>
              <a:off x="1117345" y="1480802"/>
              <a:ext cx="3489589" cy="1030593"/>
              <a:chOff x="1261274" y="1315270"/>
              <a:chExt cx="3489589" cy="1030593"/>
            </a:xfrm>
          </p:grpSpPr>
          <p:cxnSp>
            <p:nvCxnSpPr>
              <p:cNvPr id="4" name="Straight Arrow Connector 3"/>
              <p:cNvCxnSpPr/>
              <p:nvPr/>
            </p:nvCxnSpPr>
            <p:spPr bwMode="auto">
              <a:xfrm rot="16200000" flipV="1">
                <a:off x="1150236" y="1762905"/>
                <a:ext cx="895273" cy="4"/>
              </a:xfrm>
              <a:prstGeom prst="straightConnector1">
                <a:avLst/>
              </a:prstGeom>
              <a:ln w="25400">
                <a:solidFill>
                  <a:schemeClr val="bg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cxnSp>
            <p:nvCxnSpPr>
              <p:cNvPr id="5" name="Straight Arrow Connector 4"/>
              <p:cNvCxnSpPr/>
              <p:nvPr/>
            </p:nvCxnSpPr>
            <p:spPr bwMode="auto">
              <a:xfrm>
                <a:off x="1597872" y="2199827"/>
                <a:ext cx="3152991" cy="935"/>
              </a:xfrm>
              <a:prstGeom prst="straightConnector1">
                <a:avLst/>
              </a:prstGeom>
              <a:ln w="25400">
                <a:solidFill>
                  <a:schemeClr val="bg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sp>
            <p:nvSpPr>
              <p:cNvPr id="7" name="Rectangle 6"/>
              <p:cNvSpPr/>
              <p:nvPr/>
            </p:nvSpPr>
            <p:spPr>
              <a:xfrm rot="16200000">
                <a:off x="864402" y="1715598"/>
                <a:ext cx="1027137" cy="233393"/>
              </a:xfrm>
              <a:prstGeom prst="rect">
                <a:avLst/>
              </a:prstGeom>
              <a:ln>
                <a:noFill/>
              </a:ln>
            </p:spPr>
            <p:txBody>
              <a:bodyPr wrap="square" lIns="91436" tIns="45718" rIns="91436" bIns="45718">
                <a:spAutoFit/>
              </a:bodyPr>
              <a:lstStyle/>
              <a:p>
                <a:pPr marL="304735" indent="-304735" algn="ctr" defTabSz="1218936" eaLnBrk="0" fontAlgn="base" hangingPunct="0">
                  <a:lnSpc>
                    <a:spcPts val="1066"/>
                  </a:lnSpc>
                  <a:spcBef>
                    <a:spcPct val="20000"/>
                  </a:spcBef>
                  <a:spcAft>
                    <a:spcPct val="0"/>
                  </a:spcAft>
                  <a:buClr>
                    <a:srgbClr val="000000"/>
                  </a:buClr>
                </a:pPr>
                <a:r>
                  <a:rPr lang="en-US" sz="1200" dirty="0">
                    <a:solidFill>
                      <a:schemeClr val="bg1">
                        <a:alpha val="99000"/>
                      </a:schemeClr>
                    </a:solidFill>
                  </a:rPr>
                  <a:t>Compute </a:t>
                </a:r>
              </a:p>
            </p:txBody>
          </p:sp>
          <p:cxnSp>
            <p:nvCxnSpPr>
              <p:cNvPr id="9" name="Straight Arrow Connector 8"/>
              <p:cNvCxnSpPr/>
              <p:nvPr/>
            </p:nvCxnSpPr>
            <p:spPr bwMode="auto">
              <a:xfrm flipV="1">
                <a:off x="1597872" y="1866162"/>
                <a:ext cx="1018711" cy="65367"/>
              </a:xfrm>
              <a:prstGeom prst="straightConnector1">
                <a:avLst/>
              </a:prstGeom>
              <a:ln w="25400">
                <a:solidFill>
                  <a:schemeClr val="bg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cxnSp>
            <p:nvCxnSpPr>
              <p:cNvPr id="10" name="Straight Arrow Connector 9"/>
              <p:cNvCxnSpPr/>
              <p:nvPr/>
            </p:nvCxnSpPr>
            <p:spPr bwMode="auto">
              <a:xfrm flipV="1">
                <a:off x="3622539" y="1845181"/>
                <a:ext cx="1067313" cy="86347"/>
              </a:xfrm>
              <a:prstGeom prst="straightConnector1">
                <a:avLst/>
              </a:prstGeom>
              <a:ln w="25400">
                <a:solidFill>
                  <a:schemeClr val="bg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cxnSp>
            <p:nvCxnSpPr>
              <p:cNvPr id="12" name="Straight Connector 11"/>
              <p:cNvCxnSpPr/>
              <p:nvPr/>
            </p:nvCxnSpPr>
            <p:spPr bwMode="auto">
              <a:xfrm rot="5400000" flipH="1" flipV="1">
                <a:off x="3197491" y="1773926"/>
                <a:ext cx="853043" cy="1565"/>
              </a:xfrm>
              <a:prstGeom prst="line">
                <a:avLst/>
              </a:prstGeom>
              <a:ln w="19050">
                <a:solidFill>
                  <a:schemeClr val="bg1"/>
                </a:solidFill>
                <a:prstDash val="sysDot"/>
                <a:headEnd type="none" w="med" len="med"/>
                <a:tailEnd type="none" w="med" len="med"/>
              </a:ln>
              <a:effectLst/>
            </p:spPr>
            <p:style>
              <a:lnRef idx="3">
                <a:schemeClr val="accent3"/>
              </a:lnRef>
              <a:fillRef idx="0">
                <a:schemeClr val="accent3"/>
              </a:fillRef>
              <a:effectRef idx="2">
                <a:schemeClr val="accent3"/>
              </a:effectRef>
              <a:fontRef idx="minor">
                <a:schemeClr val="tx1"/>
              </a:fontRef>
            </p:style>
          </p:cxnSp>
          <p:sp>
            <p:nvSpPr>
              <p:cNvPr id="13" name="Rectangle 12"/>
              <p:cNvSpPr/>
              <p:nvPr/>
            </p:nvSpPr>
            <p:spPr>
              <a:xfrm>
                <a:off x="2575904" y="1504581"/>
                <a:ext cx="1117021" cy="618115"/>
              </a:xfrm>
              <a:prstGeom prst="rect">
                <a:avLst/>
              </a:prstGeom>
              <a:ln>
                <a:noFill/>
              </a:ln>
            </p:spPr>
            <p:txBody>
              <a:bodyPr wrap="square" lIns="91436" tIns="45718" rIns="91436" bIns="45718">
                <a:spAutoFit/>
              </a:bodyPr>
              <a:lstStyle/>
              <a:p>
                <a:pPr marL="304735" indent="-304735" algn="ctr" defTabSz="1218936" eaLnBrk="0" fontAlgn="base" hangingPunct="0">
                  <a:lnSpc>
                    <a:spcPts val="1066"/>
                  </a:lnSpc>
                  <a:spcBef>
                    <a:spcPct val="20000"/>
                  </a:spcBef>
                  <a:spcAft>
                    <a:spcPct val="0"/>
                  </a:spcAft>
                  <a:buClr>
                    <a:srgbClr val="000000"/>
                  </a:buClr>
                </a:pPr>
                <a:endParaRPr lang="en-US" sz="1100" dirty="0">
                  <a:solidFill>
                    <a:schemeClr val="bg1">
                      <a:alpha val="99000"/>
                    </a:schemeClr>
                  </a:solidFill>
                </a:endParaRPr>
              </a:p>
              <a:p>
                <a:pPr marL="304735" indent="-304735" algn="ctr" defTabSz="1218936" eaLnBrk="0" fontAlgn="base" hangingPunct="0">
                  <a:lnSpc>
                    <a:spcPts val="1066"/>
                  </a:lnSpc>
                  <a:spcAft>
                    <a:spcPts val="800"/>
                  </a:spcAft>
                  <a:buClr>
                    <a:srgbClr val="000000"/>
                  </a:buClr>
                </a:pPr>
                <a:r>
                  <a:rPr lang="en-US" sz="1100" dirty="0">
                    <a:solidFill>
                      <a:schemeClr val="bg1">
                        <a:alpha val="99000"/>
                      </a:schemeClr>
                    </a:solidFill>
                  </a:rPr>
                  <a:t>Inactivity</a:t>
                </a:r>
              </a:p>
              <a:p>
                <a:pPr marL="304735" indent="-304735" algn="ctr" defTabSz="1218936" eaLnBrk="0" fontAlgn="base" hangingPunct="0">
                  <a:lnSpc>
                    <a:spcPts val="1066"/>
                  </a:lnSpc>
                  <a:spcAft>
                    <a:spcPts val="800"/>
                  </a:spcAft>
                  <a:buClr>
                    <a:srgbClr val="000000"/>
                  </a:buClr>
                </a:pPr>
                <a:r>
                  <a:rPr lang="en-US" sz="1100" dirty="0">
                    <a:solidFill>
                      <a:schemeClr val="bg1">
                        <a:alpha val="99000"/>
                      </a:schemeClr>
                    </a:solidFill>
                  </a:rPr>
                  <a:t>Period </a:t>
                </a:r>
              </a:p>
            </p:txBody>
          </p:sp>
          <p:cxnSp>
            <p:nvCxnSpPr>
              <p:cNvPr id="14" name="Straight Connector 13"/>
              <p:cNvCxnSpPr/>
              <p:nvPr/>
            </p:nvCxnSpPr>
            <p:spPr bwMode="auto">
              <a:xfrm rot="5400000" flipH="1" flipV="1">
                <a:off x="2211429" y="1773926"/>
                <a:ext cx="853043" cy="1565"/>
              </a:xfrm>
              <a:prstGeom prst="line">
                <a:avLst/>
              </a:prstGeom>
              <a:ln w="19050">
                <a:solidFill>
                  <a:schemeClr val="bg1"/>
                </a:solidFill>
                <a:prstDash val="sysDot"/>
                <a:headEnd type="none" w="med" len="med"/>
                <a:tailEnd type="none" w="med" len="med"/>
              </a:ln>
              <a:effectLst/>
            </p:spPr>
            <p:style>
              <a:lnRef idx="3">
                <a:schemeClr val="accent3"/>
              </a:lnRef>
              <a:fillRef idx="0">
                <a:schemeClr val="accent3"/>
              </a:fillRef>
              <a:effectRef idx="2">
                <a:schemeClr val="accent3"/>
              </a:effectRef>
              <a:fontRef idx="minor">
                <a:schemeClr val="tx1"/>
              </a:fontRef>
            </p:style>
          </p:cxnSp>
        </p:grpSp>
      </p:grpSp>
      <p:grpSp>
        <p:nvGrpSpPr>
          <p:cNvPr id="57" name="Group 56"/>
          <p:cNvGrpSpPr/>
          <p:nvPr/>
        </p:nvGrpSpPr>
        <p:grpSpPr>
          <a:xfrm>
            <a:off x="2265332" y="2521821"/>
            <a:ext cx="3613707" cy="1012674"/>
            <a:chOff x="306345" y="1235910"/>
            <a:chExt cx="3613707" cy="1012674"/>
          </a:xfrm>
        </p:grpSpPr>
        <p:sp>
          <p:nvSpPr>
            <p:cNvPr id="15" name="TextBox 14"/>
            <p:cNvSpPr txBox="1"/>
            <p:nvPr/>
          </p:nvSpPr>
          <p:spPr>
            <a:xfrm>
              <a:off x="306345" y="1235910"/>
              <a:ext cx="3045807" cy="480127"/>
            </a:xfrm>
            <a:prstGeom prst="rect">
              <a:avLst/>
            </a:prstGeom>
            <a:noFill/>
            <a:ln>
              <a:noFill/>
            </a:ln>
          </p:spPr>
          <p:txBody>
            <a:bodyPr wrap="square" lIns="0" tIns="45718" rIns="0" bIns="45718" rtlCol="0">
              <a:spAutoFit/>
            </a:bodyPr>
            <a:lstStyle/>
            <a:p>
              <a:pPr>
                <a:lnSpc>
                  <a:spcPct val="90000"/>
                </a:lnSpc>
                <a:spcBef>
                  <a:spcPct val="20000"/>
                </a:spcBef>
              </a:pPr>
              <a:r>
                <a:rPr lang="en-US" sz="2800" dirty="0" err="1">
                  <a:solidFill>
                    <a:schemeClr val="bg1">
                      <a:alpha val="99000"/>
                    </a:schemeClr>
                  </a:solidFill>
                  <a:latin typeface="Segoe UI" pitchFamily="34" charset="0"/>
                  <a:ea typeface="Segoe UI" pitchFamily="34" charset="0"/>
                  <a:cs typeface="Segoe UI" pitchFamily="34" charset="0"/>
                </a:rPr>
                <a:t>Aan</a:t>
              </a:r>
              <a:r>
                <a:rPr lang="en-US" sz="2800" dirty="0">
                  <a:solidFill>
                    <a:schemeClr val="bg1">
                      <a:alpha val="99000"/>
                    </a:schemeClr>
                  </a:solidFill>
                  <a:latin typeface="Segoe UI" pitchFamily="34" charset="0"/>
                  <a:ea typeface="Segoe UI" pitchFamily="34" charset="0"/>
                  <a:cs typeface="Segoe UI" pitchFamily="34" charset="0"/>
                </a:rPr>
                <a:t> </a:t>
              </a:r>
              <a:r>
                <a:rPr lang="en-US" sz="2800" dirty="0" err="1">
                  <a:solidFill>
                    <a:schemeClr val="bg1">
                      <a:alpha val="99000"/>
                    </a:schemeClr>
                  </a:solidFill>
                  <a:latin typeface="Segoe UI" pitchFamily="34" charset="0"/>
                  <a:ea typeface="Segoe UI" pitchFamily="34" charset="0"/>
                  <a:cs typeface="Segoe UI" pitchFamily="34" charset="0"/>
                </a:rPr>
                <a:t>en</a:t>
              </a:r>
              <a:r>
                <a:rPr lang="en-US" sz="2800" dirty="0">
                  <a:solidFill>
                    <a:schemeClr val="bg1">
                      <a:alpha val="99000"/>
                    </a:schemeClr>
                  </a:solidFill>
                  <a:latin typeface="Segoe UI" pitchFamily="34" charset="0"/>
                  <a:ea typeface="Segoe UI" pitchFamily="34" charset="0"/>
                  <a:cs typeface="Segoe UI" pitchFamily="34" charset="0"/>
                </a:rPr>
                <a:t> </a:t>
              </a:r>
              <a:r>
                <a:rPr lang="en-US" sz="2800" dirty="0" err="1">
                  <a:solidFill>
                    <a:schemeClr val="bg1">
                      <a:alpha val="99000"/>
                    </a:schemeClr>
                  </a:solidFill>
                  <a:latin typeface="Segoe UI" pitchFamily="34" charset="0"/>
                  <a:ea typeface="Segoe UI" pitchFamily="34" charset="0"/>
                  <a:cs typeface="Segoe UI" pitchFamily="34" charset="0"/>
                </a:rPr>
                <a:t>uit</a:t>
              </a:r>
              <a:endParaRPr lang="en-US" sz="2800" dirty="0">
                <a:solidFill>
                  <a:schemeClr val="bg1">
                    <a:alpha val="99000"/>
                  </a:schemeClr>
                </a:solidFill>
                <a:latin typeface="Segoe UI" pitchFamily="34" charset="0"/>
                <a:ea typeface="Segoe UI" pitchFamily="34" charset="0"/>
                <a:cs typeface="Segoe UI" pitchFamily="34" charset="0"/>
              </a:endParaRPr>
            </a:p>
          </p:txBody>
        </p:sp>
        <p:sp>
          <p:nvSpPr>
            <p:cNvPr id="16" name="Rectangle 15"/>
            <p:cNvSpPr/>
            <p:nvPr/>
          </p:nvSpPr>
          <p:spPr>
            <a:xfrm>
              <a:off x="306346" y="1694586"/>
              <a:ext cx="3613706" cy="553998"/>
            </a:xfrm>
            <a:prstGeom prst="rect">
              <a:avLst/>
            </a:prstGeom>
            <a:ln>
              <a:noFill/>
            </a:ln>
          </p:spPr>
          <p:txBody>
            <a:bodyPr wrap="square" lIns="0" tIns="0" rIns="0" bIns="0">
              <a:spAutoFit/>
            </a:bodyPr>
            <a:lstStyle/>
            <a:p>
              <a:pPr marL="0" lvl="1" defTabSz="1218836" fontAlgn="base">
                <a:spcAft>
                  <a:spcPct val="0"/>
                </a:spcAft>
              </a:pPr>
              <a:r>
                <a:rPr lang="en-US" sz="1200" dirty="0">
                  <a:solidFill>
                    <a:schemeClr val="bg1">
                      <a:alpha val="99000"/>
                    </a:schemeClr>
                  </a:solidFill>
                  <a:ea typeface="Kozuka Gothic Pro R" pitchFamily="34" charset="-128"/>
                </a:rPr>
                <a:t>On &amp; off workloads (e.g. batch job)</a:t>
              </a:r>
            </a:p>
            <a:p>
              <a:pPr marL="0" lvl="1" defTabSz="1218836" fontAlgn="base">
                <a:spcAft>
                  <a:spcPct val="0"/>
                </a:spcAft>
              </a:pPr>
              <a:r>
                <a:rPr lang="en-US" sz="1200" dirty="0">
                  <a:solidFill>
                    <a:schemeClr val="bg1">
                      <a:alpha val="99000"/>
                    </a:schemeClr>
                  </a:solidFill>
                  <a:ea typeface="Kozuka Gothic Pro R" pitchFamily="34" charset="-128"/>
                </a:rPr>
                <a:t>Over provisioned capacity is wasted </a:t>
              </a:r>
            </a:p>
            <a:p>
              <a:pPr marL="0" lvl="1" defTabSz="1218836" fontAlgn="base">
                <a:spcAft>
                  <a:spcPct val="0"/>
                </a:spcAft>
              </a:pPr>
              <a:r>
                <a:rPr lang="en-US" sz="1200" dirty="0">
                  <a:solidFill>
                    <a:schemeClr val="bg1">
                      <a:alpha val="99000"/>
                    </a:schemeClr>
                  </a:solidFill>
                  <a:ea typeface="Kozuka Gothic Pro R" pitchFamily="34" charset="-128"/>
                </a:rPr>
                <a:t>Time to market can be cumbersome </a:t>
              </a:r>
            </a:p>
          </p:txBody>
        </p:sp>
      </p:grpSp>
      <p:grpSp>
        <p:nvGrpSpPr>
          <p:cNvPr id="59" name="Group 58"/>
          <p:cNvGrpSpPr/>
          <p:nvPr/>
        </p:nvGrpSpPr>
        <p:grpSpPr>
          <a:xfrm>
            <a:off x="2217176" y="5229523"/>
            <a:ext cx="3821938" cy="1068346"/>
            <a:chOff x="-4452261" y="5439516"/>
            <a:chExt cx="3821938" cy="1068346"/>
          </a:xfrm>
        </p:grpSpPr>
        <p:sp>
          <p:nvSpPr>
            <p:cNvPr id="22" name="TextBox 21"/>
            <p:cNvSpPr txBox="1"/>
            <p:nvPr/>
          </p:nvSpPr>
          <p:spPr>
            <a:xfrm>
              <a:off x="-4452261" y="5439516"/>
              <a:ext cx="3821938" cy="480127"/>
            </a:xfrm>
            <a:prstGeom prst="rect">
              <a:avLst/>
            </a:prstGeom>
            <a:noFill/>
            <a:ln>
              <a:noFill/>
            </a:ln>
          </p:spPr>
          <p:txBody>
            <a:bodyPr wrap="square" lIns="0" tIns="45718" rIns="0" bIns="45718" rtlCol="0">
              <a:spAutoFit/>
            </a:bodyPr>
            <a:lstStyle/>
            <a:p>
              <a:pPr>
                <a:lnSpc>
                  <a:spcPct val="90000"/>
                </a:lnSpc>
                <a:spcBef>
                  <a:spcPct val="20000"/>
                </a:spcBef>
              </a:pPr>
              <a:r>
                <a:rPr lang="en-US" sz="2800" dirty="0" err="1">
                  <a:solidFill>
                    <a:schemeClr val="bg1">
                      <a:alpha val="99000"/>
                    </a:schemeClr>
                  </a:solidFill>
                  <a:latin typeface="Segoe UI" pitchFamily="34" charset="0"/>
                  <a:ea typeface="Segoe UI" pitchFamily="34" charset="0"/>
                  <a:cs typeface="Segoe UI" pitchFamily="34" charset="0"/>
                </a:rPr>
                <a:t>Onvoorziene</a:t>
              </a:r>
              <a:r>
                <a:rPr lang="en-US" sz="2800" dirty="0">
                  <a:solidFill>
                    <a:schemeClr val="bg1">
                      <a:alpha val="99000"/>
                    </a:schemeClr>
                  </a:solidFill>
                  <a:latin typeface="Segoe UI" pitchFamily="34" charset="0"/>
                  <a:ea typeface="Segoe UI" pitchFamily="34" charset="0"/>
                  <a:cs typeface="Segoe UI" pitchFamily="34" charset="0"/>
                </a:rPr>
                <a:t> </a:t>
              </a:r>
              <a:r>
                <a:rPr lang="en-US" sz="2800" dirty="0" err="1">
                  <a:solidFill>
                    <a:schemeClr val="bg1">
                      <a:alpha val="99000"/>
                    </a:schemeClr>
                  </a:solidFill>
                  <a:latin typeface="Segoe UI" pitchFamily="34" charset="0"/>
                  <a:ea typeface="Segoe UI" pitchFamily="34" charset="0"/>
                  <a:cs typeface="Segoe UI" pitchFamily="34" charset="0"/>
                </a:rPr>
                <a:t>pieken</a:t>
              </a:r>
              <a:endParaRPr lang="en-US" sz="2800" dirty="0">
                <a:solidFill>
                  <a:schemeClr val="bg1">
                    <a:alpha val="99000"/>
                  </a:schemeClr>
                </a:solidFill>
                <a:latin typeface="Segoe UI" pitchFamily="34" charset="0"/>
                <a:ea typeface="Segoe UI" pitchFamily="34" charset="0"/>
                <a:cs typeface="Segoe UI" pitchFamily="34" charset="0"/>
              </a:endParaRPr>
            </a:p>
          </p:txBody>
        </p:sp>
        <p:sp>
          <p:nvSpPr>
            <p:cNvPr id="24" name="Rectangle 23"/>
            <p:cNvSpPr/>
            <p:nvPr/>
          </p:nvSpPr>
          <p:spPr>
            <a:xfrm>
              <a:off x="-4452261" y="5953864"/>
              <a:ext cx="3045807" cy="553998"/>
            </a:xfrm>
            <a:prstGeom prst="rect">
              <a:avLst/>
            </a:prstGeom>
            <a:ln>
              <a:noFill/>
            </a:ln>
          </p:spPr>
          <p:txBody>
            <a:bodyPr wrap="square" lIns="0" tIns="0" rIns="0" bIns="0">
              <a:spAutoFit/>
            </a:bodyPr>
            <a:lstStyle/>
            <a:p>
              <a:pPr marL="0" lvl="1" defTabSz="1218836" fontAlgn="base">
                <a:spcAft>
                  <a:spcPct val="0"/>
                </a:spcAft>
              </a:pPr>
              <a:r>
                <a:rPr lang="en-US" sz="1200" dirty="0">
                  <a:solidFill>
                    <a:schemeClr val="bg1">
                      <a:alpha val="99000"/>
                    </a:schemeClr>
                  </a:solidFill>
                  <a:ea typeface="Kozuka Gothic Pro R" pitchFamily="34" charset="-128"/>
                </a:rPr>
                <a:t>Unexpected/unplanned peak in demand  </a:t>
              </a:r>
            </a:p>
            <a:p>
              <a:pPr marL="0" lvl="1" defTabSz="1218836" fontAlgn="base">
                <a:spcAft>
                  <a:spcPct val="0"/>
                </a:spcAft>
              </a:pPr>
              <a:r>
                <a:rPr lang="en-US" sz="1200" dirty="0">
                  <a:solidFill>
                    <a:schemeClr val="bg1">
                      <a:alpha val="99000"/>
                    </a:schemeClr>
                  </a:solidFill>
                  <a:ea typeface="Kozuka Gothic Pro R" pitchFamily="34" charset="-128"/>
                </a:rPr>
                <a:t>Sudden spike impacts performance </a:t>
              </a:r>
            </a:p>
            <a:p>
              <a:pPr marL="0" lvl="1" defTabSz="1218836" fontAlgn="base">
                <a:spcAft>
                  <a:spcPct val="0"/>
                </a:spcAft>
              </a:pPr>
              <a:r>
                <a:rPr lang="en-US" sz="1200" dirty="0">
                  <a:solidFill>
                    <a:schemeClr val="bg1">
                      <a:alpha val="99000"/>
                    </a:schemeClr>
                  </a:solidFill>
                  <a:ea typeface="Kozuka Gothic Pro R" pitchFamily="34" charset="-128"/>
                </a:rPr>
                <a:t>Can’t over provision for extreme cases </a:t>
              </a:r>
            </a:p>
          </p:txBody>
        </p:sp>
      </p:grpSp>
      <p:grpSp>
        <p:nvGrpSpPr>
          <p:cNvPr id="21" name="Group 20"/>
          <p:cNvGrpSpPr/>
          <p:nvPr/>
        </p:nvGrpSpPr>
        <p:grpSpPr>
          <a:xfrm>
            <a:off x="1815560" y="4132718"/>
            <a:ext cx="4749262" cy="1019525"/>
            <a:chOff x="2418003" y="3989091"/>
            <a:chExt cx="4749262" cy="1019525"/>
          </a:xfrm>
        </p:grpSpPr>
        <p:sp>
          <p:nvSpPr>
            <p:cNvPr id="53" name="Text Placeholder 6"/>
            <p:cNvSpPr txBox="1">
              <a:spLocks/>
            </p:cNvSpPr>
            <p:nvPr/>
          </p:nvSpPr>
          <p:spPr bwMode="auto">
            <a:xfrm>
              <a:off x="6024768" y="4801450"/>
              <a:ext cx="1142497" cy="13461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defTabSz="1218936" eaLnBrk="0" fontAlgn="base" hangingPunct="0">
                <a:spcBef>
                  <a:spcPct val="20000"/>
                </a:spcBef>
                <a:spcAft>
                  <a:spcPct val="0"/>
                </a:spcAft>
                <a:buClr>
                  <a:srgbClr val="000000"/>
                </a:buClr>
              </a:pPr>
              <a:r>
                <a:rPr lang="en-US" sz="1400" i="1" dirty="0">
                  <a:solidFill>
                    <a:schemeClr val="bg1">
                      <a:alpha val="99000"/>
                    </a:schemeClr>
                  </a:solidFill>
                </a:rPr>
                <a:t>t</a:t>
              </a:r>
            </a:p>
          </p:txBody>
        </p:sp>
        <p:cxnSp>
          <p:nvCxnSpPr>
            <p:cNvPr id="18" name="Straight Arrow Connector 17"/>
            <p:cNvCxnSpPr/>
            <p:nvPr/>
          </p:nvCxnSpPr>
          <p:spPr bwMode="auto">
            <a:xfrm flipH="1" flipV="1">
              <a:off x="2754598" y="3994863"/>
              <a:ext cx="4" cy="897446"/>
            </a:xfrm>
            <a:prstGeom prst="straightConnector1">
              <a:avLst/>
            </a:prstGeom>
            <a:ln w="25400">
              <a:solidFill>
                <a:schemeClr val="bg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cxnSp>
          <p:nvCxnSpPr>
            <p:cNvPr id="19" name="Straight Arrow Connector 18"/>
            <p:cNvCxnSpPr/>
            <p:nvPr/>
          </p:nvCxnSpPr>
          <p:spPr bwMode="auto">
            <a:xfrm>
              <a:off x="2754598" y="4881518"/>
              <a:ext cx="3152991" cy="935"/>
            </a:xfrm>
            <a:prstGeom prst="straightConnector1">
              <a:avLst/>
            </a:prstGeom>
            <a:ln w="25400">
              <a:solidFill>
                <a:schemeClr val="bg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sp>
          <p:nvSpPr>
            <p:cNvPr id="20" name="Rectangle 19"/>
            <p:cNvSpPr/>
            <p:nvPr/>
          </p:nvSpPr>
          <p:spPr>
            <a:xfrm rot="16200000">
              <a:off x="2024937" y="4382157"/>
              <a:ext cx="1019525" cy="233393"/>
            </a:xfrm>
            <a:prstGeom prst="rect">
              <a:avLst/>
            </a:prstGeom>
            <a:ln>
              <a:noFill/>
            </a:ln>
          </p:spPr>
          <p:txBody>
            <a:bodyPr wrap="square" lIns="91436" tIns="45718" rIns="91436" bIns="45718">
              <a:spAutoFit/>
            </a:bodyPr>
            <a:lstStyle/>
            <a:p>
              <a:pPr marL="304735" indent="-304735" algn="ctr" defTabSz="1218936" eaLnBrk="0" fontAlgn="base" hangingPunct="0">
                <a:lnSpc>
                  <a:spcPts val="1066"/>
                </a:lnSpc>
                <a:spcBef>
                  <a:spcPct val="20000"/>
                </a:spcBef>
                <a:spcAft>
                  <a:spcPct val="0"/>
                </a:spcAft>
                <a:buClr>
                  <a:srgbClr val="000000"/>
                </a:buClr>
              </a:pPr>
              <a:r>
                <a:rPr lang="en-US" sz="1200" dirty="0">
                  <a:solidFill>
                    <a:schemeClr val="bg1">
                      <a:alpha val="99000"/>
                    </a:schemeClr>
                  </a:solidFill>
                </a:rPr>
                <a:t>Compute </a:t>
              </a:r>
            </a:p>
          </p:txBody>
        </p:sp>
        <p:grpSp>
          <p:nvGrpSpPr>
            <p:cNvPr id="25" name="Group 24"/>
            <p:cNvGrpSpPr/>
            <p:nvPr/>
          </p:nvGrpSpPr>
          <p:grpSpPr>
            <a:xfrm>
              <a:off x="2748651" y="4098786"/>
              <a:ext cx="3152246" cy="492377"/>
              <a:chOff x="5520892" y="5257417"/>
              <a:chExt cx="3307216" cy="721360"/>
            </a:xfrm>
          </p:grpSpPr>
          <p:cxnSp>
            <p:nvCxnSpPr>
              <p:cNvPr id="26" name="Straight Arrow Connector 25"/>
              <p:cNvCxnSpPr/>
              <p:nvPr/>
            </p:nvCxnSpPr>
            <p:spPr bwMode="auto">
              <a:xfrm>
                <a:off x="7600265" y="5975286"/>
                <a:ext cx="1227843" cy="2508"/>
              </a:xfrm>
              <a:prstGeom prst="straightConnector1">
                <a:avLst/>
              </a:prstGeom>
              <a:ln w="25400">
                <a:solidFill>
                  <a:schemeClr val="bg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cxnSp>
            <p:nvCxnSpPr>
              <p:cNvPr id="27" name="Straight Connector 26"/>
              <p:cNvCxnSpPr>
                <a:endCxn id="28" idx="0"/>
              </p:cNvCxnSpPr>
              <p:nvPr/>
            </p:nvCxnSpPr>
            <p:spPr bwMode="auto">
              <a:xfrm>
                <a:off x="5520892" y="5967876"/>
                <a:ext cx="1168667" cy="0"/>
              </a:xfrm>
              <a:prstGeom prst="line">
                <a:avLst/>
              </a:prstGeom>
              <a:ln w="25400">
                <a:solidFill>
                  <a:schemeClr val="bg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sp>
            <p:nvSpPr>
              <p:cNvPr id="28" name="Freeform 27"/>
              <p:cNvSpPr/>
              <p:nvPr/>
            </p:nvSpPr>
            <p:spPr>
              <a:xfrm>
                <a:off x="6689558" y="5257417"/>
                <a:ext cx="899962" cy="721360"/>
              </a:xfrm>
              <a:custGeom>
                <a:avLst/>
                <a:gdLst>
                  <a:gd name="connsiteX0" fmla="*/ 0 w 1595120"/>
                  <a:gd name="connsiteY0" fmla="*/ 662093 h 672253"/>
                  <a:gd name="connsiteX1" fmla="*/ 751840 w 1595120"/>
                  <a:gd name="connsiteY1" fmla="*/ 1693 h 672253"/>
                  <a:gd name="connsiteX2" fmla="*/ 1595120 w 1595120"/>
                  <a:gd name="connsiteY2" fmla="*/ 672253 h 672253"/>
                </a:gdLst>
                <a:ahLst/>
                <a:cxnLst>
                  <a:cxn ang="0">
                    <a:pos x="connsiteX0" y="connsiteY0"/>
                  </a:cxn>
                  <a:cxn ang="0">
                    <a:pos x="connsiteX1" y="connsiteY1"/>
                  </a:cxn>
                  <a:cxn ang="0">
                    <a:pos x="connsiteX2" y="connsiteY2"/>
                  </a:cxn>
                </a:cxnLst>
                <a:rect l="l" t="t" r="r" b="b"/>
                <a:pathLst>
                  <a:path w="1595120" h="672253">
                    <a:moveTo>
                      <a:pt x="0" y="662093"/>
                    </a:moveTo>
                    <a:cubicBezTo>
                      <a:pt x="242993" y="331046"/>
                      <a:pt x="485987" y="0"/>
                      <a:pt x="751840" y="1693"/>
                    </a:cubicBezTo>
                    <a:cubicBezTo>
                      <a:pt x="1017693" y="3386"/>
                      <a:pt x="1306406" y="337819"/>
                      <a:pt x="1595120" y="672253"/>
                    </a:cubicBezTo>
                  </a:path>
                </a:pathLst>
              </a:custGeom>
              <a:ln w="25400">
                <a:solidFill>
                  <a:schemeClr val="bg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dirty="0"/>
              </a:p>
            </p:txBody>
          </p:sp>
        </p:grpSp>
      </p:grpSp>
      <p:grpSp>
        <p:nvGrpSpPr>
          <p:cNvPr id="58" name="Group 57"/>
          <p:cNvGrpSpPr/>
          <p:nvPr/>
        </p:nvGrpSpPr>
        <p:grpSpPr>
          <a:xfrm>
            <a:off x="7448730" y="2554421"/>
            <a:ext cx="4161706" cy="1018971"/>
            <a:chOff x="407662" y="2487479"/>
            <a:chExt cx="3136364" cy="1018971"/>
          </a:xfrm>
        </p:grpSpPr>
        <p:sp>
          <p:nvSpPr>
            <p:cNvPr id="35" name="TextBox 34"/>
            <p:cNvSpPr txBox="1"/>
            <p:nvPr/>
          </p:nvSpPr>
          <p:spPr>
            <a:xfrm>
              <a:off x="407662" y="2487479"/>
              <a:ext cx="3119051" cy="867926"/>
            </a:xfrm>
            <a:prstGeom prst="rect">
              <a:avLst/>
            </a:prstGeom>
            <a:noFill/>
            <a:ln>
              <a:noFill/>
            </a:ln>
          </p:spPr>
          <p:txBody>
            <a:bodyPr wrap="square" lIns="0" tIns="45718" rIns="0" bIns="45718" rtlCol="0">
              <a:spAutoFit/>
            </a:bodyPr>
            <a:lstStyle/>
            <a:p>
              <a:pPr>
                <a:lnSpc>
                  <a:spcPct val="90000"/>
                </a:lnSpc>
                <a:spcBef>
                  <a:spcPct val="20000"/>
                </a:spcBef>
              </a:pPr>
              <a:r>
                <a:rPr lang="en-US" sz="2800" dirty="0" err="1">
                  <a:solidFill>
                    <a:schemeClr val="bg1">
                      <a:alpha val="99000"/>
                    </a:schemeClr>
                  </a:solidFill>
                  <a:latin typeface="Segoe UI" pitchFamily="34" charset="0"/>
                  <a:ea typeface="Segoe UI" pitchFamily="34" charset="0"/>
                  <a:cs typeface="Segoe UI" pitchFamily="34" charset="0"/>
                </a:rPr>
                <a:t>Exponentieel</a:t>
              </a:r>
              <a:r>
                <a:rPr lang="en-US" sz="2800" dirty="0">
                  <a:solidFill>
                    <a:schemeClr val="bg1">
                      <a:alpha val="99000"/>
                    </a:schemeClr>
                  </a:solidFill>
                  <a:latin typeface="Segoe UI" pitchFamily="34" charset="0"/>
                  <a:ea typeface="Segoe UI" pitchFamily="34" charset="0"/>
                  <a:cs typeface="Segoe UI" pitchFamily="34" charset="0"/>
                </a:rPr>
                <a:t> </a:t>
              </a:r>
              <a:r>
                <a:rPr lang="en-US" sz="2800" dirty="0" err="1">
                  <a:solidFill>
                    <a:schemeClr val="bg1">
                      <a:alpha val="99000"/>
                    </a:schemeClr>
                  </a:solidFill>
                  <a:latin typeface="Segoe UI" pitchFamily="34" charset="0"/>
                  <a:ea typeface="Segoe UI" pitchFamily="34" charset="0"/>
                  <a:cs typeface="Segoe UI" pitchFamily="34" charset="0"/>
                </a:rPr>
                <a:t>groeien</a:t>
              </a:r>
              <a:endParaRPr lang="en-US" sz="2800" dirty="0">
                <a:solidFill>
                  <a:schemeClr val="bg1">
                    <a:alpha val="99000"/>
                  </a:schemeClr>
                </a:solidFill>
                <a:latin typeface="Segoe UI" pitchFamily="34" charset="0"/>
                <a:ea typeface="Segoe UI" pitchFamily="34" charset="0"/>
                <a:cs typeface="Segoe UI" pitchFamily="34" charset="0"/>
              </a:endParaRPr>
            </a:p>
          </p:txBody>
        </p:sp>
        <p:sp>
          <p:nvSpPr>
            <p:cNvPr id="36" name="Rectangle 35"/>
            <p:cNvSpPr/>
            <p:nvPr/>
          </p:nvSpPr>
          <p:spPr>
            <a:xfrm>
              <a:off x="424975" y="2952452"/>
              <a:ext cx="3119051" cy="553998"/>
            </a:xfrm>
            <a:prstGeom prst="rect">
              <a:avLst/>
            </a:prstGeom>
            <a:ln>
              <a:noFill/>
            </a:ln>
          </p:spPr>
          <p:txBody>
            <a:bodyPr wrap="square" lIns="0" tIns="0" rIns="0" bIns="0">
              <a:spAutoFit/>
            </a:bodyPr>
            <a:lstStyle/>
            <a:p>
              <a:pPr marL="0" lvl="1" defTabSz="1218836" fontAlgn="base">
                <a:spcAft>
                  <a:spcPct val="0"/>
                </a:spcAft>
              </a:pPr>
              <a:r>
                <a:rPr lang="en-US" sz="1200" dirty="0">
                  <a:solidFill>
                    <a:schemeClr val="bg1">
                      <a:alpha val="99000"/>
                    </a:schemeClr>
                  </a:solidFill>
                  <a:ea typeface="Kozuka Gothic Pro R" pitchFamily="34" charset="-128"/>
                </a:rPr>
                <a:t>Successful services needs to grow/scale   </a:t>
              </a:r>
            </a:p>
            <a:p>
              <a:pPr marL="0" lvl="1" defTabSz="1218836" fontAlgn="base">
                <a:spcAft>
                  <a:spcPct val="0"/>
                </a:spcAft>
              </a:pPr>
              <a:r>
                <a:rPr lang="en-US" sz="1200" dirty="0">
                  <a:solidFill>
                    <a:schemeClr val="bg1">
                      <a:alpha val="99000"/>
                    </a:schemeClr>
                  </a:solidFill>
                  <a:ea typeface="Kozuka Gothic Pro R" pitchFamily="34" charset="-128"/>
                </a:rPr>
                <a:t>Keeping up w/ growth is big IT challenge </a:t>
              </a:r>
            </a:p>
            <a:p>
              <a:pPr marL="0" lvl="1" defTabSz="1218836" fontAlgn="base">
                <a:spcAft>
                  <a:spcPct val="0"/>
                </a:spcAft>
              </a:pPr>
              <a:r>
                <a:rPr lang="en-US" sz="1200" dirty="0">
                  <a:solidFill>
                    <a:schemeClr val="bg1">
                      <a:alpha val="99000"/>
                    </a:schemeClr>
                  </a:solidFill>
                  <a:ea typeface="Kozuka Gothic Pro R" pitchFamily="34" charset="-128"/>
                </a:rPr>
                <a:t>Cannot provision hardware fast enough</a:t>
              </a:r>
            </a:p>
          </p:txBody>
        </p:sp>
      </p:grpSp>
      <p:grpSp>
        <p:nvGrpSpPr>
          <p:cNvPr id="17" name="Group 16"/>
          <p:cNvGrpSpPr/>
          <p:nvPr/>
        </p:nvGrpSpPr>
        <p:grpSpPr>
          <a:xfrm>
            <a:off x="7053951" y="1445850"/>
            <a:ext cx="4788863" cy="1062869"/>
            <a:chOff x="7473562" y="1336603"/>
            <a:chExt cx="4788863" cy="1062869"/>
          </a:xfrm>
        </p:grpSpPr>
        <p:sp>
          <p:nvSpPr>
            <p:cNvPr id="52" name="Text Placeholder 6"/>
            <p:cNvSpPr txBox="1">
              <a:spLocks/>
            </p:cNvSpPr>
            <p:nvPr/>
          </p:nvSpPr>
          <p:spPr bwMode="auto">
            <a:xfrm>
              <a:off x="11119928" y="2116136"/>
              <a:ext cx="1142497" cy="13461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defTabSz="1218936" eaLnBrk="0" fontAlgn="base" hangingPunct="0">
                <a:spcBef>
                  <a:spcPct val="20000"/>
                </a:spcBef>
                <a:spcAft>
                  <a:spcPct val="0"/>
                </a:spcAft>
                <a:buClr>
                  <a:srgbClr val="000000"/>
                </a:buClr>
              </a:pPr>
              <a:r>
                <a:rPr lang="en-US" sz="1400" i="1" dirty="0">
                  <a:solidFill>
                    <a:schemeClr val="bg1">
                      <a:alpha val="99000"/>
                    </a:schemeClr>
                  </a:solidFill>
                </a:rPr>
                <a:t>t</a:t>
              </a:r>
            </a:p>
          </p:txBody>
        </p:sp>
        <p:grpSp>
          <p:nvGrpSpPr>
            <p:cNvPr id="8" name="Group 7"/>
            <p:cNvGrpSpPr/>
            <p:nvPr/>
          </p:nvGrpSpPr>
          <p:grpSpPr>
            <a:xfrm>
              <a:off x="7473562" y="1336603"/>
              <a:ext cx="3493065" cy="1062869"/>
              <a:chOff x="7473562" y="1336603"/>
              <a:chExt cx="3493065" cy="1062869"/>
            </a:xfrm>
          </p:grpSpPr>
          <p:cxnSp>
            <p:nvCxnSpPr>
              <p:cNvPr id="30" name="Straight Arrow Connector 29"/>
              <p:cNvCxnSpPr/>
              <p:nvPr/>
            </p:nvCxnSpPr>
            <p:spPr bwMode="auto">
              <a:xfrm flipH="1" flipV="1">
                <a:off x="7810157" y="1336603"/>
                <a:ext cx="3478" cy="930519"/>
              </a:xfrm>
              <a:prstGeom prst="straightConnector1">
                <a:avLst/>
              </a:prstGeom>
              <a:ln w="25400">
                <a:solidFill>
                  <a:schemeClr val="bg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cxnSp>
            <p:nvCxnSpPr>
              <p:cNvPr id="31" name="Straight Arrow Connector 30"/>
              <p:cNvCxnSpPr/>
              <p:nvPr/>
            </p:nvCxnSpPr>
            <p:spPr bwMode="auto">
              <a:xfrm>
                <a:off x="7813636" y="2253436"/>
                <a:ext cx="3152991" cy="935"/>
              </a:xfrm>
              <a:prstGeom prst="straightConnector1">
                <a:avLst/>
              </a:prstGeom>
              <a:ln w="25400">
                <a:solidFill>
                  <a:schemeClr val="bg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sp>
            <p:nvSpPr>
              <p:cNvPr id="33" name="Rectangle 32"/>
              <p:cNvSpPr/>
              <p:nvPr/>
            </p:nvSpPr>
            <p:spPr>
              <a:xfrm rot="16200000">
                <a:off x="7082784" y="1775301"/>
                <a:ext cx="1014949" cy="233393"/>
              </a:xfrm>
              <a:prstGeom prst="rect">
                <a:avLst/>
              </a:prstGeom>
              <a:ln>
                <a:noFill/>
              </a:ln>
            </p:spPr>
            <p:txBody>
              <a:bodyPr wrap="square" lIns="91436" tIns="45718" rIns="91436" bIns="45718">
                <a:spAutoFit/>
              </a:bodyPr>
              <a:lstStyle/>
              <a:p>
                <a:pPr marL="304735" indent="-304735" algn="ctr" defTabSz="1218936" eaLnBrk="0" fontAlgn="base" hangingPunct="0">
                  <a:lnSpc>
                    <a:spcPts val="1066"/>
                  </a:lnSpc>
                  <a:spcBef>
                    <a:spcPct val="20000"/>
                  </a:spcBef>
                  <a:spcAft>
                    <a:spcPct val="0"/>
                  </a:spcAft>
                  <a:buClr>
                    <a:srgbClr val="000000"/>
                  </a:buClr>
                </a:pPr>
                <a:r>
                  <a:rPr lang="en-US" sz="1200" dirty="0">
                    <a:solidFill>
                      <a:schemeClr val="bg1">
                        <a:alpha val="99000"/>
                      </a:schemeClr>
                    </a:solidFill>
                  </a:rPr>
                  <a:t>Compute </a:t>
                </a:r>
              </a:p>
            </p:txBody>
          </p:sp>
          <p:sp>
            <p:nvSpPr>
              <p:cNvPr id="37" name="Freeform 36"/>
              <p:cNvSpPr/>
              <p:nvPr/>
            </p:nvSpPr>
            <p:spPr>
              <a:xfrm>
                <a:off x="7804317" y="1390108"/>
                <a:ext cx="3085702" cy="860645"/>
              </a:xfrm>
              <a:custGeom>
                <a:avLst/>
                <a:gdLst>
                  <a:gd name="connsiteX0" fmla="*/ 0 w 3180080"/>
                  <a:gd name="connsiteY0" fmla="*/ 782320 h 912707"/>
                  <a:gd name="connsiteX1" fmla="*/ 1635760 w 3180080"/>
                  <a:gd name="connsiteY1" fmla="*/ 782320 h 912707"/>
                  <a:gd name="connsiteX2" fmla="*/ 3180080 w 3180080"/>
                  <a:gd name="connsiteY2" fmla="*/ 0 h 912707"/>
                  <a:gd name="connsiteX0" fmla="*/ 0 w 3159760"/>
                  <a:gd name="connsiteY0" fmla="*/ 881288 h 946481"/>
                  <a:gd name="connsiteX1" fmla="*/ 1615440 w 3159760"/>
                  <a:gd name="connsiteY1" fmla="*/ 782320 h 946481"/>
                  <a:gd name="connsiteX2" fmla="*/ 3159760 w 3159760"/>
                  <a:gd name="connsiteY2" fmla="*/ 0 h 946481"/>
                  <a:gd name="connsiteX0" fmla="*/ 0 w 3159760"/>
                  <a:gd name="connsiteY0" fmla="*/ 881288 h 929201"/>
                  <a:gd name="connsiteX1" fmla="*/ 1615440 w 3159760"/>
                  <a:gd name="connsiteY1" fmla="*/ 782320 h 929201"/>
                  <a:gd name="connsiteX2" fmla="*/ 3159760 w 3159760"/>
                  <a:gd name="connsiteY2" fmla="*/ 0 h 929201"/>
                  <a:gd name="connsiteX0" fmla="*/ 0 w 3149600"/>
                  <a:gd name="connsiteY0" fmla="*/ 991253 h 1001464"/>
                  <a:gd name="connsiteX1" fmla="*/ 1605280 w 3149600"/>
                  <a:gd name="connsiteY1" fmla="*/ 782320 h 1001464"/>
                  <a:gd name="connsiteX2" fmla="*/ 3149600 w 3149600"/>
                  <a:gd name="connsiteY2" fmla="*/ 0 h 1001464"/>
                  <a:gd name="connsiteX0" fmla="*/ 0 w 3149600"/>
                  <a:gd name="connsiteY0" fmla="*/ 991253 h 991253"/>
                  <a:gd name="connsiteX1" fmla="*/ 1605280 w 3149600"/>
                  <a:gd name="connsiteY1" fmla="*/ 782320 h 991253"/>
                  <a:gd name="connsiteX2" fmla="*/ 3149600 w 3149600"/>
                  <a:gd name="connsiteY2" fmla="*/ 0 h 991253"/>
                </a:gdLst>
                <a:ahLst/>
                <a:cxnLst>
                  <a:cxn ang="0">
                    <a:pos x="connsiteX0" y="connsiteY0"/>
                  </a:cxn>
                  <a:cxn ang="0">
                    <a:pos x="connsiteX1" y="connsiteY1"/>
                  </a:cxn>
                  <a:cxn ang="0">
                    <a:pos x="connsiteX2" y="connsiteY2"/>
                  </a:cxn>
                </a:cxnLst>
                <a:rect l="l" t="t" r="r" b="b"/>
                <a:pathLst>
                  <a:path w="3149600" h="991253">
                    <a:moveTo>
                      <a:pt x="0" y="991253"/>
                    </a:moveTo>
                    <a:cubicBezTo>
                      <a:pt x="623993" y="979471"/>
                      <a:pt x="1080347" y="947529"/>
                      <a:pt x="1605280" y="782320"/>
                    </a:cubicBezTo>
                    <a:cubicBezTo>
                      <a:pt x="2130213" y="617111"/>
                      <a:pt x="2642446" y="325966"/>
                      <a:pt x="3149600" y="0"/>
                    </a:cubicBezTo>
                  </a:path>
                </a:pathLst>
              </a:custGeom>
              <a:ln w="25400">
                <a:solidFill>
                  <a:schemeClr val="bg1"/>
                </a:solidFill>
                <a:headEnd type="none" w="med" len="med"/>
                <a:tailEnd type="triangle"/>
              </a:ln>
              <a:effectLst/>
            </p:spPr>
            <p:txBody>
              <a:bodyPr lIns="91436" tIns="45718" rIns="91436" bIns="45718" rtlCol="0" anchor="ctr"/>
              <a:lstStyle/>
              <a:p>
                <a:pPr algn="ctr"/>
                <a:endParaRPr lang="en-US" dirty="0"/>
              </a:p>
            </p:txBody>
          </p:sp>
        </p:grpSp>
      </p:grpSp>
      <p:grpSp>
        <p:nvGrpSpPr>
          <p:cNvPr id="60" name="Group 59"/>
          <p:cNvGrpSpPr/>
          <p:nvPr/>
        </p:nvGrpSpPr>
        <p:grpSpPr>
          <a:xfrm>
            <a:off x="7517420" y="5237449"/>
            <a:ext cx="3941859" cy="1027237"/>
            <a:chOff x="447980" y="5149849"/>
            <a:chExt cx="3941859" cy="1027237"/>
          </a:xfrm>
        </p:grpSpPr>
        <p:sp>
          <p:nvSpPr>
            <p:cNvPr id="44" name="TextBox 43"/>
            <p:cNvSpPr txBox="1"/>
            <p:nvPr/>
          </p:nvSpPr>
          <p:spPr>
            <a:xfrm>
              <a:off x="447980" y="5149849"/>
              <a:ext cx="3941859" cy="480127"/>
            </a:xfrm>
            <a:prstGeom prst="rect">
              <a:avLst/>
            </a:prstGeom>
            <a:noFill/>
            <a:ln>
              <a:noFill/>
            </a:ln>
          </p:spPr>
          <p:txBody>
            <a:bodyPr wrap="square" lIns="0" tIns="45718" rIns="0" bIns="45718" rtlCol="0">
              <a:spAutoFit/>
            </a:bodyPr>
            <a:lstStyle/>
            <a:p>
              <a:pPr>
                <a:lnSpc>
                  <a:spcPct val="90000"/>
                </a:lnSpc>
                <a:spcBef>
                  <a:spcPct val="20000"/>
                </a:spcBef>
              </a:pPr>
              <a:r>
                <a:rPr lang="nl-BE" sz="2800" dirty="0">
                  <a:solidFill>
                    <a:schemeClr val="bg1">
                      <a:alpha val="99000"/>
                    </a:schemeClr>
                  </a:solidFill>
                  <a:latin typeface="Segoe UI" pitchFamily="34" charset="0"/>
                  <a:ea typeface="Segoe UI" pitchFamily="34" charset="0"/>
                  <a:cs typeface="Segoe UI" pitchFamily="34" charset="0"/>
                </a:rPr>
                <a:t>Capaciteitsplanning</a:t>
              </a:r>
              <a:endParaRPr lang="en-US" sz="2800" dirty="0">
                <a:solidFill>
                  <a:schemeClr val="bg1">
                    <a:alpha val="99000"/>
                  </a:schemeClr>
                </a:solidFill>
                <a:latin typeface="Segoe UI" pitchFamily="34" charset="0"/>
                <a:ea typeface="Segoe UI" pitchFamily="34" charset="0"/>
                <a:cs typeface="Segoe UI" pitchFamily="34" charset="0"/>
              </a:endParaRPr>
            </a:p>
          </p:txBody>
        </p:sp>
        <p:sp>
          <p:nvSpPr>
            <p:cNvPr id="45" name="Rectangle 44"/>
            <p:cNvSpPr/>
            <p:nvPr/>
          </p:nvSpPr>
          <p:spPr>
            <a:xfrm>
              <a:off x="475428" y="5623088"/>
              <a:ext cx="3190656" cy="553998"/>
            </a:xfrm>
            <a:prstGeom prst="rect">
              <a:avLst/>
            </a:prstGeom>
            <a:ln>
              <a:noFill/>
            </a:ln>
          </p:spPr>
          <p:txBody>
            <a:bodyPr wrap="square" lIns="0" tIns="0" rIns="0" bIns="0">
              <a:spAutoFit/>
            </a:bodyPr>
            <a:lstStyle/>
            <a:p>
              <a:pPr marL="0" lvl="1" defTabSz="1218836" fontAlgn="base">
                <a:spcAft>
                  <a:spcPct val="0"/>
                </a:spcAft>
              </a:pPr>
              <a:r>
                <a:rPr lang="en-US" sz="1200" dirty="0">
                  <a:solidFill>
                    <a:schemeClr val="bg1">
                      <a:alpha val="99000"/>
                    </a:schemeClr>
                  </a:solidFill>
                  <a:ea typeface="Kozuka Gothic Pro R" pitchFamily="34" charset="-128"/>
                </a:rPr>
                <a:t>Services with micro seasonality trends   </a:t>
              </a:r>
            </a:p>
            <a:p>
              <a:pPr marL="0" lvl="1" defTabSz="1218836" fontAlgn="base">
                <a:spcAft>
                  <a:spcPct val="0"/>
                </a:spcAft>
              </a:pPr>
              <a:r>
                <a:rPr lang="en-US" sz="1200" dirty="0">
                  <a:solidFill>
                    <a:schemeClr val="bg1">
                      <a:alpha val="99000"/>
                    </a:schemeClr>
                  </a:solidFill>
                  <a:ea typeface="Kozuka Gothic Pro R" pitchFamily="34" charset="-128"/>
                </a:rPr>
                <a:t>Peaks due to periodic increased demand</a:t>
              </a:r>
            </a:p>
            <a:p>
              <a:pPr marL="0" lvl="1" defTabSz="1218836" fontAlgn="base">
                <a:spcAft>
                  <a:spcPct val="0"/>
                </a:spcAft>
              </a:pPr>
              <a:r>
                <a:rPr lang="en-US" sz="1200" dirty="0">
                  <a:solidFill>
                    <a:schemeClr val="bg1">
                      <a:alpha val="99000"/>
                    </a:schemeClr>
                  </a:solidFill>
                  <a:ea typeface="Kozuka Gothic Pro R" pitchFamily="34" charset="-128"/>
                </a:rPr>
                <a:t>IT complexity and wasted capacity</a:t>
              </a:r>
            </a:p>
          </p:txBody>
        </p:sp>
      </p:grpSp>
      <p:grpSp>
        <p:nvGrpSpPr>
          <p:cNvPr id="29" name="Group 28"/>
          <p:cNvGrpSpPr/>
          <p:nvPr/>
        </p:nvGrpSpPr>
        <p:grpSpPr>
          <a:xfrm>
            <a:off x="7159086" y="4081741"/>
            <a:ext cx="4718935" cy="1042512"/>
            <a:chOff x="7053576" y="4166897"/>
            <a:chExt cx="4718935" cy="1042512"/>
          </a:xfrm>
        </p:grpSpPr>
        <p:sp>
          <p:nvSpPr>
            <p:cNvPr id="41" name="Rectangle 40"/>
            <p:cNvSpPr/>
            <p:nvPr/>
          </p:nvSpPr>
          <p:spPr>
            <a:xfrm rot="16200000">
              <a:off x="6658003" y="4562470"/>
              <a:ext cx="1024540" cy="233393"/>
            </a:xfrm>
            <a:prstGeom prst="rect">
              <a:avLst/>
            </a:prstGeom>
            <a:ln>
              <a:noFill/>
            </a:ln>
          </p:spPr>
          <p:txBody>
            <a:bodyPr wrap="square" lIns="91436" tIns="45718" rIns="91436" bIns="45718">
              <a:spAutoFit/>
            </a:bodyPr>
            <a:lstStyle/>
            <a:p>
              <a:pPr marL="304735" indent="-304735" algn="ctr" defTabSz="1218936" eaLnBrk="0" fontAlgn="base" hangingPunct="0">
                <a:lnSpc>
                  <a:spcPts val="1066"/>
                </a:lnSpc>
                <a:spcBef>
                  <a:spcPct val="20000"/>
                </a:spcBef>
                <a:spcAft>
                  <a:spcPct val="0"/>
                </a:spcAft>
                <a:buClr>
                  <a:srgbClr val="000000"/>
                </a:buClr>
              </a:pPr>
              <a:r>
                <a:rPr lang="en-US" sz="1200" dirty="0">
                  <a:solidFill>
                    <a:schemeClr val="bg1">
                      <a:alpha val="99000"/>
                    </a:schemeClr>
                  </a:solidFill>
                </a:rPr>
                <a:t>Compute </a:t>
              </a:r>
            </a:p>
          </p:txBody>
        </p:sp>
        <p:grpSp>
          <p:nvGrpSpPr>
            <p:cNvPr id="23" name="Group 22"/>
            <p:cNvGrpSpPr/>
            <p:nvPr/>
          </p:nvGrpSpPr>
          <p:grpSpPr>
            <a:xfrm>
              <a:off x="7349657" y="4247795"/>
              <a:ext cx="4422854" cy="961614"/>
              <a:chOff x="4605295" y="5592101"/>
              <a:chExt cx="4422854" cy="961614"/>
            </a:xfrm>
          </p:grpSpPr>
          <p:sp>
            <p:nvSpPr>
              <p:cNvPr id="54" name="Text Placeholder 6"/>
              <p:cNvSpPr txBox="1">
                <a:spLocks/>
              </p:cNvSpPr>
              <p:nvPr/>
            </p:nvSpPr>
            <p:spPr bwMode="auto">
              <a:xfrm>
                <a:off x="7885652" y="6374539"/>
                <a:ext cx="1142497" cy="17917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defTabSz="1218936" eaLnBrk="0" fontAlgn="base" hangingPunct="0">
                  <a:spcBef>
                    <a:spcPct val="20000"/>
                  </a:spcBef>
                  <a:spcAft>
                    <a:spcPct val="0"/>
                  </a:spcAft>
                  <a:buClr>
                    <a:srgbClr val="000000"/>
                  </a:buClr>
                </a:pPr>
                <a:r>
                  <a:rPr lang="en-US" sz="1400" i="1" dirty="0">
                    <a:solidFill>
                      <a:schemeClr val="bg1">
                        <a:alpha val="99000"/>
                      </a:schemeClr>
                    </a:solidFill>
                  </a:rPr>
                  <a:t>t</a:t>
                </a:r>
              </a:p>
            </p:txBody>
          </p:sp>
          <p:cxnSp>
            <p:nvCxnSpPr>
              <p:cNvPr id="39" name="Straight Arrow Connector 38"/>
              <p:cNvCxnSpPr/>
              <p:nvPr/>
            </p:nvCxnSpPr>
            <p:spPr bwMode="auto">
              <a:xfrm flipV="1">
                <a:off x="4620534" y="5592101"/>
                <a:ext cx="0" cy="897447"/>
              </a:xfrm>
              <a:prstGeom prst="straightConnector1">
                <a:avLst/>
              </a:prstGeom>
              <a:ln w="25400">
                <a:solidFill>
                  <a:schemeClr val="bg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cxnSp>
            <p:nvCxnSpPr>
              <p:cNvPr id="40" name="Straight Arrow Connector 39"/>
              <p:cNvCxnSpPr/>
              <p:nvPr/>
            </p:nvCxnSpPr>
            <p:spPr bwMode="auto">
              <a:xfrm>
                <a:off x="4605295" y="6477001"/>
                <a:ext cx="3152990" cy="935"/>
              </a:xfrm>
              <a:prstGeom prst="straightConnector1">
                <a:avLst/>
              </a:prstGeom>
              <a:ln w="25400">
                <a:solidFill>
                  <a:schemeClr val="bg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sp>
            <p:nvSpPr>
              <p:cNvPr id="48" name="Freeform 47"/>
              <p:cNvSpPr/>
              <p:nvPr/>
            </p:nvSpPr>
            <p:spPr>
              <a:xfrm>
                <a:off x="4618441" y="5648450"/>
                <a:ext cx="2919644" cy="583019"/>
              </a:xfrm>
              <a:custGeom>
                <a:avLst/>
                <a:gdLst>
                  <a:gd name="connsiteX0" fmla="*/ 0 w 2190307"/>
                  <a:gd name="connsiteY0" fmla="*/ 689345 h 781494"/>
                  <a:gd name="connsiteX1" fmla="*/ 531628 w 2190307"/>
                  <a:gd name="connsiteY1" fmla="*/ 8861 h 781494"/>
                  <a:gd name="connsiteX2" fmla="*/ 967563 w 2190307"/>
                  <a:gd name="connsiteY2" fmla="*/ 742508 h 781494"/>
                  <a:gd name="connsiteX3" fmla="*/ 1435395 w 2190307"/>
                  <a:gd name="connsiteY3" fmla="*/ 8861 h 781494"/>
                  <a:gd name="connsiteX4" fmla="*/ 1828800 w 2190307"/>
                  <a:gd name="connsiteY4" fmla="*/ 721243 h 781494"/>
                  <a:gd name="connsiteX5" fmla="*/ 2190307 w 2190307"/>
                  <a:gd name="connsiteY5" fmla="*/ 370368 h 781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90307" h="781494">
                    <a:moveTo>
                      <a:pt x="0" y="689345"/>
                    </a:moveTo>
                    <a:cubicBezTo>
                      <a:pt x="185183" y="344672"/>
                      <a:pt x="370367" y="0"/>
                      <a:pt x="531628" y="8861"/>
                    </a:cubicBezTo>
                    <a:cubicBezTo>
                      <a:pt x="692889" y="17722"/>
                      <a:pt x="816935" y="742508"/>
                      <a:pt x="967563" y="742508"/>
                    </a:cubicBezTo>
                    <a:cubicBezTo>
                      <a:pt x="1118191" y="742508"/>
                      <a:pt x="1291856" y="12405"/>
                      <a:pt x="1435395" y="8861"/>
                    </a:cubicBezTo>
                    <a:cubicBezTo>
                      <a:pt x="1578934" y="5317"/>
                      <a:pt x="1702981" y="660992"/>
                      <a:pt x="1828800" y="721243"/>
                    </a:cubicBezTo>
                    <a:cubicBezTo>
                      <a:pt x="1954619" y="781494"/>
                      <a:pt x="2119423" y="430619"/>
                      <a:pt x="2190307" y="370368"/>
                    </a:cubicBezTo>
                  </a:path>
                </a:pathLst>
              </a:custGeom>
              <a:ln w="25400">
                <a:solidFill>
                  <a:schemeClr val="bg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dirty="0"/>
              </a:p>
            </p:txBody>
          </p:sp>
          <p:cxnSp>
            <p:nvCxnSpPr>
              <p:cNvPr id="49" name="Straight Connector 48"/>
              <p:cNvCxnSpPr/>
              <p:nvPr/>
            </p:nvCxnSpPr>
            <p:spPr bwMode="auto">
              <a:xfrm>
                <a:off x="4644576" y="6023110"/>
                <a:ext cx="2963103" cy="24852"/>
              </a:xfrm>
              <a:prstGeom prst="line">
                <a:avLst/>
              </a:prstGeom>
              <a:ln w="19050">
                <a:solidFill>
                  <a:schemeClr val="bg1"/>
                </a:solidFill>
                <a:prstDash val="sysDot"/>
                <a:headEnd type="none" w="med" len="med"/>
                <a:tailEnd type="none" w="med" len="med"/>
              </a:ln>
              <a:effectLst/>
            </p:spPr>
            <p:style>
              <a:lnRef idx="3">
                <a:schemeClr val="accent3"/>
              </a:lnRef>
              <a:fillRef idx="0">
                <a:schemeClr val="accent3"/>
              </a:fillRef>
              <a:effectRef idx="2">
                <a:schemeClr val="accent3"/>
              </a:effectRef>
              <a:fontRef idx="minor">
                <a:schemeClr val="tx1"/>
              </a:fontRef>
            </p:style>
          </p:cxnSp>
        </p:grpSp>
      </p:grpSp>
      <p:sp>
        <p:nvSpPr>
          <p:cNvPr id="43" name="Title 1"/>
          <p:cNvSpPr txBox="1">
            <a:spLocks/>
          </p:cNvSpPr>
          <p:nvPr/>
        </p:nvSpPr>
        <p:spPr>
          <a:xfrm>
            <a:off x="402291" y="612315"/>
            <a:ext cx="11076937" cy="957600"/>
          </a:xfrm>
          <a:prstGeom prst="rect">
            <a:avLst/>
          </a:prstGeom>
        </p:spPr>
        <p:txBody>
          <a:bodyPr vert="horz" lIns="91440" tIns="45720" rIns="91440" bIns="45720" rtlCol="0" anchor="t">
            <a:normAutofit/>
          </a:bodyPr>
          <a:lstStyle>
            <a:lvl1pPr algn="l" defTabSz="914126" rtl="0" eaLnBrk="1" latinLnBrk="0" hangingPunct="1">
              <a:lnSpc>
                <a:spcPct val="90000"/>
              </a:lnSpc>
              <a:spcBef>
                <a:spcPct val="0"/>
              </a:spcBef>
              <a:buNone/>
              <a:defRPr sz="5398" kern="1200">
                <a:solidFill>
                  <a:schemeClr val="bg1"/>
                </a:solidFill>
                <a:latin typeface="+mj-lt"/>
                <a:ea typeface="+mj-ea"/>
                <a:cs typeface="+mj-cs"/>
              </a:defRPr>
            </a:lvl1pPr>
          </a:lstStyle>
          <a:p>
            <a:endParaRPr lang="fr-BE" dirty="0"/>
          </a:p>
        </p:txBody>
      </p:sp>
      <p:sp>
        <p:nvSpPr>
          <p:cNvPr id="46" name="Title 1"/>
          <p:cNvSpPr txBox="1">
            <a:spLocks/>
          </p:cNvSpPr>
          <p:nvPr/>
        </p:nvSpPr>
        <p:spPr>
          <a:xfrm>
            <a:off x="838200" y="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nl-BE" sz="4000" dirty="0">
                <a:solidFill>
                  <a:schemeClr val="accent1">
                    <a:lumMod val="60000"/>
                    <a:lumOff val="40000"/>
                  </a:schemeClr>
                </a:solidFill>
                <a:latin typeface="Segoe UI Light" panose="020B0502040204020203" pitchFamily="34" charset="0"/>
                <a:cs typeface="Segoe UI Light" panose="020B0502040204020203" pitchFamily="34" charset="0"/>
              </a:rPr>
              <a:t>Cloud Computing Patterns</a:t>
            </a:r>
            <a:endParaRPr lang="en-US" sz="4000" dirty="0">
              <a:solidFill>
                <a:schemeClr val="accent1">
                  <a:lumMod val="60000"/>
                  <a:lumOff val="40000"/>
                </a:schemeClr>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2088089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1238" name="Title 3"/>
          <p:cNvSpPr txBox="1">
            <a:spLocks/>
          </p:cNvSpPr>
          <p:nvPr/>
        </p:nvSpPr>
        <p:spPr>
          <a:xfrm>
            <a:off x="117348" y="2912688"/>
            <a:ext cx="3177592" cy="1755155"/>
          </a:xfrm>
          <a:prstGeom prst="rect">
            <a:avLst/>
          </a:prstGeom>
        </p:spPr>
        <p:txBody>
          <a:bodyPr vert="horz" wrap="square" lIns="146266" tIns="91416" rIns="146266" bIns="91416" rtlCol="0" anchor="ctr">
            <a:noAutofit/>
          </a:bodyPr>
          <a:lstStyle>
            <a:lvl1pPr algn="l" defTabSz="914180" rtl="0" eaLnBrk="1" latinLnBrk="0" hangingPunct="1">
              <a:lnSpc>
                <a:spcPts val="6175"/>
              </a:lnSpc>
              <a:spcBef>
                <a:spcPct val="0"/>
              </a:spcBef>
              <a:buNone/>
              <a:defRPr lang="en-US" sz="5293" b="0" kern="1200" cap="none" spc="-100" baseline="0">
                <a:ln w="3175">
                  <a:noFill/>
                </a:ln>
                <a:solidFill>
                  <a:schemeClr val="bg1"/>
                </a:solidFill>
                <a:effectLst/>
                <a:latin typeface="+mj-lt"/>
                <a:ea typeface="+mn-ea"/>
                <a:cs typeface="Segoe UI" pitchFamily="34" charset="0"/>
              </a:defRPr>
            </a:lvl1pPr>
          </a:lstStyle>
          <a:p>
            <a:pPr>
              <a:lnSpc>
                <a:spcPct val="100000"/>
              </a:lnSpc>
            </a:pPr>
            <a:r>
              <a:rPr lang="en-US" altLang="ja-JP" sz="4400" dirty="0">
                <a:latin typeface="Segoe UI Light" panose="020B0502040204020203" pitchFamily="34" charset="0"/>
                <a:ea typeface="メイリオ" pitchFamily="50" charset="-128"/>
                <a:cs typeface="Segoe UI Light" panose="020B0502040204020203" pitchFamily="34" charset="0"/>
              </a:rPr>
              <a:t>Azure</a:t>
            </a:r>
            <a:r>
              <a:rPr altLang="ja-JP" sz="3200" dirty="0">
                <a:latin typeface="Segoe UI Light" panose="020B0502040204020203" pitchFamily="34" charset="0"/>
                <a:ea typeface="メイリオ" pitchFamily="50" charset="-128"/>
                <a:cs typeface="Segoe UI Light" panose="020B0502040204020203" pitchFamily="34" charset="0"/>
              </a:rPr>
              <a:t> </a:t>
            </a:r>
            <a:r>
              <a:rPr altLang="ja-JP" sz="3200" dirty="0" err="1">
                <a:latin typeface="Segoe UI Light" panose="020B0502040204020203" pitchFamily="34" charset="0"/>
                <a:ea typeface="メイリオ" pitchFamily="50" charset="-128"/>
                <a:cs typeface="Segoe UI Light" panose="020B0502040204020203" pitchFamily="34" charset="0"/>
              </a:rPr>
              <a:t>beschikbaarheid</a:t>
            </a:r>
            <a:endParaRPr sz="3200" dirty="0">
              <a:latin typeface="Segoe UI Light" panose="020B0502040204020203" pitchFamily="34" charset="0"/>
              <a:ea typeface="メイリオ" pitchFamily="50" charset="-128"/>
              <a:cs typeface="Segoe UI Light" panose="020B0502040204020203" pitchFamily="34" charset="0"/>
            </a:endParaRPr>
          </a:p>
        </p:txBody>
      </p:sp>
      <p:grpSp>
        <p:nvGrpSpPr>
          <p:cNvPr id="1239" name="Group 1238"/>
          <p:cNvGrpSpPr/>
          <p:nvPr/>
        </p:nvGrpSpPr>
        <p:grpSpPr>
          <a:xfrm>
            <a:off x="514141" y="401816"/>
            <a:ext cx="11145834" cy="6213745"/>
            <a:chOff x="395371" y="1139688"/>
            <a:chExt cx="8399866" cy="4651514"/>
          </a:xfrm>
          <a:solidFill>
            <a:srgbClr val="00B0F0"/>
          </a:solidFill>
        </p:grpSpPr>
        <p:sp>
          <p:nvSpPr>
            <p:cNvPr id="1240" name="Oval 9"/>
            <p:cNvSpPr>
              <a:spLocks noChangeAspect="1" noChangeArrowheads="1"/>
            </p:cNvSpPr>
            <p:nvPr/>
          </p:nvSpPr>
          <p:spPr bwMode="auto">
            <a:xfrm>
              <a:off x="2417310"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241" name="Oval 10"/>
            <p:cNvSpPr>
              <a:spLocks noChangeAspect="1" noChangeArrowheads="1"/>
            </p:cNvSpPr>
            <p:nvPr/>
          </p:nvSpPr>
          <p:spPr bwMode="auto">
            <a:xfrm>
              <a:off x="2528886"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242" name="Oval 11"/>
            <p:cNvSpPr>
              <a:spLocks noChangeAspect="1" noChangeArrowheads="1"/>
            </p:cNvSpPr>
            <p:nvPr/>
          </p:nvSpPr>
          <p:spPr bwMode="auto">
            <a:xfrm>
              <a:off x="2641969"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243" name="Oval 12"/>
            <p:cNvSpPr>
              <a:spLocks noChangeAspect="1" noChangeArrowheads="1"/>
            </p:cNvSpPr>
            <p:nvPr/>
          </p:nvSpPr>
          <p:spPr bwMode="auto">
            <a:xfrm>
              <a:off x="2753545"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244" name="Oval 13"/>
            <p:cNvSpPr>
              <a:spLocks noChangeAspect="1" noChangeArrowheads="1"/>
            </p:cNvSpPr>
            <p:nvPr/>
          </p:nvSpPr>
          <p:spPr bwMode="auto">
            <a:xfrm>
              <a:off x="3091289"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245" name="Oval 14"/>
            <p:cNvSpPr>
              <a:spLocks noChangeAspect="1" noChangeArrowheads="1"/>
            </p:cNvSpPr>
            <p:nvPr/>
          </p:nvSpPr>
          <p:spPr bwMode="auto">
            <a:xfrm>
              <a:off x="3204373"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246" name="Oval 15"/>
            <p:cNvSpPr>
              <a:spLocks noChangeAspect="1" noChangeArrowheads="1"/>
            </p:cNvSpPr>
            <p:nvPr/>
          </p:nvSpPr>
          <p:spPr bwMode="auto">
            <a:xfrm>
              <a:off x="3315949"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247" name="Oval 16"/>
            <p:cNvSpPr>
              <a:spLocks noChangeAspect="1" noChangeArrowheads="1"/>
            </p:cNvSpPr>
            <p:nvPr/>
          </p:nvSpPr>
          <p:spPr bwMode="auto">
            <a:xfrm>
              <a:off x="3429033"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248" name="Oval 17"/>
            <p:cNvSpPr>
              <a:spLocks noChangeAspect="1" noChangeArrowheads="1"/>
            </p:cNvSpPr>
            <p:nvPr/>
          </p:nvSpPr>
          <p:spPr bwMode="auto">
            <a:xfrm>
              <a:off x="3540609"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249" name="Oval 18"/>
            <p:cNvSpPr>
              <a:spLocks noChangeAspect="1" noChangeArrowheads="1"/>
            </p:cNvSpPr>
            <p:nvPr/>
          </p:nvSpPr>
          <p:spPr bwMode="auto">
            <a:xfrm>
              <a:off x="3653693"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250" name="Oval 19"/>
            <p:cNvSpPr>
              <a:spLocks noChangeAspect="1" noChangeArrowheads="1"/>
            </p:cNvSpPr>
            <p:nvPr/>
          </p:nvSpPr>
          <p:spPr bwMode="auto">
            <a:xfrm>
              <a:off x="3765269"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251" name="Oval 20"/>
            <p:cNvSpPr>
              <a:spLocks noChangeAspect="1" noChangeArrowheads="1"/>
            </p:cNvSpPr>
            <p:nvPr/>
          </p:nvSpPr>
          <p:spPr bwMode="auto">
            <a:xfrm>
              <a:off x="3878352"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252" name="Oval 21"/>
            <p:cNvSpPr>
              <a:spLocks noChangeAspect="1" noChangeArrowheads="1"/>
            </p:cNvSpPr>
            <p:nvPr/>
          </p:nvSpPr>
          <p:spPr bwMode="auto">
            <a:xfrm>
              <a:off x="3989928"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253" name="Oval 22"/>
            <p:cNvSpPr>
              <a:spLocks noChangeAspect="1" noChangeArrowheads="1"/>
            </p:cNvSpPr>
            <p:nvPr/>
          </p:nvSpPr>
          <p:spPr bwMode="auto">
            <a:xfrm>
              <a:off x="6574270"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254" name="Oval 23"/>
            <p:cNvSpPr>
              <a:spLocks noChangeAspect="1" noChangeArrowheads="1"/>
            </p:cNvSpPr>
            <p:nvPr/>
          </p:nvSpPr>
          <p:spPr bwMode="auto">
            <a:xfrm>
              <a:off x="2192650"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255" name="Oval 24"/>
            <p:cNvSpPr>
              <a:spLocks noChangeAspect="1" noChangeArrowheads="1"/>
            </p:cNvSpPr>
            <p:nvPr/>
          </p:nvSpPr>
          <p:spPr bwMode="auto">
            <a:xfrm>
              <a:off x="2304226"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256" name="Oval 25"/>
            <p:cNvSpPr>
              <a:spLocks noChangeAspect="1" noChangeArrowheads="1"/>
            </p:cNvSpPr>
            <p:nvPr/>
          </p:nvSpPr>
          <p:spPr bwMode="auto">
            <a:xfrm>
              <a:off x="2417310"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257" name="Oval 26"/>
            <p:cNvSpPr>
              <a:spLocks noChangeAspect="1" noChangeArrowheads="1"/>
            </p:cNvSpPr>
            <p:nvPr/>
          </p:nvSpPr>
          <p:spPr bwMode="auto">
            <a:xfrm>
              <a:off x="2528886"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258" name="Oval 27"/>
            <p:cNvSpPr>
              <a:spLocks noChangeAspect="1" noChangeArrowheads="1"/>
            </p:cNvSpPr>
            <p:nvPr/>
          </p:nvSpPr>
          <p:spPr bwMode="auto">
            <a:xfrm>
              <a:off x="2641969"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259" name="Oval 28"/>
            <p:cNvSpPr>
              <a:spLocks noChangeAspect="1" noChangeArrowheads="1"/>
            </p:cNvSpPr>
            <p:nvPr/>
          </p:nvSpPr>
          <p:spPr bwMode="auto">
            <a:xfrm>
              <a:off x="2866630"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260" name="Oval 29"/>
            <p:cNvSpPr>
              <a:spLocks noChangeAspect="1" noChangeArrowheads="1"/>
            </p:cNvSpPr>
            <p:nvPr/>
          </p:nvSpPr>
          <p:spPr bwMode="auto">
            <a:xfrm>
              <a:off x="2978206"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261" name="Oval 30"/>
            <p:cNvSpPr>
              <a:spLocks noChangeAspect="1" noChangeArrowheads="1"/>
            </p:cNvSpPr>
            <p:nvPr/>
          </p:nvSpPr>
          <p:spPr bwMode="auto">
            <a:xfrm>
              <a:off x="3091289"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262" name="Oval 31"/>
            <p:cNvSpPr>
              <a:spLocks noChangeAspect="1" noChangeArrowheads="1"/>
            </p:cNvSpPr>
            <p:nvPr/>
          </p:nvSpPr>
          <p:spPr bwMode="auto">
            <a:xfrm>
              <a:off x="3204373"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263" name="Oval 32"/>
            <p:cNvSpPr>
              <a:spLocks noChangeAspect="1" noChangeArrowheads="1"/>
            </p:cNvSpPr>
            <p:nvPr/>
          </p:nvSpPr>
          <p:spPr bwMode="auto">
            <a:xfrm>
              <a:off x="3315949"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264" name="Oval 33"/>
            <p:cNvSpPr>
              <a:spLocks noChangeAspect="1" noChangeArrowheads="1"/>
            </p:cNvSpPr>
            <p:nvPr/>
          </p:nvSpPr>
          <p:spPr bwMode="auto">
            <a:xfrm>
              <a:off x="3429033"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265" name="Oval 34"/>
            <p:cNvSpPr>
              <a:spLocks noChangeAspect="1" noChangeArrowheads="1"/>
            </p:cNvSpPr>
            <p:nvPr/>
          </p:nvSpPr>
          <p:spPr bwMode="auto">
            <a:xfrm>
              <a:off x="3540609"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266" name="Oval 35"/>
            <p:cNvSpPr>
              <a:spLocks noChangeAspect="1" noChangeArrowheads="1"/>
            </p:cNvSpPr>
            <p:nvPr/>
          </p:nvSpPr>
          <p:spPr bwMode="auto">
            <a:xfrm>
              <a:off x="3653693"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267" name="Oval 36"/>
            <p:cNvSpPr>
              <a:spLocks noChangeAspect="1" noChangeArrowheads="1"/>
            </p:cNvSpPr>
            <p:nvPr/>
          </p:nvSpPr>
          <p:spPr bwMode="auto">
            <a:xfrm>
              <a:off x="3765269"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268" name="Oval 37"/>
            <p:cNvSpPr>
              <a:spLocks noChangeAspect="1" noChangeArrowheads="1"/>
            </p:cNvSpPr>
            <p:nvPr/>
          </p:nvSpPr>
          <p:spPr bwMode="auto">
            <a:xfrm>
              <a:off x="3878352"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269" name="Oval 38"/>
            <p:cNvSpPr>
              <a:spLocks noChangeAspect="1" noChangeArrowheads="1"/>
            </p:cNvSpPr>
            <p:nvPr/>
          </p:nvSpPr>
          <p:spPr bwMode="auto">
            <a:xfrm>
              <a:off x="4663908"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270" name="Oval 39"/>
            <p:cNvSpPr>
              <a:spLocks noChangeAspect="1" noChangeArrowheads="1"/>
            </p:cNvSpPr>
            <p:nvPr/>
          </p:nvSpPr>
          <p:spPr bwMode="auto">
            <a:xfrm>
              <a:off x="4776992"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271" name="Oval 40"/>
            <p:cNvSpPr>
              <a:spLocks noChangeAspect="1" noChangeArrowheads="1"/>
            </p:cNvSpPr>
            <p:nvPr/>
          </p:nvSpPr>
          <p:spPr bwMode="auto">
            <a:xfrm>
              <a:off x="6462694"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272" name="Oval 41"/>
            <p:cNvSpPr>
              <a:spLocks noChangeAspect="1" noChangeArrowheads="1"/>
            </p:cNvSpPr>
            <p:nvPr/>
          </p:nvSpPr>
          <p:spPr bwMode="auto">
            <a:xfrm>
              <a:off x="6574270"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273" name="Oval 42"/>
            <p:cNvSpPr>
              <a:spLocks noChangeAspect="1" noChangeArrowheads="1"/>
            </p:cNvSpPr>
            <p:nvPr/>
          </p:nvSpPr>
          <p:spPr bwMode="auto">
            <a:xfrm>
              <a:off x="6687355"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274" name="Oval 43"/>
            <p:cNvSpPr>
              <a:spLocks noChangeAspect="1" noChangeArrowheads="1"/>
            </p:cNvSpPr>
            <p:nvPr/>
          </p:nvSpPr>
          <p:spPr bwMode="auto">
            <a:xfrm>
              <a:off x="1518671"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275" name="Oval 44"/>
            <p:cNvSpPr>
              <a:spLocks noChangeAspect="1" noChangeArrowheads="1"/>
            </p:cNvSpPr>
            <p:nvPr/>
          </p:nvSpPr>
          <p:spPr bwMode="auto">
            <a:xfrm>
              <a:off x="1630247"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276" name="Oval 45"/>
            <p:cNvSpPr>
              <a:spLocks noChangeAspect="1" noChangeArrowheads="1"/>
            </p:cNvSpPr>
            <p:nvPr/>
          </p:nvSpPr>
          <p:spPr bwMode="auto">
            <a:xfrm>
              <a:off x="1743330"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277" name="Oval 46"/>
            <p:cNvSpPr>
              <a:spLocks noChangeAspect="1" noChangeArrowheads="1"/>
            </p:cNvSpPr>
            <p:nvPr/>
          </p:nvSpPr>
          <p:spPr bwMode="auto">
            <a:xfrm>
              <a:off x="1854906"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278" name="Oval 47"/>
            <p:cNvSpPr>
              <a:spLocks noChangeAspect="1" noChangeArrowheads="1"/>
            </p:cNvSpPr>
            <p:nvPr/>
          </p:nvSpPr>
          <p:spPr bwMode="auto">
            <a:xfrm>
              <a:off x="1967990"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279" name="Oval 48"/>
            <p:cNvSpPr>
              <a:spLocks noChangeAspect="1" noChangeArrowheads="1"/>
            </p:cNvSpPr>
            <p:nvPr/>
          </p:nvSpPr>
          <p:spPr bwMode="auto">
            <a:xfrm>
              <a:off x="2192650"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280" name="Oval 49"/>
            <p:cNvSpPr>
              <a:spLocks noChangeAspect="1" noChangeArrowheads="1"/>
            </p:cNvSpPr>
            <p:nvPr/>
          </p:nvSpPr>
          <p:spPr bwMode="auto">
            <a:xfrm>
              <a:off x="2304226"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281" name="Oval 50"/>
            <p:cNvSpPr>
              <a:spLocks noChangeAspect="1" noChangeArrowheads="1"/>
            </p:cNvSpPr>
            <p:nvPr/>
          </p:nvSpPr>
          <p:spPr bwMode="auto">
            <a:xfrm>
              <a:off x="2417310"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282" name="Oval 51"/>
            <p:cNvSpPr>
              <a:spLocks noChangeAspect="1" noChangeArrowheads="1"/>
            </p:cNvSpPr>
            <p:nvPr/>
          </p:nvSpPr>
          <p:spPr bwMode="auto">
            <a:xfrm>
              <a:off x="2528886"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283" name="Oval 52"/>
            <p:cNvSpPr>
              <a:spLocks noChangeAspect="1" noChangeArrowheads="1"/>
            </p:cNvSpPr>
            <p:nvPr/>
          </p:nvSpPr>
          <p:spPr bwMode="auto">
            <a:xfrm>
              <a:off x="2753545"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284" name="Oval 53"/>
            <p:cNvSpPr>
              <a:spLocks noChangeAspect="1" noChangeArrowheads="1"/>
            </p:cNvSpPr>
            <p:nvPr/>
          </p:nvSpPr>
          <p:spPr bwMode="auto">
            <a:xfrm>
              <a:off x="2866630"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285" name="Oval 54"/>
            <p:cNvSpPr>
              <a:spLocks noChangeAspect="1" noChangeArrowheads="1"/>
            </p:cNvSpPr>
            <p:nvPr/>
          </p:nvSpPr>
          <p:spPr bwMode="auto">
            <a:xfrm>
              <a:off x="2978206"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286" name="Oval 55"/>
            <p:cNvSpPr>
              <a:spLocks noChangeAspect="1" noChangeArrowheads="1"/>
            </p:cNvSpPr>
            <p:nvPr/>
          </p:nvSpPr>
          <p:spPr bwMode="auto">
            <a:xfrm>
              <a:off x="3091289"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287" name="Oval 56"/>
            <p:cNvSpPr>
              <a:spLocks noChangeAspect="1" noChangeArrowheads="1"/>
            </p:cNvSpPr>
            <p:nvPr/>
          </p:nvSpPr>
          <p:spPr bwMode="auto">
            <a:xfrm>
              <a:off x="3204373"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288" name="Oval 57"/>
            <p:cNvSpPr>
              <a:spLocks noChangeAspect="1" noChangeArrowheads="1"/>
            </p:cNvSpPr>
            <p:nvPr/>
          </p:nvSpPr>
          <p:spPr bwMode="auto">
            <a:xfrm>
              <a:off x="3315949"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289" name="Oval 58"/>
            <p:cNvSpPr>
              <a:spLocks noChangeAspect="1" noChangeArrowheads="1"/>
            </p:cNvSpPr>
            <p:nvPr/>
          </p:nvSpPr>
          <p:spPr bwMode="auto">
            <a:xfrm>
              <a:off x="3429033"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290" name="Oval 59"/>
            <p:cNvSpPr>
              <a:spLocks noChangeAspect="1" noChangeArrowheads="1"/>
            </p:cNvSpPr>
            <p:nvPr/>
          </p:nvSpPr>
          <p:spPr bwMode="auto">
            <a:xfrm>
              <a:off x="3540609"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291" name="Oval 60"/>
            <p:cNvSpPr>
              <a:spLocks noChangeAspect="1" noChangeArrowheads="1"/>
            </p:cNvSpPr>
            <p:nvPr/>
          </p:nvSpPr>
          <p:spPr bwMode="auto">
            <a:xfrm>
              <a:off x="3653693"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292" name="Oval 61"/>
            <p:cNvSpPr>
              <a:spLocks noChangeAspect="1" noChangeArrowheads="1"/>
            </p:cNvSpPr>
            <p:nvPr/>
          </p:nvSpPr>
          <p:spPr bwMode="auto">
            <a:xfrm>
              <a:off x="3765269"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293" name="Oval 62"/>
            <p:cNvSpPr>
              <a:spLocks noChangeAspect="1" noChangeArrowheads="1"/>
            </p:cNvSpPr>
            <p:nvPr/>
          </p:nvSpPr>
          <p:spPr bwMode="auto">
            <a:xfrm>
              <a:off x="4663908"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294" name="Oval 63"/>
            <p:cNvSpPr>
              <a:spLocks noChangeAspect="1" noChangeArrowheads="1"/>
            </p:cNvSpPr>
            <p:nvPr/>
          </p:nvSpPr>
          <p:spPr bwMode="auto">
            <a:xfrm>
              <a:off x="6687355"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295" name="Oval 64"/>
            <p:cNvSpPr>
              <a:spLocks noChangeAspect="1" noChangeArrowheads="1"/>
            </p:cNvSpPr>
            <p:nvPr/>
          </p:nvSpPr>
          <p:spPr bwMode="auto">
            <a:xfrm>
              <a:off x="6798931"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296" name="Oval 65"/>
            <p:cNvSpPr>
              <a:spLocks noChangeAspect="1" noChangeArrowheads="1"/>
            </p:cNvSpPr>
            <p:nvPr/>
          </p:nvSpPr>
          <p:spPr bwMode="auto">
            <a:xfrm>
              <a:off x="1405586"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297" name="Oval 66"/>
            <p:cNvSpPr>
              <a:spLocks noChangeAspect="1" noChangeArrowheads="1"/>
            </p:cNvSpPr>
            <p:nvPr/>
          </p:nvSpPr>
          <p:spPr bwMode="auto">
            <a:xfrm>
              <a:off x="1518671"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298" name="Oval 67"/>
            <p:cNvSpPr>
              <a:spLocks noChangeAspect="1" noChangeArrowheads="1"/>
            </p:cNvSpPr>
            <p:nvPr/>
          </p:nvSpPr>
          <p:spPr bwMode="auto">
            <a:xfrm>
              <a:off x="1630247"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299" name="Oval 68"/>
            <p:cNvSpPr>
              <a:spLocks noChangeAspect="1" noChangeArrowheads="1"/>
            </p:cNvSpPr>
            <p:nvPr/>
          </p:nvSpPr>
          <p:spPr bwMode="auto">
            <a:xfrm>
              <a:off x="1743330"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300" name="Oval 69"/>
            <p:cNvSpPr>
              <a:spLocks noChangeAspect="1" noChangeArrowheads="1"/>
            </p:cNvSpPr>
            <p:nvPr/>
          </p:nvSpPr>
          <p:spPr bwMode="auto">
            <a:xfrm>
              <a:off x="1854906"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301" name="Oval 70"/>
            <p:cNvSpPr>
              <a:spLocks noChangeAspect="1" noChangeArrowheads="1"/>
            </p:cNvSpPr>
            <p:nvPr/>
          </p:nvSpPr>
          <p:spPr bwMode="auto">
            <a:xfrm>
              <a:off x="1967990"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302" name="Oval 71"/>
            <p:cNvSpPr>
              <a:spLocks noChangeAspect="1" noChangeArrowheads="1"/>
            </p:cNvSpPr>
            <p:nvPr/>
          </p:nvSpPr>
          <p:spPr bwMode="auto">
            <a:xfrm>
              <a:off x="2079566"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303" name="Oval 72"/>
            <p:cNvSpPr>
              <a:spLocks noChangeAspect="1" noChangeArrowheads="1"/>
            </p:cNvSpPr>
            <p:nvPr/>
          </p:nvSpPr>
          <p:spPr bwMode="auto">
            <a:xfrm>
              <a:off x="2192650"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304" name="Oval 73"/>
            <p:cNvSpPr>
              <a:spLocks noChangeAspect="1" noChangeArrowheads="1"/>
            </p:cNvSpPr>
            <p:nvPr/>
          </p:nvSpPr>
          <p:spPr bwMode="auto">
            <a:xfrm>
              <a:off x="2304226"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305" name="Oval 74"/>
            <p:cNvSpPr>
              <a:spLocks noChangeAspect="1" noChangeArrowheads="1"/>
            </p:cNvSpPr>
            <p:nvPr/>
          </p:nvSpPr>
          <p:spPr bwMode="auto">
            <a:xfrm>
              <a:off x="2417310"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306" name="Oval 75"/>
            <p:cNvSpPr>
              <a:spLocks noChangeAspect="1" noChangeArrowheads="1"/>
            </p:cNvSpPr>
            <p:nvPr/>
          </p:nvSpPr>
          <p:spPr bwMode="auto">
            <a:xfrm>
              <a:off x="2753545"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307" name="Oval 76"/>
            <p:cNvSpPr>
              <a:spLocks noChangeAspect="1" noChangeArrowheads="1"/>
            </p:cNvSpPr>
            <p:nvPr/>
          </p:nvSpPr>
          <p:spPr bwMode="auto">
            <a:xfrm>
              <a:off x="2866630"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308" name="Oval 77"/>
            <p:cNvSpPr>
              <a:spLocks noChangeAspect="1" noChangeArrowheads="1"/>
            </p:cNvSpPr>
            <p:nvPr/>
          </p:nvSpPr>
          <p:spPr bwMode="auto">
            <a:xfrm>
              <a:off x="2978206"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309" name="Oval 78"/>
            <p:cNvSpPr>
              <a:spLocks noChangeAspect="1" noChangeArrowheads="1"/>
            </p:cNvSpPr>
            <p:nvPr/>
          </p:nvSpPr>
          <p:spPr bwMode="auto">
            <a:xfrm>
              <a:off x="3091289"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310" name="Oval 79"/>
            <p:cNvSpPr>
              <a:spLocks noChangeAspect="1" noChangeArrowheads="1"/>
            </p:cNvSpPr>
            <p:nvPr/>
          </p:nvSpPr>
          <p:spPr bwMode="auto">
            <a:xfrm>
              <a:off x="3204373"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311" name="Oval 80"/>
            <p:cNvSpPr>
              <a:spLocks noChangeAspect="1" noChangeArrowheads="1"/>
            </p:cNvSpPr>
            <p:nvPr/>
          </p:nvSpPr>
          <p:spPr bwMode="auto">
            <a:xfrm>
              <a:off x="3315949"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312" name="Oval 81"/>
            <p:cNvSpPr>
              <a:spLocks noChangeAspect="1" noChangeArrowheads="1"/>
            </p:cNvSpPr>
            <p:nvPr/>
          </p:nvSpPr>
          <p:spPr bwMode="auto">
            <a:xfrm>
              <a:off x="3429033"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313" name="Oval 82"/>
            <p:cNvSpPr>
              <a:spLocks noChangeAspect="1" noChangeArrowheads="1"/>
            </p:cNvSpPr>
            <p:nvPr/>
          </p:nvSpPr>
          <p:spPr bwMode="auto">
            <a:xfrm>
              <a:off x="3540609"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314" name="Oval 83"/>
            <p:cNvSpPr>
              <a:spLocks noChangeAspect="1" noChangeArrowheads="1"/>
            </p:cNvSpPr>
            <p:nvPr/>
          </p:nvSpPr>
          <p:spPr bwMode="auto">
            <a:xfrm>
              <a:off x="3653693"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315" name="Oval 84"/>
            <p:cNvSpPr>
              <a:spLocks noChangeAspect="1" noChangeArrowheads="1"/>
            </p:cNvSpPr>
            <p:nvPr/>
          </p:nvSpPr>
          <p:spPr bwMode="auto">
            <a:xfrm>
              <a:off x="3765269"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316" name="Oval 85"/>
            <p:cNvSpPr>
              <a:spLocks noChangeAspect="1" noChangeArrowheads="1"/>
            </p:cNvSpPr>
            <p:nvPr/>
          </p:nvSpPr>
          <p:spPr bwMode="auto">
            <a:xfrm>
              <a:off x="5787207"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317" name="Oval 86"/>
            <p:cNvSpPr>
              <a:spLocks noChangeAspect="1" noChangeArrowheads="1"/>
            </p:cNvSpPr>
            <p:nvPr/>
          </p:nvSpPr>
          <p:spPr bwMode="auto">
            <a:xfrm>
              <a:off x="5900291"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318" name="Oval 87"/>
            <p:cNvSpPr>
              <a:spLocks noChangeAspect="1" noChangeArrowheads="1"/>
            </p:cNvSpPr>
            <p:nvPr/>
          </p:nvSpPr>
          <p:spPr bwMode="auto">
            <a:xfrm>
              <a:off x="6574270"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319" name="Oval 88"/>
            <p:cNvSpPr>
              <a:spLocks noChangeAspect="1" noChangeArrowheads="1"/>
            </p:cNvSpPr>
            <p:nvPr/>
          </p:nvSpPr>
          <p:spPr bwMode="auto">
            <a:xfrm>
              <a:off x="6687355"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320" name="Oval 89"/>
            <p:cNvSpPr>
              <a:spLocks noChangeAspect="1" noChangeArrowheads="1"/>
            </p:cNvSpPr>
            <p:nvPr/>
          </p:nvSpPr>
          <p:spPr bwMode="auto">
            <a:xfrm>
              <a:off x="6798931"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321" name="Oval 90"/>
            <p:cNvSpPr>
              <a:spLocks noChangeAspect="1" noChangeArrowheads="1"/>
            </p:cNvSpPr>
            <p:nvPr/>
          </p:nvSpPr>
          <p:spPr bwMode="auto">
            <a:xfrm>
              <a:off x="6912014"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322" name="Oval 91"/>
            <p:cNvSpPr>
              <a:spLocks noChangeAspect="1" noChangeArrowheads="1"/>
            </p:cNvSpPr>
            <p:nvPr/>
          </p:nvSpPr>
          <p:spPr bwMode="auto">
            <a:xfrm>
              <a:off x="7585994"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323" name="Oval 92"/>
            <p:cNvSpPr>
              <a:spLocks noChangeAspect="1" noChangeArrowheads="1"/>
            </p:cNvSpPr>
            <p:nvPr/>
          </p:nvSpPr>
          <p:spPr bwMode="auto">
            <a:xfrm>
              <a:off x="7697570"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324" name="Oval 93"/>
            <p:cNvSpPr>
              <a:spLocks noChangeAspect="1" noChangeArrowheads="1"/>
            </p:cNvSpPr>
            <p:nvPr/>
          </p:nvSpPr>
          <p:spPr bwMode="auto">
            <a:xfrm>
              <a:off x="7810653"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325" name="Oval 94"/>
            <p:cNvSpPr>
              <a:spLocks noChangeAspect="1" noChangeArrowheads="1"/>
            </p:cNvSpPr>
            <p:nvPr/>
          </p:nvSpPr>
          <p:spPr bwMode="auto">
            <a:xfrm>
              <a:off x="1405586"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326" name="Oval 95"/>
            <p:cNvSpPr>
              <a:spLocks noChangeAspect="1" noChangeArrowheads="1"/>
            </p:cNvSpPr>
            <p:nvPr/>
          </p:nvSpPr>
          <p:spPr bwMode="auto">
            <a:xfrm>
              <a:off x="1518671"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327" name="Oval 96"/>
            <p:cNvSpPr>
              <a:spLocks noChangeAspect="1" noChangeArrowheads="1"/>
            </p:cNvSpPr>
            <p:nvPr/>
          </p:nvSpPr>
          <p:spPr bwMode="auto">
            <a:xfrm>
              <a:off x="1630247"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328" name="Oval 97"/>
            <p:cNvSpPr>
              <a:spLocks noChangeAspect="1" noChangeArrowheads="1"/>
            </p:cNvSpPr>
            <p:nvPr/>
          </p:nvSpPr>
          <p:spPr bwMode="auto">
            <a:xfrm>
              <a:off x="1743330"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329" name="Oval 98"/>
            <p:cNvSpPr>
              <a:spLocks noChangeAspect="1" noChangeArrowheads="1"/>
            </p:cNvSpPr>
            <p:nvPr/>
          </p:nvSpPr>
          <p:spPr bwMode="auto">
            <a:xfrm>
              <a:off x="1854906"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330" name="Oval 99"/>
            <p:cNvSpPr>
              <a:spLocks noChangeAspect="1" noChangeArrowheads="1"/>
            </p:cNvSpPr>
            <p:nvPr/>
          </p:nvSpPr>
          <p:spPr bwMode="auto">
            <a:xfrm>
              <a:off x="1967990"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331" name="Oval 100"/>
            <p:cNvSpPr>
              <a:spLocks noChangeAspect="1" noChangeArrowheads="1"/>
            </p:cNvSpPr>
            <p:nvPr/>
          </p:nvSpPr>
          <p:spPr bwMode="auto">
            <a:xfrm>
              <a:off x="2079566"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332" name="Oval 101"/>
            <p:cNvSpPr>
              <a:spLocks noChangeAspect="1" noChangeArrowheads="1"/>
            </p:cNvSpPr>
            <p:nvPr/>
          </p:nvSpPr>
          <p:spPr bwMode="auto">
            <a:xfrm>
              <a:off x="2192650"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333" name="Oval 102"/>
            <p:cNvSpPr>
              <a:spLocks noChangeAspect="1" noChangeArrowheads="1"/>
            </p:cNvSpPr>
            <p:nvPr/>
          </p:nvSpPr>
          <p:spPr bwMode="auto">
            <a:xfrm>
              <a:off x="2304226"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334" name="Oval 103"/>
            <p:cNvSpPr>
              <a:spLocks noChangeAspect="1" noChangeArrowheads="1"/>
            </p:cNvSpPr>
            <p:nvPr/>
          </p:nvSpPr>
          <p:spPr bwMode="auto">
            <a:xfrm>
              <a:off x="2417310"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335" name="Oval 104"/>
            <p:cNvSpPr>
              <a:spLocks noChangeAspect="1" noChangeArrowheads="1"/>
            </p:cNvSpPr>
            <p:nvPr/>
          </p:nvSpPr>
          <p:spPr bwMode="auto">
            <a:xfrm>
              <a:off x="3091289"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336" name="Oval 105"/>
            <p:cNvSpPr>
              <a:spLocks noChangeAspect="1" noChangeArrowheads="1"/>
            </p:cNvSpPr>
            <p:nvPr/>
          </p:nvSpPr>
          <p:spPr bwMode="auto">
            <a:xfrm>
              <a:off x="3204373"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337" name="Oval 106"/>
            <p:cNvSpPr>
              <a:spLocks noChangeAspect="1" noChangeArrowheads="1"/>
            </p:cNvSpPr>
            <p:nvPr/>
          </p:nvSpPr>
          <p:spPr bwMode="auto">
            <a:xfrm>
              <a:off x="3315949"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338" name="Oval 107"/>
            <p:cNvSpPr>
              <a:spLocks noChangeAspect="1" noChangeArrowheads="1"/>
            </p:cNvSpPr>
            <p:nvPr/>
          </p:nvSpPr>
          <p:spPr bwMode="auto">
            <a:xfrm>
              <a:off x="3429033"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339" name="Oval 108"/>
            <p:cNvSpPr>
              <a:spLocks noChangeAspect="1" noChangeArrowheads="1"/>
            </p:cNvSpPr>
            <p:nvPr/>
          </p:nvSpPr>
          <p:spPr bwMode="auto">
            <a:xfrm>
              <a:off x="3540609"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340" name="Oval 109"/>
            <p:cNvSpPr>
              <a:spLocks noChangeAspect="1" noChangeArrowheads="1"/>
            </p:cNvSpPr>
            <p:nvPr/>
          </p:nvSpPr>
          <p:spPr bwMode="auto">
            <a:xfrm>
              <a:off x="3653693"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341" name="Oval 110"/>
            <p:cNvSpPr>
              <a:spLocks noChangeAspect="1" noChangeArrowheads="1"/>
            </p:cNvSpPr>
            <p:nvPr/>
          </p:nvSpPr>
          <p:spPr bwMode="auto">
            <a:xfrm>
              <a:off x="3765269"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342" name="Oval 111"/>
            <p:cNvSpPr>
              <a:spLocks noChangeAspect="1" noChangeArrowheads="1"/>
            </p:cNvSpPr>
            <p:nvPr/>
          </p:nvSpPr>
          <p:spPr bwMode="auto">
            <a:xfrm>
              <a:off x="5675631"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343" name="Oval 112"/>
            <p:cNvSpPr>
              <a:spLocks noChangeAspect="1" noChangeArrowheads="1"/>
            </p:cNvSpPr>
            <p:nvPr/>
          </p:nvSpPr>
          <p:spPr bwMode="auto">
            <a:xfrm>
              <a:off x="6238035"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344" name="Oval 113"/>
            <p:cNvSpPr>
              <a:spLocks noChangeAspect="1" noChangeArrowheads="1"/>
            </p:cNvSpPr>
            <p:nvPr/>
          </p:nvSpPr>
          <p:spPr bwMode="auto">
            <a:xfrm>
              <a:off x="6349611"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345" name="Oval 114"/>
            <p:cNvSpPr>
              <a:spLocks noChangeAspect="1" noChangeArrowheads="1"/>
            </p:cNvSpPr>
            <p:nvPr/>
          </p:nvSpPr>
          <p:spPr bwMode="auto">
            <a:xfrm>
              <a:off x="6462694"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346" name="Oval 115"/>
            <p:cNvSpPr>
              <a:spLocks noChangeAspect="1" noChangeArrowheads="1"/>
            </p:cNvSpPr>
            <p:nvPr/>
          </p:nvSpPr>
          <p:spPr bwMode="auto">
            <a:xfrm>
              <a:off x="6574270"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347" name="Oval 116"/>
            <p:cNvSpPr>
              <a:spLocks noChangeAspect="1" noChangeArrowheads="1"/>
            </p:cNvSpPr>
            <p:nvPr/>
          </p:nvSpPr>
          <p:spPr bwMode="auto">
            <a:xfrm>
              <a:off x="6687355"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348" name="Oval 117"/>
            <p:cNvSpPr>
              <a:spLocks noChangeAspect="1" noChangeArrowheads="1"/>
            </p:cNvSpPr>
            <p:nvPr/>
          </p:nvSpPr>
          <p:spPr bwMode="auto">
            <a:xfrm>
              <a:off x="6798931"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349" name="Oval 118"/>
            <p:cNvSpPr>
              <a:spLocks noChangeAspect="1" noChangeArrowheads="1"/>
            </p:cNvSpPr>
            <p:nvPr/>
          </p:nvSpPr>
          <p:spPr bwMode="auto">
            <a:xfrm>
              <a:off x="6912014"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350" name="Oval 119"/>
            <p:cNvSpPr>
              <a:spLocks noChangeAspect="1" noChangeArrowheads="1"/>
            </p:cNvSpPr>
            <p:nvPr/>
          </p:nvSpPr>
          <p:spPr bwMode="auto">
            <a:xfrm>
              <a:off x="7023590"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351" name="Oval 120"/>
            <p:cNvSpPr>
              <a:spLocks noChangeAspect="1" noChangeArrowheads="1"/>
            </p:cNvSpPr>
            <p:nvPr/>
          </p:nvSpPr>
          <p:spPr bwMode="auto">
            <a:xfrm>
              <a:off x="7136674"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352" name="Oval 121"/>
            <p:cNvSpPr>
              <a:spLocks noChangeAspect="1" noChangeArrowheads="1"/>
            </p:cNvSpPr>
            <p:nvPr/>
          </p:nvSpPr>
          <p:spPr bwMode="auto">
            <a:xfrm>
              <a:off x="7248250"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353" name="Oval 122"/>
            <p:cNvSpPr>
              <a:spLocks noChangeAspect="1" noChangeArrowheads="1"/>
            </p:cNvSpPr>
            <p:nvPr/>
          </p:nvSpPr>
          <p:spPr bwMode="auto">
            <a:xfrm>
              <a:off x="7585994"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354" name="Oval 123"/>
            <p:cNvSpPr>
              <a:spLocks noChangeAspect="1" noChangeArrowheads="1"/>
            </p:cNvSpPr>
            <p:nvPr/>
          </p:nvSpPr>
          <p:spPr bwMode="auto">
            <a:xfrm>
              <a:off x="1405586"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355" name="Oval 124"/>
            <p:cNvSpPr>
              <a:spLocks noChangeAspect="1" noChangeArrowheads="1"/>
            </p:cNvSpPr>
            <p:nvPr/>
          </p:nvSpPr>
          <p:spPr bwMode="auto">
            <a:xfrm>
              <a:off x="1518671"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356" name="Oval 125"/>
            <p:cNvSpPr>
              <a:spLocks noChangeAspect="1" noChangeArrowheads="1"/>
            </p:cNvSpPr>
            <p:nvPr/>
          </p:nvSpPr>
          <p:spPr bwMode="auto">
            <a:xfrm>
              <a:off x="1630247"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357" name="Oval 126"/>
            <p:cNvSpPr>
              <a:spLocks noChangeAspect="1" noChangeArrowheads="1"/>
            </p:cNvSpPr>
            <p:nvPr/>
          </p:nvSpPr>
          <p:spPr bwMode="auto">
            <a:xfrm>
              <a:off x="1743330"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358" name="Oval 127"/>
            <p:cNvSpPr>
              <a:spLocks noChangeAspect="1" noChangeArrowheads="1"/>
            </p:cNvSpPr>
            <p:nvPr/>
          </p:nvSpPr>
          <p:spPr bwMode="auto">
            <a:xfrm>
              <a:off x="1854906"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359" name="Oval 128"/>
            <p:cNvSpPr>
              <a:spLocks noChangeAspect="1" noChangeArrowheads="1"/>
            </p:cNvSpPr>
            <p:nvPr/>
          </p:nvSpPr>
          <p:spPr bwMode="auto">
            <a:xfrm>
              <a:off x="1967990"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360" name="Oval 129"/>
            <p:cNvSpPr>
              <a:spLocks noChangeAspect="1" noChangeArrowheads="1"/>
            </p:cNvSpPr>
            <p:nvPr/>
          </p:nvSpPr>
          <p:spPr bwMode="auto">
            <a:xfrm>
              <a:off x="2079566"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361" name="Oval 130"/>
            <p:cNvSpPr>
              <a:spLocks noChangeAspect="1" noChangeArrowheads="1"/>
            </p:cNvSpPr>
            <p:nvPr/>
          </p:nvSpPr>
          <p:spPr bwMode="auto">
            <a:xfrm>
              <a:off x="2192650"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362" name="Oval 131"/>
            <p:cNvSpPr>
              <a:spLocks noChangeAspect="1" noChangeArrowheads="1"/>
            </p:cNvSpPr>
            <p:nvPr/>
          </p:nvSpPr>
          <p:spPr bwMode="auto">
            <a:xfrm>
              <a:off x="2304226"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363" name="Oval 132"/>
            <p:cNvSpPr>
              <a:spLocks noChangeAspect="1" noChangeArrowheads="1"/>
            </p:cNvSpPr>
            <p:nvPr/>
          </p:nvSpPr>
          <p:spPr bwMode="auto">
            <a:xfrm>
              <a:off x="2417310"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364" name="Oval 133"/>
            <p:cNvSpPr>
              <a:spLocks noChangeAspect="1" noChangeArrowheads="1"/>
            </p:cNvSpPr>
            <p:nvPr/>
          </p:nvSpPr>
          <p:spPr bwMode="auto">
            <a:xfrm>
              <a:off x="2528886"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365" name="Oval 134"/>
            <p:cNvSpPr>
              <a:spLocks noChangeAspect="1" noChangeArrowheads="1"/>
            </p:cNvSpPr>
            <p:nvPr/>
          </p:nvSpPr>
          <p:spPr bwMode="auto">
            <a:xfrm>
              <a:off x="3091289"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366" name="Oval 135"/>
            <p:cNvSpPr>
              <a:spLocks noChangeAspect="1" noChangeArrowheads="1"/>
            </p:cNvSpPr>
            <p:nvPr/>
          </p:nvSpPr>
          <p:spPr bwMode="auto">
            <a:xfrm>
              <a:off x="3204373"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367" name="Oval 136"/>
            <p:cNvSpPr>
              <a:spLocks noChangeAspect="1" noChangeArrowheads="1"/>
            </p:cNvSpPr>
            <p:nvPr/>
          </p:nvSpPr>
          <p:spPr bwMode="auto">
            <a:xfrm>
              <a:off x="3315949"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368" name="Oval 137"/>
            <p:cNvSpPr>
              <a:spLocks noChangeAspect="1" noChangeArrowheads="1"/>
            </p:cNvSpPr>
            <p:nvPr/>
          </p:nvSpPr>
          <p:spPr bwMode="auto">
            <a:xfrm>
              <a:off x="3429033"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369" name="Oval 138"/>
            <p:cNvSpPr>
              <a:spLocks noChangeAspect="1" noChangeArrowheads="1"/>
            </p:cNvSpPr>
            <p:nvPr/>
          </p:nvSpPr>
          <p:spPr bwMode="auto">
            <a:xfrm>
              <a:off x="3540609"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370" name="Oval 139"/>
            <p:cNvSpPr>
              <a:spLocks noChangeAspect="1" noChangeArrowheads="1"/>
            </p:cNvSpPr>
            <p:nvPr/>
          </p:nvSpPr>
          <p:spPr bwMode="auto">
            <a:xfrm>
              <a:off x="3653693"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371" name="Oval 140"/>
            <p:cNvSpPr>
              <a:spLocks noChangeAspect="1" noChangeArrowheads="1"/>
            </p:cNvSpPr>
            <p:nvPr/>
          </p:nvSpPr>
          <p:spPr bwMode="auto">
            <a:xfrm>
              <a:off x="3765269"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372" name="Oval 141"/>
            <p:cNvSpPr>
              <a:spLocks noChangeAspect="1" noChangeArrowheads="1"/>
            </p:cNvSpPr>
            <p:nvPr/>
          </p:nvSpPr>
          <p:spPr bwMode="auto">
            <a:xfrm>
              <a:off x="4776992"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373" name="Oval 142"/>
            <p:cNvSpPr>
              <a:spLocks noChangeAspect="1" noChangeArrowheads="1"/>
            </p:cNvSpPr>
            <p:nvPr/>
          </p:nvSpPr>
          <p:spPr bwMode="auto">
            <a:xfrm>
              <a:off x="4888568"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374" name="Oval 143"/>
            <p:cNvSpPr>
              <a:spLocks noChangeAspect="1" noChangeArrowheads="1"/>
            </p:cNvSpPr>
            <p:nvPr/>
          </p:nvSpPr>
          <p:spPr bwMode="auto">
            <a:xfrm>
              <a:off x="5001652"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375" name="Oval 144"/>
            <p:cNvSpPr>
              <a:spLocks noChangeAspect="1" noChangeArrowheads="1"/>
            </p:cNvSpPr>
            <p:nvPr/>
          </p:nvSpPr>
          <p:spPr bwMode="auto">
            <a:xfrm>
              <a:off x="5562548"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376" name="Oval 145"/>
            <p:cNvSpPr>
              <a:spLocks noChangeAspect="1" noChangeArrowheads="1"/>
            </p:cNvSpPr>
            <p:nvPr/>
          </p:nvSpPr>
          <p:spPr bwMode="auto">
            <a:xfrm>
              <a:off x="6013375"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377" name="Oval 146"/>
            <p:cNvSpPr>
              <a:spLocks noChangeAspect="1" noChangeArrowheads="1"/>
            </p:cNvSpPr>
            <p:nvPr/>
          </p:nvSpPr>
          <p:spPr bwMode="auto">
            <a:xfrm>
              <a:off x="6124951"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378" name="Oval 147"/>
            <p:cNvSpPr>
              <a:spLocks noChangeAspect="1" noChangeArrowheads="1"/>
            </p:cNvSpPr>
            <p:nvPr/>
          </p:nvSpPr>
          <p:spPr bwMode="auto">
            <a:xfrm>
              <a:off x="6238035"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379" name="Oval 148"/>
            <p:cNvSpPr>
              <a:spLocks noChangeAspect="1" noChangeArrowheads="1"/>
            </p:cNvSpPr>
            <p:nvPr/>
          </p:nvSpPr>
          <p:spPr bwMode="auto">
            <a:xfrm>
              <a:off x="6349611"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380" name="Oval 149"/>
            <p:cNvSpPr>
              <a:spLocks noChangeAspect="1" noChangeArrowheads="1"/>
            </p:cNvSpPr>
            <p:nvPr/>
          </p:nvSpPr>
          <p:spPr bwMode="auto">
            <a:xfrm>
              <a:off x="6462694"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381" name="Oval 150"/>
            <p:cNvSpPr>
              <a:spLocks noChangeAspect="1" noChangeArrowheads="1"/>
            </p:cNvSpPr>
            <p:nvPr/>
          </p:nvSpPr>
          <p:spPr bwMode="auto">
            <a:xfrm>
              <a:off x="6574270"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382" name="Oval 151"/>
            <p:cNvSpPr>
              <a:spLocks noChangeAspect="1" noChangeArrowheads="1"/>
            </p:cNvSpPr>
            <p:nvPr/>
          </p:nvSpPr>
          <p:spPr bwMode="auto">
            <a:xfrm>
              <a:off x="6687355"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383" name="Oval 152"/>
            <p:cNvSpPr>
              <a:spLocks noChangeAspect="1" noChangeArrowheads="1"/>
            </p:cNvSpPr>
            <p:nvPr/>
          </p:nvSpPr>
          <p:spPr bwMode="auto">
            <a:xfrm>
              <a:off x="6798931"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384" name="Oval 153"/>
            <p:cNvSpPr>
              <a:spLocks noChangeAspect="1" noChangeArrowheads="1"/>
            </p:cNvSpPr>
            <p:nvPr/>
          </p:nvSpPr>
          <p:spPr bwMode="auto">
            <a:xfrm>
              <a:off x="6912014"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385" name="Oval 154"/>
            <p:cNvSpPr>
              <a:spLocks noChangeAspect="1" noChangeArrowheads="1"/>
            </p:cNvSpPr>
            <p:nvPr/>
          </p:nvSpPr>
          <p:spPr bwMode="auto">
            <a:xfrm>
              <a:off x="7023590"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386" name="Oval 155"/>
            <p:cNvSpPr>
              <a:spLocks noChangeAspect="1" noChangeArrowheads="1"/>
            </p:cNvSpPr>
            <p:nvPr/>
          </p:nvSpPr>
          <p:spPr bwMode="auto">
            <a:xfrm>
              <a:off x="7136674"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387" name="Oval 156"/>
            <p:cNvSpPr>
              <a:spLocks noChangeAspect="1" noChangeArrowheads="1"/>
            </p:cNvSpPr>
            <p:nvPr/>
          </p:nvSpPr>
          <p:spPr bwMode="auto">
            <a:xfrm>
              <a:off x="7248250"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388" name="Oval 157"/>
            <p:cNvSpPr>
              <a:spLocks noChangeAspect="1" noChangeArrowheads="1"/>
            </p:cNvSpPr>
            <p:nvPr/>
          </p:nvSpPr>
          <p:spPr bwMode="auto">
            <a:xfrm>
              <a:off x="7361334"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389" name="Oval 158"/>
            <p:cNvSpPr>
              <a:spLocks noChangeAspect="1" noChangeArrowheads="1"/>
            </p:cNvSpPr>
            <p:nvPr/>
          </p:nvSpPr>
          <p:spPr bwMode="auto">
            <a:xfrm>
              <a:off x="7472910"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390" name="Oval 159"/>
            <p:cNvSpPr>
              <a:spLocks noChangeAspect="1" noChangeArrowheads="1"/>
            </p:cNvSpPr>
            <p:nvPr/>
          </p:nvSpPr>
          <p:spPr bwMode="auto">
            <a:xfrm>
              <a:off x="7585994"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391" name="Oval 160"/>
            <p:cNvSpPr>
              <a:spLocks noChangeAspect="1" noChangeArrowheads="1"/>
            </p:cNvSpPr>
            <p:nvPr/>
          </p:nvSpPr>
          <p:spPr bwMode="auto">
            <a:xfrm>
              <a:off x="7697570"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392" name="Oval 161"/>
            <p:cNvSpPr>
              <a:spLocks noChangeAspect="1" noChangeArrowheads="1"/>
            </p:cNvSpPr>
            <p:nvPr/>
          </p:nvSpPr>
          <p:spPr bwMode="auto">
            <a:xfrm>
              <a:off x="7810653"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393" name="Oval 162"/>
            <p:cNvSpPr>
              <a:spLocks noChangeAspect="1" noChangeArrowheads="1"/>
            </p:cNvSpPr>
            <p:nvPr/>
          </p:nvSpPr>
          <p:spPr bwMode="auto">
            <a:xfrm>
              <a:off x="844691"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394" name="Oval 163"/>
            <p:cNvSpPr>
              <a:spLocks noChangeAspect="1" noChangeArrowheads="1"/>
            </p:cNvSpPr>
            <p:nvPr/>
          </p:nvSpPr>
          <p:spPr bwMode="auto">
            <a:xfrm>
              <a:off x="956267"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395" name="Oval 164"/>
            <p:cNvSpPr>
              <a:spLocks noChangeAspect="1" noChangeArrowheads="1"/>
            </p:cNvSpPr>
            <p:nvPr/>
          </p:nvSpPr>
          <p:spPr bwMode="auto">
            <a:xfrm>
              <a:off x="106935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396" name="Oval 165"/>
            <p:cNvSpPr>
              <a:spLocks noChangeAspect="1" noChangeArrowheads="1"/>
            </p:cNvSpPr>
            <p:nvPr/>
          </p:nvSpPr>
          <p:spPr bwMode="auto">
            <a:xfrm>
              <a:off x="1180927"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397" name="Oval 166"/>
            <p:cNvSpPr>
              <a:spLocks noChangeAspect="1" noChangeArrowheads="1"/>
            </p:cNvSpPr>
            <p:nvPr/>
          </p:nvSpPr>
          <p:spPr bwMode="auto">
            <a:xfrm>
              <a:off x="129401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398" name="Oval 167"/>
            <p:cNvSpPr>
              <a:spLocks noChangeAspect="1" noChangeArrowheads="1"/>
            </p:cNvSpPr>
            <p:nvPr/>
          </p:nvSpPr>
          <p:spPr bwMode="auto">
            <a:xfrm>
              <a:off x="1405586"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399" name="Oval 168"/>
            <p:cNvSpPr>
              <a:spLocks noChangeAspect="1" noChangeArrowheads="1"/>
            </p:cNvSpPr>
            <p:nvPr/>
          </p:nvSpPr>
          <p:spPr bwMode="auto">
            <a:xfrm>
              <a:off x="151867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400" name="Oval 169"/>
            <p:cNvSpPr>
              <a:spLocks noChangeAspect="1" noChangeArrowheads="1"/>
            </p:cNvSpPr>
            <p:nvPr/>
          </p:nvSpPr>
          <p:spPr bwMode="auto">
            <a:xfrm>
              <a:off x="1630247"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401" name="Oval 170"/>
            <p:cNvSpPr>
              <a:spLocks noChangeAspect="1" noChangeArrowheads="1"/>
            </p:cNvSpPr>
            <p:nvPr/>
          </p:nvSpPr>
          <p:spPr bwMode="auto">
            <a:xfrm>
              <a:off x="174333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402" name="Oval 171"/>
            <p:cNvSpPr>
              <a:spLocks noChangeAspect="1" noChangeArrowheads="1"/>
            </p:cNvSpPr>
            <p:nvPr/>
          </p:nvSpPr>
          <p:spPr bwMode="auto">
            <a:xfrm>
              <a:off x="1854906"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403" name="Oval 172"/>
            <p:cNvSpPr>
              <a:spLocks noChangeAspect="1" noChangeArrowheads="1"/>
            </p:cNvSpPr>
            <p:nvPr/>
          </p:nvSpPr>
          <p:spPr bwMode="auto">
            <a:xfrm>
              <a:off x="1967990"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404" name="Oval 173"/>
            <p:cNvSpPr>
              <a:spLocks noChangeAspect="1" noChangeArrowheads="1"/>
            </p:cNvSpPr>
            <p:nvPr/>
          </p:nvSpPr>
          <p:spPr bwMode="auto">
            <a:xfrm>
              <a:off x="2079566"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405" name="Oval 174"/>
            <p:cNvSpPr>
              <a:spLocks noChangeAspect="1" noChangeArrowheads="1"/>
            </p:cNvSpPr>
            <p:nvPr/>
          </p:nvSpPr>
          <p:spPr bwMode="auto">
            <a:xfrm>
              <a:off x="219265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406" name="Oval 175"/>
            <p:cNvSpPr>
              <a:spLocks noChangeAspect="1" noChangeArrowheads="1"/>
            </p:cNvSpPr>
            <p:nvPr/>
          </p:nvSpPr>
          <p:spPr bwMode="auto">
            <a:xfrm>
              <a:off x="2304226"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407" name="Oval 176"/>
            <p:cNvSpPr>
              <a:spLocks noChangeAspect="1" noChangeArrowheads="1"/>
            </p:cNvSpPr>
            <p:nvPr/>
          </p:nvSpPr>
          <p:spPr bwMode="auto">
            <a:xfrm>
              <a:off x="2417310"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408" name="Oval 177"/>
            <p:cNvSpPr>
              <a:spLocks noChangeAspect="1" noChangeArrowheads="1"/>
            </p:cNvSpPr>
            <p:nvPr/>
          </p:nvSpPr>
          <p:spPr bwMode="auto">
            <a:xfrm>
              <a:off x="2528886"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409" name="Oval 178"/>
            <p:cNvSpPr>
              <a:spLocks noChangeAspect="1" noChangeArrowheads="1"/>
            </p:cNvSpPr>
            <p:nvPr/>
          </p:nvSpPr>
          <p:spPr bwMode="auto">
            <a:xfrm>
              <a:off x="2641969"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410" name="Oval 179"/>
            <p:cNvSpPr>
              <a:spLocks noChangeAspect="1" noChangeArrowheads="1"/>
            </p:cNvSpPr>
            <p:nvPr/>
          </p:nvSpPr>
          <p:spPr bwMode="auto">
            <a:xfrm>
              <a:off x="2753545"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411" name="Oval 180"/>
            <p:cNvSpPr>
              <a:spLocks noChangeAspect="1" noChangeArrowheads="1"/>
            </p:cNvSpPr>
            <p:nvPr/>
          </p:nvSpPr>
          <p:spPr bwMode="auto">
            <a:xfrm>
              <a:off x="3204373"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412" name="Oval 181"/>
            <p:cNvSpPr>
              <a:spLocks noChangeAspect="1" noChangeArrowheads="1"/>
            </p:cNvSpPr>
            <p:nvPr/>
          </p:nvSpPr>
          <p:spPr bwMode="auto">
            <a:xfrm>
              <a:off x="3315949"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413" name="Oval 182"/>
            <p:cNvSpPr>
              <a:spLocks noChangeAspect="1" noChangeArrowheads="1"/>
            </p:cNvSpPr>
            <p:nvPr/>
          </p:nvSpPr>
          <p:spPr bwMode="auto">
            <a:xfrm>
              <a:off x="3429033"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414" name="Oval 183"/>
            <p:cNvSpPr>
              <a:spLocks noChangeAspect="1" noChangeArrowheads="1"/>
            </p:cNvSpPr>
            <p:nvPr/>
          </p:nvSpPr>
          <p:spPr bwMode="auto">
            <a:xfrm>
              <a:off x="3540609"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415" name="Oval 184"/>
            <p:cNvSpPr>
              <a:spLocks noChangeAspect="1" noChangeArrowheads="1"/>
            </p:cNvSpPr>
            <p:nvPr/>
          </p:nvSpPr>
          <p:spPr bwMode="auto">
            <a:xfrm>
              <a:off x="3653693"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416" name="Oval 185"/>
            <p:cNvSpPr>
              <a:spLocks noChangeAspect="1" noChangeArrowheads="1"/>
            </p:cNvSpPr>
            <p:nvPr/>
          </p:nvSpPr>
          <p:spPr bwMode="auto">
            <a:xfrm>
              <a:off x="4663908"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417" name="Oval 186"/>
            <p:cNvSpPr>
              <a:spLocks noChangeAspect="1" noChangeArrowheads="1"/>
            </p:cNvSpPr>
            <p:nvPr/>
          </p:nvSpPr>
          <p:spPr bwMode="auto">
            <a:xfrm>
              <a:off x="4776992"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418" name="Oval 187"/>
            <p:cNvSpPr>
              <a:spLocks noChangeAspect="1" noChangeArrowheads="1"/>
            </p:cNvSpPr>
            <p:nvPr/>
          </p:nvSpPr>
          <p:spPr bwMode="auto">
            <a:xfrm>
              <a:off x="4888568"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419" name="Oval 188"/>
            <p:cNvSpPr>
              <a:spLocks noChangeAspect="1" noChangeArrowheads="1"/>
            </p:cNvSpPr>
            <p:nvPr/>
          </p:nvSpPr>
          <p:spPr bwMode="auto">
            <a:xfrm>
              <a:off x="5001652"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420" name="Oval 189"/>
            <p:cNvSpPr>
              <a:spLocks noChangeAspect="1" noChangeArrowheads="1"/>
            </p:cNvSpPr>
            <p:nvPr/>
          </p:nvSpPr>
          <p:spPr bwMode="auto">
            <a:xfrm>
              <a:off x="5113228"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421" name="Oval 190"/>
            <p:cNvSpPr>
              <a:spLocks noChangeAspect="1" noChangeArrowheads="1"/>
            </p:cNvSpPr>
            <p:nvPr/>
          </p:nvSpPr>
          <p:spPr bwMode="auto">
            <a:xfrm>
              <a:off x="5562548"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422" name="Oval 191"/>
            <p:cNvSpPr>
              <a:spLocks noChangeAspect="1" noChangeArrowheads="1"/>
            </p:cNvSpPr>
            <p:nvPr/>
          </p:nvSpPr>
          <p:spPr bwMode="auto">
            <a:xfrm>
              <a:off x="5675631"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423" name="Oval 192"/>
            <p:cNvSpPr>
              <a:spLocks noChangeAspect="1" noChangeArrowheads="1"/>
            </p:cNvSpPr>
            <p:nvPr/>
          </p:nvSpPr>
          <p:spPr bwMode="auto">
            <a:xfrm>
              <a:off x="5787207"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424" name="Oval 193"/>
            <p:cNvSpPr>
              <a:spLocks noChangeAspect="1" noChangeArrowheads="1"/>
            </p:cNvSpPr>
            <p:nvPr/>
          </p:nvSpPr>
          <p:spPr bwMode="auto">
            <a:xfrm>
              <a:off x="590029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425" name="Oval 194"/>
            <p:cNvSpPr>
              <a:spLocks noChangeAspect="1" noChangeArrowheads="1"/>
            </p:cNvSpPr>
            <p:nvPr/>
          </p:nvSpPr>
          <p:spPr bwMode="auto">
            <a:xfrm>
              <a:off x="6013375"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426" name="Oval 195"/>
            <p:cNvSpPr>
              <a:spLocks noChangeAspect="1" noChangeArrowheads="1"/>
            </p:cNvSpPr>
            <p:nvPr/>
          </p:nvSpPr>
          <p:spPr bwMode="auto">
            <a:xfrm>
              <a:off x="6124951"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427" name="Oval 196"/>
            <p:cNvSpPr>
              <a:spLocks noChangeAspect="1" noChangeArrowheads="1"/>
            </p:cNvSpPr>
            <p:nvPr/>
          </p:nvSpPr>
          <p:spPr bwMode="auto">
            <a:xfrm>
              <a:off x="6238035"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428" name="Oval 197"/>
            <p:cNvSpPr>
              <a:spLocks noChangeAspect="1" noChangeArrowheads="1"/>
            </p:cNvSpPr>
            <p:nvPr/>
          </p:nvSpPr>
          <p:spPr bwMode="auto">
            <a:xfrm>
              <a:off x="634961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429" name="Oval 198"/>
            <p:cNvSpPr>
              <a:spLocks noChangeAspect="1" noChangeArrowheads="1"/>
            </p:cNvSpPr>
            <p:nvPr/>
          </p:nvSpPr>
          <p:spPr bwMode="auto">
            <a:xfrm>
              <a:off x="6462694"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430" name="Oval 199"/>
            <p:cNvSpPr>
              <a:spLocks noChangeAspect="1" noChangeArrowheads="1"/>
            </p:cNvSpPr>
            <p:nvPr/>
          </p:nvSpPr>
          <p:spPr bwMode="auto">
            <a:xfrm>
              <a:off x="657427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431" name="Oval 200"/>
            <p:cNvSpPr>
              <a:spLocks noChangeAspect="1" noChangeArrowheads="1"/>
            </p:cNvSpPr>
            <p:nvPr/>
          </p:nvSpPr>
          <p:spPr bwMode="auto">
            <a:xfrm>
              <a:off x="6687355"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432" name="Oval 201"/>
            <p:cNvSpPr>
              <a:spLocks noChangeAspect="1" noChangeArrowheads="1"/>
            </p:cNvSpPr>
            <p:nvPr/>
          </p:nvSpPr>
          <p:spPr bwMode="auto">
            <a:xfrm>
              <a:off x="679893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433" name="Oval 202"/>
            <p:cNvSpPr>
              <a:spLocks noChangeAspect="1" noChangeArrowheads="1"/>
            </p:cNvSpPr>
            <p:nvPr/>
          </p:nvSpPr>
          <p:spPr bwMode="auto">
            <a:xfrm>
              <a:off x="6912014"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434" name="Oval 203"/>
            <p:cNvSpPr>
              <a:spLocks noChangeAspect="1" noChangeArrowheads="1"/>
            </p:cNvSpPr>
            <p:nvPr/>
          </p:nvSpPr>
          <p:spPr bwMode="auto">
            <a:xfrm>
              <a:off x="702359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435" name="Oval 204"/>
            <p:cNvSpPr>
              <a:spLocks noChangeAspect="1" noChangeArrowheads="1"/>
            </p:cNvSpPr>
            <p:nvPr/>
          </p:nvSpPr>
          <p:spPr bwMode="auto">
            <a:xfrm>
              <a:off x="7136674"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436" name="Oval 205"/>
            <p:cNvSpPr>
              <a:spLocks noChangeAspect="1" noChangeArrowheads="1"/>
            </p:cNvSpPr>
            <p:nvPr/>
          </p:nvSpPr>
          <p:spPr bwMode="auto">
            <a:xfrm>
              <a:off x="7248250"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437" name="Oval 206"/>
            <p:cNvSpPr>
              <a:spLocks noChangeAspect="1" noChangeArrowheads="1"/>
            </p:cNvSpPr>
            <p:nvPr/>
          </p:nvSpPr>
          <p:spPr bwMode="auto">
            <a:xfrm>
              <a:off x="7361334"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438" name="Oval 207"/>
            <p:cNvSpPr>
              <a:spLocks noChangeAspect="1" noChangeArrowheads="1"/>
            </p:cNvSpPr>
            <p:nvPr/>
          </p:nvSpPr>
          <p:spPr bwMode="auto">
            <a:xfrm>
              <a:off x="747291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439" name="Oval 208"/>
            <p:cNvSpPr>
              <a:spLocks noChangeAspect="1" noChangeArrowheads="1"/>
            </p:cNvSpPr>
            <p:nvPr/>
          </p:nvSpPr>
          <p:spPr bwMode="auto">
            <a:xfrm>
              <a:off x="7585994"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440" name="Oval 209"/>
            <p:cNvSpPr>
              <a:spLocks noChangeAspect="1" noChangeArrowheads="1"/>
            </p:cNvSpPr>
            <p:nvPr/>
          </p:nvSpPr>
          <p:spPr bwMode="auto">
            <a:xfrm>
              <a:off x="7697570"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441" name="Oval 210"/>
            <p:cNvSpPr>
              <a:spLocks noChangeAspect="1" noChangeArrowheads="1"/>
            </p:cNvSpPr>
            <p:nvPr/>
          </p:nvSpPr>
          <p:spPr bwMode="auto">
            <a:xfrm>
              <a:off x="7810653"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442" name="Oval 211"/>
            <p:cNvSpPr>
              <a:spLocks noChangeAspect="1" noChangeArrowheads="1"/>
            </p:cNvSpPr>
            <p:nvPr/>
          </p:nvSpPr>
          <p:spPr bwMode="auto">
            <a:xfrm>
              <a:off x="7922229"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443" name="Oval 212"/>
            <p:cNvSpPr>
              <a:spLocks noChangeAspect="1" noChangeArrowheads="1"/>
            </p:cNvSpPr>
            <p:nvPr/>
          </p:nvSpPr>
          <p:spPr bwMode="auto">
            <a:xfrm>
              <a:off x="8035314"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444" name="Oval 213"/>
            <p:cNvSpPr>
              <a:spLocks noChangeAspect="1" noChangeArrowheads="1"/>
            </p:cNvSpPr>
            <p:nvPr/>
          </p:nvSpPr>
          <p:spPr bwMode="auto">
            <a:xfrm>
              <a:off x="8146890"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445" name="Oval 214"/>
            <p:cNvSpPr>
              <a:spLocks noChangeAspect="1" noChangeArrowheads="1"/>
            </p:cNvSpPr>
            <p:nvPr/>
          </p:nvSpPr>
          <p:spPr bwMode="auto">
            <a:xfrm>
              <a:off x="8259973"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446" name="Oval 215"/>
            <p:cNvSpPr>
              <a:spLocks noChangeAspect="1" noChangeArrowheads="1"/>
            </p:cNvSpPr>
            <p:nvPr/>
          </p:nvSpPr>
          <p:spPr bwMode="auto">
            <a:xfrm>
              <a:off x="8371549"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447" name="Oval 216"/>
            <p:cNvSpPr>
              <a:spLocks noChangeAspect="1" noChangeArrowheads="1"/>
            </p:cNvSpPr>
            <p:nvPr/>
          </p:nvSpPr>
          <p:spPr bwMode="auto">
            <a:xfrm>
              <a:off x="8484633"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448" name="Oval 217"/>
            <p:cNvSpPr>
              <a:spLocks noChangeAspect="1" noChangeArrowheads="1"/>
            </p:cNvSpPr>
            <p:nvPr/>
          </p:nvSpPr>
          <p:spPr bwMode="auto">
            <a:xfrm>
              <a:off x="8596209"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449" name="Oval 218"/>
            <p:cNvSpPr>
              <a:spLocks noChangeAspect="1" noChangeArrowheads="1"/>
            </p:cNvSpPr>
            <p:nvPr/>
          </p:nvSpPr>
          <p:spPr bwMode="auto">
            <a:xfrm>
              <a:off x="506947"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450" name="Oval 219"/>
            <p:cNvSpPr>
              <a:spLocks noChangeAspect="1" noChangeArrowheads="1"/>
            </p:cNvSpPr>
            <p:nvPr/>
          </p:nvSpPr>
          <p:spPr bwMode="auto">
            <a:xfrm>
              <a:off x="62003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451" name="Oval 220"/>
            <p:cNvSpPr>
              <a:spLocks noChangeAspect="1" noChangeArrowheads="1"/>
            </p:cNvSpPr>
            <p:nvPr/>
          </p:nvSpPr>
          <p:spPr bwMode="auto">
            <a:xfrm>
              <a:off x="731607"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452" name="Oval 221"/>
            <p:cNvSpPr>
              <a:spLocks noChangeAspect="1" noChangeArrowheads="1"/>
            </p:cNvSpPr>
            <p:nvPr/>
          </p:nvSpPr>
          <p:spPr bwMode="auto">
            <a:xfrm>
              <a:off x="844691"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453" name="Oval 222"/>
            <p:cNvSpPr>
              <a:spLocks noChangeAspect="1" noChangeArrowheads="1"/>
            </p:cNvSpPr>
            <p:nvPr/>
          </p:nvSpPr>
          <p:spPr bwMode="auto">
            <a:xfrm>
              <a:off x="956267"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454" name="Oval 223"/>
            <p:cNvSpPr>
              <a:spLocks noChangeAspect="1" noChangeArrowheads="1"/>
            </p:cNvSpPr>
            <p:nvPr/>
          </p:nvSpPr>
          <p:spPr bwMode="auto">
            <a:xfrm>
              <a:off x="106935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455" name="Oval 224"/>
            <p:cNvSpPr>
              <a:spLocks noChangeAspect="1" noChangeArrowheads="1"/>
            </p:cNvSpPr>
            <p:nvPr/>
          </p:nvSpPr>
          <p:spPr bwMode="auto">
            <a:xfrm>
              <a:off x="1180927"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456" name="Oval 225"/>
            <p:cNvSpPr>
              <a:spLocks noChangeAspect="1" noChangeArrowheads="1"/>
            </p:cNvSpPr>
            <p:nvPr/>
          </p:nvSpPr>
          <p:spPr bwMode="auto">
            <a:xfrm>
              <a:off x="129401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457" name="Oval 226"/>
            <p:cNvSpPr>
              <a:spLocks noChangeAspect="1" noChangeArrowheads="1"/>
            </p:cNvSpPr>
            <p:nvPr/>
          </p:nvSpPr>
          <p:spPr bwMode="auto">
            <a:xfrm>
              <a:off x="1405586"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458" name="Oval 227"/>
            <p:cNvSpPr>
              <a:spLocks noChangeAspect="1" noChangeArrowheads="1"/>
            </p:cNvSpPr>
            <p:nvPr/>
          </p:nvSpPr>
          <p:spPr bwMode="auto">
            <a:xfrm>
              <a:off x="151867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459" name="Oval 228"/>
            <p:cNvSpPr>
              <a:spLocks noChangeAspect="1" noChangeArrowheads="1"/>
            </p:cNvSpPr>
            <p:nvPr/>
          </p:nvSpPr>
          <p:spPr bwMode="auto">
            <a:xfrm>
              <a:off x="1630247"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460" name="Oval 229"/>
            <p:cNvSpPr>
              <a:spLocks noChangeAspect="1" noChangeArrowheads="1"/>
            </p:cNvSpPr>
            <p:nvPr/>
          </p:nvSpPr>
          <p:spPr bwMode="auto">
            <a:xfrm>
              <a:off x="174333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461" name="Oval 230"/>
            <p:cNvSpPr>
              <a:spLocks noChangeAspect="1" noChangeArrowheads="1"/>
            </p:cNvSpPr>
            <p:nvPr/>
          </p:nvSpPr>
          <p:spPr bwMode="auto">
            <a:xfrm>
              <a:off x="1854906"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462" name="Oval 231"/>
            <p:cNvSpPr>
              <a:spLocks noChangeAspect="1" noChangeArrowheads="1"/>
            </p:cNvSpPr>
            <p:nvPr/>
          </p:nvSpPr>
          <p:spPr bwMode="auto">
            <a:xfrm>
              <a:off x="1967990"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463" name="Oval 232"/>
            <p:cNvSpPr>
              <a:spLocks noChangeAspect="1" noChangeArrowheads="1"/>
            </p:cNvSpPr>
            <p:nvPr/>
          </p:nvSpPr>
          <p:spPr bwMode="auto">
            <a:xfrm>
              <a:off x="2079566"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464" name="Oval 233"/>
            <p:cNvSpPr>
              <a:spLocks noChangeAspect="1" noChangeArrowheads="1"/>
            </p:cNvSpPr>
            <p:nvPr/>
          </p:nvSpPr>
          <p:spPr bwMode="auto">
            <a:xfrm>
              <a:off x="219265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465" name="Oval 234"/>
            <p:cNvSpPr>
              <a:spLocks noChangeAspect="1" noChangeArrowheads="1"/>
            </p:cNvSpPr>
            <p:nvPr/>
          </p:nvSpPr>
          <p:spPr bwMode="auto">
            <a:xfrm>
              <a:off x="2304226"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466" name="Oval 235"/>
            <p:cNvSpPr>
              <a:spLocks noChangeAspect="1" noChangeArrowheads="1"/>
            </p:cNvSpPr>
            <p:nvPr/>
          </p:nvSpPr>
          <p:spPr bwMode="auto">
            <a:xfrm>
              <a:off x="2528886"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467" name="Oval 236"/>
            <p:cNvSpPr>
              <a:spLocks noChangeAspect="1" noChangeArrowheads="1"/>
            </p:cNvSpPr>
            <p:nvPr/>
          </p:nvSpPr>
          <p:spPr bwMode="auto">
            <a:xfrm>
              <a:off x="2641969"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468" name="Oval 237"/>
            <p:cNvSpPr>
              <a:spLocks noChangeAspect="1" noChangeArrowheads="1"/>
            </p:cNvSpPr>
            <p:nvPr/>
          </p:nvSpPr>
          <p:spPr bwMode="auto">
            <a:xfrm>
              <a:off x="2753545"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469" name="Oval 238"/>
            <p:cNvSpPr>
              <a:spLocks noChangeAspect="1" noChangeArrowheads="1"/>
            </p:cNvSpPr>
            <p:nvPr/>
          </p:nvSpPr>
          <p:spPr bwMode="auto">
            <a:xfrm>
              <a:off x="3204373"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470" name="Oval 239"/>
            <p:cNvSpPr>
              <a:spLocks noChangeAspect="1" noChangeArrowheads="1"/>
            </p:cNvSpPr>
            <p:nvPr/>
          </p:nvSpPr>
          <p:spPr bwMode="auto">
            <a:xfrm>
              <a:off x="3315949"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471" name="Oval 240"/>
            <p:cNvSpPr>
              <a:spLocks noChangeAspect="1" noChangeArrowheads="1"/>
            </p:cNvSpPr>
            <p:nvPr/>
          </p:nvSpPr>
          <p:spPr bwMode="auto">
            <a:xfrm>
              <a:off x="3429033"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472" name="Oval 241"/>
            <p:cNvSpPr>
              <a:spLocks noChangeAspect="1" noChangeArrowheads="1"/>
            </p:cNvSpPr>
            <p:nvPr/>
          </p:nvSpPr>
          <p:spPr bwMode="auto">
            <a:xfrm>
              <a:off x="3878352"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473" name="Oval 242"/>
            <p:cNvSpPr>
              <a:spLocks noChangeAspect="1" noChangeArrowheads="1"/>
            </p:cNvSpPr>
            <p:nvPr/>
          </p:nvSpPr>
          <p:spPr bwMode="auto">
            <a:xfrm>
              <a:off x="4663908"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474" name="Oval 243"/>
            <p:cNvSpPr>
              <a:spLocks noChangeAspect="1" noChangeArrowheads="1"/>
            </p:cNvSpPr>
            <p:nvPr/>
          </p:nvSpPr>
          <p:spPr bwMode="auto">
            <a:xfrm>
              <a:off x="4776992"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475" name="Oval 244"/>
            <p:cNvSpPr>
              <a:spLocks noChangeAspect="1" noChangeArrowheads="1"/>
            </p:cNvSpPr>
            <p:nvPr/>
          </p:nvSpPr>
          <p:spPr bwMode="auto">
            <a:xfrm>
              <a:off x="4888568"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476" name="Oval 245"/>
            <p:cNvSpPr>
              <a:spLocks noChangeAspect="1" noChangeArrowheads="1"/>
            </p:cNvSpPr>
            <p:nvPr/>
          </p:nvSpPr>
          <p:spPr bwMode="auto">
            <a:xfrm>
              <a:off x="5001652"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477" name="Oval 246"/>
            <p:cNvSpPr>
              <a:spLocks noChangeAspect="1" noChangeArrowheads="1"/>
            </p:cNvSpPr>
            <p:nvPr/>
          </p:nvSpPr>
          <p:spPr bwMode="auto">
            <a:xfrm>
              <a:off x="5113228"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478" name="Oval 247"/>
            <p:cNvSpPr>
              <a:spLocks noChangeAspect="1" noChangeArrowheads="1"/>
            </p:cNvSpPr>
            <p:nvPr/>
          </p:nvSpPr>
          <p:spPr bwMode="auto">
            <a:xfrm>
              <a:off x="5226311"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479" name="Oval 248"/>
            <p:cNvSpPr>
              <a:spLocks noChangeAspect="1" noChangeArrowheads="1"/>
            </p:cNvSpPr>
            <p:nvPr/>
          </p:nvSpPr>
          <p:spPr bwMode="auto">
            <a:xfrm>
              <a:off x="5337887"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480" name="Oval 249"/>
            <p:cNvSpPr>
              <a:spLocks noChangeAspect="1" noChangeArrowheads="1"/>
            </p:cNvSpPr>
            <p:nvPr/>
          </p:nvSpPr>
          <p:spPr bwMode="auto">
            <a:xfrm>
              <a:off x="5450972"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481" name="Oval 250"/>
            <p:cNvSpPr>
              <a:spLocks noChangeAspect="1" noChangeArrowheads="1"/>
            </p:cNvSpPr>
            <p:nvPr/>
          </p:nvSpPr>
          <p:spPr bwMode="auto">
            <a:xfrm>
              <a:off x="5562548"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482" name="Oval 251"/>
            <p:cNvSpPr>
              <a:spLocks noChangeAspect="1" noChangeArrowheads="1"/>
            </p:cNvSpPr>
            <p:nvPr/>
          </p:nvSpPr>
          <p:spPr bwMode="auto">
            <a:xfrm>
              <a:off x="5675631"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483" name="Oval 252"/>
            <p:cNvSpPr>
              <a:spLocks noChangeAspect="1" noChangeArrowheads="1"/>
            </p:cNvSpPr>
            <p:nvPr/>
          </p:nvSpPr>
          <p:spPr bwMode="auto">
            <a:xfrm>
              <a:off x="5787207"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484" name="Oval 253"/>
            <p:cNvSpPr>
              <a:spLocks noChangeAspect="1" noChangeArrowheads="1"/>
            </p:cNvSpPr>
            <p:nvPr/>
          </p:nvSpPr>
          <p:spPr bwMode="auto">
            <a:xfrm>
              <a:off x="590029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485" name="Oval 254"/>
            <p:cNvSpPr>
              <a:spLocks noChangeAspect="1" noChangeArrowheads="1"/>
            </p:cNvSpPr>
            <p:nvPr/>
          </p:nvSpPr>
          <p:spPr bwMode="auto">
            <a:xfrm>
              <a:off x="6013375"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486" name="Oval 255"/>
            <p:cNvSpPr>
              <a:spLocks noChangeAspect="1" noChangeArrowheads="1"/>
            </p:cNvSpPr>
            <p:nvPr/>
          </p:nvSpPr>
          <p:spPr bwMode="auto">
            <a:xfrm>
              <a:off x="6124951"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487" name="Oval 256"/>
            <p:cNvSpPr>
              <a:spLocks noChangeAspect="1" noChangeArrowheads="1"/>
            </p:cNvSpPr>
            <p:nvPr/>
          </p:nvSpPr>
          <p:spPr bwMode="auto">
            <a:xfrm>
              <a:off x="6238035"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488" name="Oval 257"/>
            <p:cNvSpPr>
              <a:spLocks noChangeAspect="1" noChangeArrowheads="1"/>
            </p:cNvSpPr>
            <p:nvPr/>
          </p:nvSpPr>
          <p:spPr bwMode="auto">
            <a:xfrm>
              <a:off x="634961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489" name="Oval 258"/>
            <p:cNvSpPr>
              <a:spLocks noChangeAspect="1" noChangeArrowheads="1"/>
            </p:cNvSpPr>
            <p:nvPr/>
          </p:nvSpPr>
          <p:spPr bwMode="auto">
            <a:xfrm>
              <a:off x="6462694"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490" name="Oval 259"/>
            <p:cNvSpPr>
              <a:spLocks noChangeAspect="1" noChangeArrowheads="1"/>
            </p:cNvSpPr>
            <p:nvPr/>
          </p:nvSpPr>
          <p:spPr bwMode="auto">
            <a:xfrm>
              <a:off x="657427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491" name="Oval 260"/>
            <p:cNvSpPr>
              <a:spLocks noChangeAspect="1" noChangeArrowheads="1"/>
            </p:cNvSpPr>
            <p:nvPr/>
          </p:nvSpPr>
          <p:spPr bwMode="auto">
            <a:xfrm>
              <a:off x="6687355"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492" name="Oval 261"/>
            <p:cNvSpPr>
              <a:spLocks noChangeAspect="1" noChangeArrowheads="1"/>
            </p:cNvSpPr>
            <p:nvPr/>
          </p:nvSpPr>
          <p:spPr bwMode="auto">
            <a:xfrm>
              <a:off x="679893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493" name="Oval 262"/>
            <p:cNvSpPr>
              <a:spLocks noChangeAspect="1" noChangeArrowheads="1"/>
            </p:cNvSpPr>
            <p:nvPr/>
          </p:nvSpPr>
          <p:spPr bwMode="auto">
            <a:xfrm>
              <a:off x="6912014"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494" name="Oval 263"/>
            <p:cNvSpPr>
              <a:spLocks noChangeAspect="1" noChangeArrowheads="1"/>
            </p:cNvSpPr>
            <p:nvPr/>
          </p:nvSpPr>
          <p:spPr bwMode="auto">
            <a:xfrm>
              <a:off x="702359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495" name="Oval 264"/>
            <p:cNvSpPr>
              <a:spLocks noChangeAspect="1" noChangeArrowheads="1"/>
            </p:cNvSpPr>
            <p:nvPr/>
          </p:nvSpPr>
          <p:spPr bwMode="auto">
            <a:xfrm>
              <a:off x="7136674"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496" name="Oval 265"/>
            <p:cNvSpPr>
              <a:spLocks noChangeAspect="1" noChangeArrowheads="1"/>
            </p:cNvSpPr>
            <p:nvPr/>
          </p:nvSpPr>
          <p:spPr bwMode="auto">
            <a:xfrm>
              <a:off x="7248250"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497" name="Oval 266"/>
            <p:cNvSpPr>
              <a:spLocks noChangeAspect="1" noChangeArrowheads="1"/>
            </p:cNvSpPr>
            <p:nvPr/>
          </p:nvSpPr>
          <p:spPr bwMode="auto">
            <a:xfrm>
              <a:off x="7361334"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498" name="Oval 267"/>
            <p:cNvSpPr>
              <a:spLocks noChangeAspect="1" noChangeArrowheads="1"/>
            </p:cNvSpPr>
            <p:nvPr/>
          </p:nvSpPr>
          <p:spPr bwMode="auto">
            <a:xfrm>
              <a:off x="747291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499" name="Oval 268"/>
            <p:cNvSpPr>
              <a:spLocks noChangeAspect="1" noChangeArrowheads="1"/>
            </p:cNvSpPr>
            <p:nvPr/>
          </p:nvSpPr>
          <p:spPr bwMode="auto">
            <a:xfrm>
              <a:off x="7585994"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500" name="Oval 269"/>
            <p:cNvSpPr>
              <a:spLocks noChangeAspect="1" noChangeArrowheads="1"/>
            </p:cNvSpPr>
            <p:nvPr/>
          </p:nvSpPr>
          <p:spPr bwMode="auto">
            <a:xfrm>
              <a:off x="7697570"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501" name="Oval 270"/>
            <p:cNvSpPr>
              <a:spLocks noChangeAspect="1" noChangeArrowheads="1"/>
            </p:cNvSpPr>
            <p:nvPr/>
          </p:nvSpPr>
          <p:spPr bwMode="auto">
            <a:xfrm>
              <a:off x="7810653"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502" name="Oval 271"/>
            <p:cNvSpPr>
              <a:spLocks noChangeAspect="1" noChangeArrowheads="1"/>
            </p:cNvSpPr>
            <p:nvPr/>
          </p:nvSpPr>
          <p:spPr bwMode="auto">
            <a:xfrm>
              <a:off x="7922229"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503" name="Oval 272"/>
            <p:cNvSpPr>
              <a:spLocks noChangeAspect="1" noChangeArrowheads="1"/>
            </p:cNvSpPr>
            <p:nvPr/>
          </p:nvSpPr>
          <p:spPr bwMode="auto">
            <a:xfrm>
              <a:off x="8035314"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504" name="Oval 273"/>
            <p:cNvSpPr>
              <a:spLocks noChangeAspect="1" noChangeArrowheads="1"/>
            </p:cNvSpPr>
            <p:nvPr/>
          </p:nvSpPr>
          <p:spPr bwMode="auto">
            <a:xfrm>
              <a:off x="8146890"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505" name="Oval 274"/>
            <p:cNvSpPr>
              <a:spLocks noChangeAspect="1" noChangeArrowheads="1"/>
            </p:cNvSpPr>
            <p:nvPr/>
          </p:nvSpPr>
          <p:spPr bwMode="auto">
            <a:xfrm>
              <a:off x="8259973"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506" name="Oval 275"/>
            <p:cNvSpPr>
              <a:spLocks noChangeAspect="1" noChangeArrowheads="1"/>
            </p:cNvSpPr>
            <p:nvPr/>
          </p:nvSpPr>
          <p:spPr bwMode="auto">
            <a:xfrm>
              <a:off x="8371549"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507" name="Oval 276"/>
            <p:cNvSpPr>
              <a:spLocks noChangeAspect="1" noChangeArrowheads="1"/>
            </p:cNvSpPr>
            <p:nvPr/>
          </p:nvSpPr>
          <p:spPr bwMode="auto">
            <a:xfrm>
              <a:off x="8484633"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508" name="Oval 277"/>
            <p:cNvSpPr>
              <a:spLocks noChangeAspect="1" noChangeArrowheads="1"/>
            </p:cNvSpPr>
            <p:nvPr/>
          </p:nvSpPr>
          <p:spPr bwMode="auto">
            <a:xfrm>
              <a:off x="8596209"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509" name="Oval 278"/>
            <p:cNvSpPr>
              <a:spLocks noChangeAspect="1" noChangeArrowheads="1"/>
            </p:cNvSpPr>
            <p:nvPr/>
          </p:nvSpPr>
          <p:spPr bwMode="auto">
            <a:xfrm>
              <a:off x="8709293"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510" name="Oval 279"/>
            <p:cNvSpPr>
              <a:spLocks noChangeAspect="1" noChangeArrowheads="1"/>
            </p:cNvSpPr>
            <p:nvPr/>
          </p:nvSpPr>
          <p:spPr bwMode="auto">
            <a:xfrm>
              <a:off x="506947"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511" name="Oval 280"/>
            <p:cNvSpPr>
              <a:spLocks noChangeAspect="1" noChangeArrowheads="1"/>
            </p:cNvSpPr>
            <p:nvPr/>
          </p:nvSpPr>
          <p:spPr bwMode="auto">
            <a:xfrm>
              <a:off x="62003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512" name="Oval 281"/>
            <p:cNvSpPr>
              <a:spLocks noChangeAspect="1" noChangeArrowheads="1"/>
            </p:cNvSpPr>
            <p:nvPr/>
          </p:nvSpPr>
          <p:spPr bwMode="auto">
            <a:xfrm>
              <a:off x="731607"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513" name="Oval 282"/>
            <p:cNvSpPr>
              <a:spLocks noChangeAspect="1" noChangeArrowheads="1"/>
            </p:cNvSpPr>
            <p:nvPr/>
          </p:nvSpPr>
          <p:spPr bwMode="auto">
            <a:xfrm>
              <a:off x="844691"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514" name="Oval 283"/>
            <p:cNvSpPr>
              <a:spLocks noChangeAspect="1" noChangeArrowheads="1"/>
            </p:cNvSpPr>
            <p:nvPr/>
          </p:nvSpPr>
          <p:spPr bwMode="auto">
            <a:xfrm>
              <a:off x="956267"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515" name="Oval 284"/>
            <p:cNvSpPr>
              <a:spLocks noChangeAspect="1" noChangeArrowheads="1"/>
            </p:cNvSpPr>
            <p:nvPr/>
          </p:nvSpPr>
          <p:spPr bwMode="auto">
            <a:xfrm>
              <a:off x="106935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516" name="Oval 285"/>
            <p:cNvSpPr>
              <a:spLocks noChangeAspect="1" noChangeArrowheads="1"/>
            </p:cNvSpPr>
            <p:nvPr/>
          </p:nvSpPr>
          <p:spPr bwMode="auto">
            <a:xfrm>
              <a:off x="1180927"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517" name="Oval 286"/>
            <p:cNvSpPr>
              <a:spLocks noChangeAspect="1" noChangeArrowheads="1"/>
            </p:cNvSpPr>
            <p:nvPr/>
          </p:nvSpPr>
          <p:spPr bwMode="auto">
            <a:xfrm>
              <a:off x="129401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518" name="Oval 287"/>
            <p:cNvSpPr>
              <a:spLocks noChangeAspect="1" noChangeArrowheads="1"/>
            </p:cNvSpPr>
            <p:nvPr/>
          </p:nvSpPr>
          <p:spPr bwMode="auto">
            <a:xfrm>
              <a:off x="1405586"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519" name="Oval 288"/>
            <p:cNvSpPr>
              <a:spLocks noChangeAspect="1" noChangeArrowheads="1"/>
            </p:cNvSpPr>
            <p:nvPr/>
          </p:nvSpPr>
          <p:spPr bwMode="auto">
            <a:xfrm>
              <a:off x="151867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520" name="Oval 289"/>
            <p:cNvSpPr>
              <a:spLocks noChangeAspect="1" noChangeArrowheads="1"/>
            </p:cNvSpPr>
            <p:nvPr/>
          </p:nvSpPr>
          <p:spPr bwMode="auto">
            <a:xfrm>
              <a:off x="1630247"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521" name="Oval 290"/>
            <p:cNvSpPr>
              <a:spLocks noChangeAspect="1" noChangeArrowheads="1"/>
            </p:cNvSpPr>
            <p:nvPr/>
          </p:nvSpPr>
          <p:spPr bwMode="auto">
            <a:xfrm>
              <a:off x="174333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522" name="Oval 291"/>
            <p:cNvSpPr>
              <a:spLocks noChangeAspect="1" noChangeArrowheads="1"/>
            </p:cNvSpPr>
            <p:nvPr/>
          </p:nvSpPr>
          <p:spPr bwMode="auto">
            <a:xfrm>
              <a:off x="1854906"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523" name="Oval 292"/>
            <p:cNvSpPr>
              <a:spLocks noChangeAspect="1" noChangeArrowheads="1"/>
            </p:cNvSpPr>
            <p:nvPr/>
          </p:nvSpPr>
          <p:spPr bwMode="auto">
            <a:xfrm>
              <a:off x="1967990"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524" name="Oval 293"/>
            <p:cNvSpPr>
              <a:spLocks noChangeAspect="1" noChangeArrowheads="1"/>
            </p:cNvSpPr>
            <p:nvPr/>
          </p:nvSpPr>
          <p:spPr bwMode="auto">
            <a:xfrm>
              <a:off x="2079566"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525" name="Oval 294"/>
            <p:cNvSpPr>
              <a:spLocks noChangeAspect="1" noChangeArrowheads="1"/>
            </p:cNvSpPr>
            <p:nvPr/>
          </p:nvSpPr>
          <p:spPr bwMode="auto">
            <a:xfrm>
              <a:off x="219265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526" name="Oval 295"/>
            <p:cNvSpPr>
              <a:spLocks noChangeAspect="1" noChangeArrowheads="1"/>
            </p:cNvSpPr>
            <p:nvPr/>
          </p:nvSpPr>
          <p:spPr bwMode="auto">
            <a:xfrm>
              <a:off x="2304226"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527" name="Oval 296"/>
            <p:cNvSpPr>
              <a:spLocks noChangeAspect="1" noChangeArrowheads="1"/>
            </p:cNvSpPr>
            <p:nvPr/>
          </p:nvSpPr>
          <p:spPr bwMode="auto">
            <a:xfrm>
              <a:off x="2641969"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528" name="Oval 297"/>
            <p:cNvSpPr>
              <a:spLocks noChangeAspect="1" noChangeArrowheads="1"/>
            </p:cNvSpPr>
            <p:nvPr/>
          </p:nvSpPr>
          <p:spPr bwMode="auto">
            <a:xfrm>
              <a:off x="2753545"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529" name="Oval 298"/>
            <p:cNvSpPr>
              <a:spLocks noChangeAspect="1" noChangeArrowheads="1"/>
            </p:cNvSpPr>
            <p:nvPr/>
          </p:nvSpPr>
          <p:spPr bwMode="auto">
            <a:xfrm>
              <a:off x="3204373"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530" name="Oval 299"/>
            <p:cNvSpPr>
              <a:spLocks noChangeAspect="1" noChangeArrowheads="1"/>
            </p:cNvSpPr>
            <p:nvPr/>
          </p:nvSpPr>
          <p:spPr bwMode="auto">
            <a:xfrm>
              <a:off x="3315949"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531" name="Oval 300"/>
            <p:cNvSpPr>
              <a:spLocks noChangeAspect="1" noChangeArrowheads="1"/>
            </p:cNvSpPr>
            <p:nvPr/>
          </p:nvSpPr>
          <p:spPr bwMode="auto">
            <a:xfrm>
              <a:off x="3878352"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532" name="Oval 301"/>
            <p:cNvSpPr>
              <a:spLocks noChangeAspect="1" noChangeArrowheads="1"/>
            </p:cNvSpPr>
            <p:nvPr/>
          </p:nvSpPr>
          <p:spPr bwMode="auto">
            <a:xfrm>
              <a:off x="3989928"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533" name="Oval 302"/>
            <p:cNvSpPr>
              <a:spLocks noChangeAspect="1" noChangeArrowheads="1"/>
            </p:cNvSpPr>
            <p:nvPr/>
          </p:nvSpPr>
          <p:spPr bwMode="auto">
            <a:xfrm>
              <a:off x="4552332"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534" name="Oval 303"/>
            <p:cNvSpPr>
              <a:spLocks noChangeAspect="1" noChangeArrowheads="1"/>
            </p:cNvSpPr>
            <p:nvPr/>
          </p:nvSpPr>
          <p:spPr bwMode="auto">
            <a:xfrm>
              <a:off x="4663908"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535" name="Oval 304"/>
            <p:cNvSpPr>
              <a:spLocks noChangeAspect="1" noChangeArrowheads="1"/>
            </p:cNvSpPr>
            <p:nvPr/>
          </p:nvSpPr>
          <p:spPr bwMode="auto">
            <a:xfrm>
              <a:off x="4776992"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536" name="Oval 305"/>
            <p:cNvSpPr>
              <a:spLocks noChangeAspect="1" noChangeArrowheads="1"/>
            </p:cNvSpPr>
            <p:nvPr/>
          </p:nvSpPr>
          <p:spPr bwMode="auto">
            <a:xfrm>
              <a:off x="4888568"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537" name="Oval 306"/>
            <p:cNvSpPr>
              <a:spLocks noChangeAspect="1" noChangeArrowheads="1"/>
            </p:cNvSpPr>
            <p:nvPr/>
          </p:nvSpPr>
          <p:spPr bwMode="auto">
            <a:xfrm>
              <a:off x="5001652"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538" name="Oval 307"/>
            <p:cNvSpPr>
              <a:spLocks noChangeAspect="1" noChangeArrowheads="1"/>
            </p:cNvSpPr>
            <p:nvPr/>
          </p:nvSpPr>
          <p:spPr bwMode="auto">
            <a:xfrm>
              <a:off x="5113228"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539" name="Oval 308"/>
            <p:cNvSpPr>
              <a:spLocks noChangeAspect="1" noChangeArrowheads="1"/>
            </p:cNvSpPr>
            <p:nvPr/>
          </p:nvSpPr>
          <p:spPr bwMode="auto">
            <a:xfrm>
              <a:off x="5226311"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540" name="Oval 309"/>
            <p:cNvSpPr>
              <a:spLocks noChangeAspect="1" noChangeArrowheads="1"/>
            </p:cNvSpPr>
            <p:nvPr/>
          </p:nvSpPr>
          <p:spPr bwMode="auto">
            <a:xfrm>
              <a:off x="5337887"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541" name="Oval 310"/>
            <p:cNvSpPr>
              <a:spLocks noChangeAspect="1" noChangeArrowheads="1"/>
            </p:cNvSpPr>
            <p:nvPr/>
          </p:nvSpPr>
          <p:spPr bwMode="auto">
            <a:xfrm>
              <a:off x="5450972"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542" name="Oval 311"/>
            <p:cNvSpPr>
              <a:spLocks noChangeAspect="1" noChangeArrowheads="1"/>
            </p:cNvSpPr>
            <p:nvPr/>
          </p:nvSpPr>
          <p:spPr bwMode="auto">
            <a:xfrm>
              <a:off x="5562548"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543" name="Oval 312"/>
            <p:cNvSpPr>
              <a:spLocks noChangeAspect="1" noChangeArrowheads="1"/>
            </p:cNvSpPr>
            <p:nvPr/>
          </p:nvSpPr>
          <p:spPr bwMode="auto">
            <a:xfrm>
              <a:off x="5675631"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544" name="Oval 313"/>
            <p:cNvSpPr>
              <a:spLocks noChangeAspect="1" noChangeArrowheads="1"/>
            </p:cNvSpPr>
            <p:nvPr/>
          </p:nvSpPr>
          <p:spPr bwMode="auto">
            <a:xfrm>
              <a:off x="5787207"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545" name="Oval 314"/>
            <p:cNvSpPr>
              <a:spLocks noChangeAspect="1" noChangeArrowheads="1"/>
            </p:cNvSpPr>
            <p:nvPr/>
          </p:nvSpPr>
          <p:spPr bwMode="auto">
            <a:xfrm>
              <a:off x="590029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546" name="Oval 315"/>
            <p:cNvSpPr>
              <a:spLocks noChangeAspect="1" noChangeArrowheads="1"/>
            </p:cNvSpPr>
            <p:nvPr/>
          </p:nvSpPr>
          <p:spPr bwMode="auto">
            <a:xfrm>
              <a:off x="6013375"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547" name="Oval 316"/>
            <p:cNvSpPr>
              <a:spLocks noChangeAspect="1" noChangeArrowheads="1"/>
            </p:cNvSpPr>
            <p:nvPr/>
          </p:nvSpPr>
          <p:spPr bwMode="auto">
            <a:xfrm>
              <a:off x="6124951"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548" name="Oval 317"/>
            <p:cNvSpPr>
              <a:spLocks noChangeAspect="1" noChangeArrowheads="1"/>
            </p:cNvSpPr>
            <p:nvPr/>
          </p:nvSpPr>
          <p:spPr bwMode="auto">
            <a:xfrm>
              <a:off x="6238035"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549" name="Oval 318"/>
            <p:cNvSpPr>
              <a:spLocks noChangeAspect="1" noChangeArrowheads="1"/>
            </p:cNvSpPr>
            <p:nvPr/>
          </p:nvSpPr>
          <p:spPr bwMode="auto">
            <a:xfrm>
              <a:off x="634961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550" name="Oval 319"/>
            <p:cNvSpPr>
              <a:spLocks noChangeAspect="1" noChangeArrowheads="1"/>
            </p:cNvSpPr>
            <p:nvPr/>
          </p:nvSpPr>
          <p:spPr bwMode="auto">
            <a:xfrm>
              <a:off x="6462694"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551" name="Oval 320"/>
            <p:cNvSpPr>
              <a:spLocks noChangeAspect="1" noChangeArrowheads="1"/>
            </p:cNvSpPr>
            <p:nvPr/>
          </p:nvSpPr>
          <p:spPr bwMode="auto">
            <a:xfrm>
              <a:off x="657427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552" name="Oval 321"/>
            <p:cNvSpPr>
              <a:spLocks noChangeAspect="1" noChangeArrowheads="1"/>
            </p:cNvSpPr>
            <p:nvPr/>
          </p:nvSpPr>
          <p:spPr bwMode="auto">
            <a:xfrm>
              <a:off x="6687355"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553" name="Oval 322"/>
            <p:cNvSpPr>
              <a:spLocks noChangeAspect="1" noChangeArrowheads="1"/>
            </p:cNvSpPr>
            <p:nvPr/>
          </p:nvSpPr>
          <p:spPr bwMode="auto">
            <a:xfrm>
              <a:off x="679893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554" name="Oval 323"/>
            <p:cNvSpPr>
              <a:spLocks noChangeAspect="1" noChangeArrowheads="1"/>
            </p:cNvSpPr>
            <p:nvPr/>
          </p:nvSpPr>
          <p:spPr bwMode="auto">
            <a:xfrm>
              <a:off x="6912014"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555" name="Oval 324"/>
            <p:cNvSpPr>
              <a:spLocks noChangeAspect="1" noChangeArrowheads="1"/>
            </p:cNvSpPr>
            <p:nvPr/>
          </p:nvSpPr>
          <p:spPr bwMode="auto">
            <a:xfrm>
              <a:off x="702359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556" name="Oval 325"/>
            <p:cNvSpPr>
              <a:spLocks noChangeAspect="1" noChangeArrowheads="1"/>
            </p:cNvSpPr>
            <p:nvPr/>
          </p:nvSpPr>
          <p:spPr bwMode="auto">
            <a:xfrm>
              <a:off x="7136674"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557" name="Oval 326"/>
            <p:cNvSpPr>
              <a:spLocks noChangeAspect="1" noChangeArrowheads="1"/>
            </p:cNvSpPr>
            <p:nvPr/>
          </p:nvSpPr>
          <p:spPr bwMode="auto">
            <a:xfrm>
              <a:off x="7248250"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558" name="Oval 327"/>
            <p:cNvSpPr>
              <a:spLocks noChangeAspect="1" noChangeArrowheads="1"/>
            </p:cNvSpPr>
            <p:nvPr/>
          </p:nvSpPr>
          <p:spPr bwMode="auto">
            <a:xfrm>
              <a:off x="7361334"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559" name="Oval 328"/>
            <p:cNvSpPr>
              <a:spLocks noChangeAspect="1" noChangeArrowheads="1"/>
            </p:cNvSpPr>
            <p:nvPr/>
          </p:nvSpPr>
          <p:spPr bwMode="auto">
            <a:xfrm>
              <a:off x="747291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560" name="Oval 329"/>
            <p:cNvSpPr>
              <a:spLocks noChangeAspect="1" noChangeArrowheads="1"/>
            </p:cNvSpPr>
            <p:nvPr/>
          </p:nvSpPr>
          <p:spPr bwMode="auto">
            <a:xfrm>
              <a:off x="7585994"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561" name="Oval 330"/>
            <p:cNvSpPr>
              <a:spLocks noChangeAspect="1" noChangeArrowheads="1"/>
            </p:cNvSpPr>
            <p:nvPr/>
          </p:nvSpPr>
          <p:spPr bwMode="auto">
            <a:xfrm>
              <a:off x="7697570"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562" name="Oval 331"/>
            <p:cNvSpPr>
              <a:spLocks noChangeAspect="1" noChangeArrowheads="1"/>
            </p:cNvSpPr>
            <p:nvPr/>
          </p:nvSpPr>
          <p:spPr bwMode="auto">
            <a:xfrm>
              <a:off x="7810653"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563" name="Oval 332"/>
            <p:cNvSpPr>
              <a:spLocks noChangeAspect="1" noChangeArrowheads="1"/>
            </p:cNvSpPr>
            <p:nvPr/>
          </p:nvSpPr>
          <p:spPr bwMode="auto">
            <a:xfrm>
              <a:off x="7922229"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564" name="Oval 333"/>
            <p:cNvSpPr>
              <a:spLocks noChangeAspect="1" noChangeArrowheads="1"/>
            </p:cNvSpPr>
            <p:nvPr/>
          </p:nvSpPr>
          <p:spPr bwMode="auto">
            <a:xfrm>
              <a:off x="8035314"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565" name="Oval 334"/>
            <p:cNvSpPr>
              <a:spLocks noChangeAspect="1" noChangeArrowheads="1"/>
            </p:cNvSpPr>
            <p:nvPr/>
          </p:nvSpPr>
          <p:spPr bwMode="auto">
            <a:xfrm>
              <a:off x="8146890"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566" name="Oval 335"/>
            <p:cNvSpPr>
              <a:spLocks noChangeAspect="1" noChangeArrowheads="1"/>
            </p:cNvSpPr>
            <p:nvPr/>
          </p:nvSpPr>
          <p:spPr bwMode="auto">
            <a:xfrm>
              <a:off x="8259973"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567" name="Oval 336"/>
            <p:cNvSpPr>
              <a:spLocks noChangeAspect="1" noChangeArrowheads="1"/>
            </p:cNvSpPr>
            <p:nvPr/>
          </p:nvSpPr>
          <p:spPr bwMode="auto">
            <a:xfrm>
              <a:off x="8371549"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568" name="Oval 337"/>
            <p:cNvSpPr>
              <a:spLocks noChangeAspect="1" noChangeArrowheads="1"/>
            </p:cNvSpPr>
            <p:nvPr/>
          </p:nvSpPr>
          <p:spPr bwMode="auto">
            <a:xfrm>
              <a:off x="8484633"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569" name="Oval 338"/>
            <p:cNvSpPr>
              <a:spLocks noChangeAspect="1" noChangeArrowheads="1"/>
            </p:cNvSpPr>
            <p:nvPr/>
          </p:nvSpPr>
          <p:spPr bwMode="auto">
            <a:xfrm>
              <a:off x="395371"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570" name="Oval 339"/>
            <p:cNvSpPr>
              <a:spLocks noChangeAspect="1" noChangeArrowheads="1"/>
            </p:cNvSpPr>
            <p:nvPr/>
          </p:nvSpPr>
          <p:spPr bwMode="auto">
            <a:xfrm>
              <a:off x="506947"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571" name="Oval 340"/>
            <p:cNvSpPr>
              <a:spLocks noChangeAspect="1" noChangeArrowheads="1"/>
            </p:cNvSpPr>
            <p:nvPr/>
          </p:nvSpPr>
          <p:spPr bwMode="auto">
            <a:xfrm>
              <a:off x="62003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572" name="Oval 341"/>
            <p:cNvSpPr>
              <a:spLocks noChangeAspect="1" noChangeArrowheads="1"/>
            </p:cNvSpPr>
            <p:nvPr/>
          </p:nvSpPr>
          <p:spPr bwMode="auto">
            <a:xfrm>
              <a:off x="731607"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573" name="Oval 342"/>
            <p:cNvSpPr>
              <a:spLocks noChangeAspect="1" noChangeArrowheads="1"/>
            </p:cNvSpPr>
            <p:nvPr/>
          </p:nvSpPr>
          <p:spPr bwMode="auto">
            <a:xfrm>
              <a:off x="844691"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574" name="Oval 343"/>
            <p:cNvSpPr>
              <a:spLocks noChangeAspect="1" noChangeArrowheads="1"/>
            </p:cNvSpPr>
            <p:nvPr/>
          </p:nvSpPr>
          <p:spPr bwMode="auto">
            <a:xfrm>
              <a:off x="956267"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575" name="Oval 344"/>
            <p:cNvSpPr>
              <a:spLocks noChangeAspect="1" noChangeArrowheads="1"/>
            </p:cNvSpPr>
            <p:nvPr/>
          </p:nvSpPr>
          <p:spPr bwMode="auto">
            <a:xfrm>
              <a:off x="106935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576" name="Oval 345"/>
            <p:cNvSpPr>
              <a:spLocks noChangeAspect="1" noChangeArrowheads="1"/>
            </p:cNvSpPr>
            <p:nvPr/>
          </p:nvSpPr>
          <p:spPr bwMode="auto">
            <a:xfrm>
              <a:off x="1180927"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577" name="Oval 346"/>
            <p:cNvSpPr>
              <a:spLocks noChangeAspect="1" noChangeArrowheads="1"/>
            </p:cNvSpPr>
            <p:nvPr/>
          </p:nvSpPr>
          <p:spPr bwMode="auto">
            <a:xfrm>
              <a:off x="1294010"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578" name="Oval 347"/>
            <p:cNvSpPr>
              <a:spLocks noChangeAspect="1" noChangeArrowheads="1"/>
            </p:cNvSpPr>
            <p:nvPr/>
          </p:nvSpPr>
          <p:spPr bwMode="auto">
            <a:xfrm>
              <a:off x="1405586"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579" name="Oval 348"/>
            <p:cNvSpPr>
              <a:spLocks noChangeAspect="1" noChangeArrowheads="1"/>
            </p:cNvSpPr>
            <p:nvPr/>
          </p:nvSpPr>
          <p:spPr bwMode="auto">
            <a:xfrm>
              <a:off x="151867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580" name="Oval 349"/>
            <p:cNvSpPr>
              <a:spLocks noChangeAspect="1" noChangeArrowheads="1"/>
            </p:cNvSpPr>
            <p:nvPr/>
          </p:nvSpPr>
          <p:spPr bwMode="auto">
            <a:xfrm>
              <a:off x="1630247"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581" name="Oval 350"/>
            <p:cNvSpPr>
              <a:spLocks noChangeAspect="1" noChangeArrowheads="1"/>
            </p:cNvSpPr>
            <p:nvPr/>
          </p:nvSpPr>
          <p:spPr bwMode="auto">
            <a:xfrm>
              <a:off x="1743330"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582" name="Oval 351"/>
            <p:cNvSpPr>
              <a:spLocks noChangeAspect="1" noChangeArrowheads="1"/>
            </p:cNvSpPr>
            <p:nvPr/>
          </p:nvSpPr>
          <p:spPr bwMode="auto">
            <a:xfrm>
              <a:off x="1854906"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583" name="Oval 352"/>
            <p:cNvSpPr>
              <a:spLocks noChangeAspect="1" noChangeArrowheads="1"/>
            </p:cNvSpPr>
            <p:nvPr/>
          </p:nvSpPr>
          <p:spPr bwMode="auto">
            <a:xfrm>
              <a:off x="1967990"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584" name="Oval 353"/>
            <p:cNvSpPr>
              <a:spLocks noChangeAspect="1" noChangeArrowheads="1"/>
            </p:cNvSpPr>
            <p:nvPr/>
          </p:nvSpPr>
          <p:spPr bwMode="auto">
            <a:xfrm>
              <a:off x="2079566"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585" name="Oval 354"/>
            <p:cNvSpPr>
              <a:spLocks noChangeAspect="1" noChangeArrowheads="1"/>
            </p:cNvSpPr>
            <p:nvPr/>
          </p:nvSpPr>
          <p:spPr bwMode="auto">
            <a:xfrm>
              <a:off x="2528886"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586" name="Oval 355"/>
            <p:cNvSpPr>
              <a:spLocks noChangeAspect="1" noChangeArrowheads="1"/>
            </p:cNvSpPr>
            <p:nvPr/>
          </p:nvSpPr>
          <p:spPr bwMode="auto">
            <a:xfrm>
              <a:off x="3315949"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587" name="Oval 356"/>
            <p:cNvSpPr>
              <a:spLocks noChangeAspect="1" noChangeArrowheads="1"/>
            </p:cNvSpPr>
            <p:nvPr/>
          </p:nvSpPr>
          <p:spPr bwMode="auto">
            <a:xfrm>
              <a:off x="3765269"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588" name="Oval 357"/>
            <p:cNvSpPr>
              <a:spLocks noChangeAspect="1" noChangeArrowheads="1"/>
            </p:cNvSpPr>
            <p:nvPr/>
          </p:nvSpPr>
          <p:spPr bwMode="auto">
            <a:xfrm>
              <a:off x="4439248"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589" name="Oval 358"/>
            <p:cNvSpPr>
              <a:spLocks noChangeAspect="1" noChangeArrowheads="1"/>
            </p:cNvSpPr>
            <p:nvPr/>
          </p:nvSpPr>
          <p:spPr bwMode="auto">
            <a:xfrm>
              <a:off x="4552332"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590" name="Oval 359"/>
            <p:cNvSpPr>
              <a:spLocks noChangeAspect="1" noChangeArrowheads="1"/>
            </p:cNvSpPr>
            <p:nvPr/>
          </p:nvSpPr>
          <p:spPr bwMode="auto">
            <a:xfrm>
              <a:off x="4663908" y="2074514"/>
              <a:ext cx="85943" cy="85943"/>
            </a:xfrm>
            <a:prstGeom prst="ellipse">
              <a:avLst/>
            </a:prstGeom>
            <a:grpFill/>
            <a:ln>
              <a:noFill/>
            </a:ln>
            <a:effectLst/>
          </p:spPr>
          <p:txBody>
            <a:bodyPr wrap="none" anchor="ctr"/>
            <a:lstStyle/>
            <a:p>
              <a:pPr defTabSz="1218138">
                <a:defRPr/>
              </a:pPr>
              <a:endParaRPr lang="en-US" sz="2398" kern="0" dirty="0">
                <a:solidFill>
                  <a:srgbClr val="292929"/>
                </a:solidFill>
              </a:endParaRPr>
            </a:p>
          </p:txBody>
        </p:sp>
        <p:sp>
          <p:nvSpPr>
            <p:cNvPr id="1591" name="Oval 360"/>
            <p:cNvSpPr>
              <a:spLocks noChangeAspect="1" noChangeArrowheads="1"/>
            </p:cNvSpPr>
            <p:nvPr/>
          </p:nvSpPr>
          <p:spPr bwMode="auto">
            <a:xfrm>
              <a:off x="4888568"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592" name="Oval 361"/>
            <p:cNvSpPr>
              <a:spLocks noChangeAspect="1" noChangeArrowheads="1"/>
            </p:cNvSpPr>
            <p:nvPr/>
          </p:nvSpPr>
          <p:spPr bwMode="auto">
            <a:xfrm>
              <a:off x="5001652"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593" name="Oval 362"/>
            <p:cNvSpPr>
              <a:spLocks noChangeAspect="1" noChangeArrowheads="1"/>
            </p:cNvSpPr>
            <p:nvPr/>
          </p:nvSpPr>
          <p:spPr bwMode="auto">
            <a:xfrm>
              <a:off x="5113228"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594" name="Oval 363"/>
            <p:cNvSpPr>
              <a:spLocks noChangeAspect="1" noChangeArrowheads="1"/>
            </p:cNvSpPr>
            <p:nvPr/>
          </p:nvSpPr>
          <p:spPr bwMode="auto">
            <a:xfrm>
              <a:off x="5226311" y="2074514"/>
              <a:ext cx="85944" cy="85943"/>
            </a:xfrm>
            <a:prstGeom prst="ellipse">
              <a:avLst/>
            </a:prstGeom>
            <a:grpFill/>
            <a:ln>
              <a:noFill/>
            </a:ln>
            <a:effectLst/>
          </p:spPr>
          <p:txBody>
            <a:bodyPr wrap="none" anchor="ctr"/>
            <a:lstStyle/>
            <a:p>
              <a:pPr defTabSz="1218138">
                <a:defRPr/>
              </a:pPr>
              <a:endParaRPr lang="en-US" sz="2398" kern="0">
                <a:solidFill>
                  <a:srgbClr val="292929"/>
                </a:solidFill>
              </a:endParaRPr>
            </a:p>
          </p:txBody>
        </p:sp>
        <p:sp>
          <p:nvSpPr>
            <p:cNvPr id="1595" name="Oval 364"/>
            <p:cNvSpPr>
              <a:spLocks noChangeAspect="1" noChangeArrowheads="1"/>
            </p:cNvSpPr>
            <p:nvPr/>
          </p:nvSpPr>
          <p:spPr bwMode="auto">
            <a:xfrm>
              <a:off x="5337887"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596" name="Oval 365"/>
            <p:cNvSpPr>
              <a:spLocks noChangeAspect="1" noChangeArrowheads="1"/>
            </p:cNvSpPr>
            <p:nvPr/>
          </p:nvSpPr>
          <p:spPr bwMode="auto">
            <a:xfrm>
              <a:off x="5450972"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597" name="Oval 366"/>
            <p:cNvSpPr>
              <a:spLocks noChangeAspect="1" noChangeArrowheads="1"/>
            </p:cNvSpPr>
            <p:nvPr/>
          </p:nvSpPr>
          <p:spPr bwMode="auto">
            <a:xfrm>
              <a:off x="5562548"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598" name="Oval 367"/>
            <p:cNvSpPr>
              <a:spLocks noChangeAspect="1" noChangeArrowheads="1"/>
            </p:cNvSpPr>
            <p:nvPr/>
          </p:nvSpPr>
          <p:spPr bwMode="auto">
            <a:xfrm>
              <a:off x="5675631"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599" name="Oval 368"/>
            <p:cNvSpPr>
              <a:spLocks noChangeAspect="1" noChangeArrowheads="1"/>
            </p:cNvSpPr>
            <p:nvPr/>
          </p:nvSpPr>
          <p:spPr bwMode="auto">
            <a:xfrm>
              <a:off x="5787207"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600" name="Oval 369"/>
            <p:cNvSpPr>
              <a:spLocks noChangeAspect="1" noChangeArrowheads="1"/>
            </p:cNvSpPr>
            <p:nvPr/>
          </p:nvSpPr>
          <p:spPr bwMode="auto">
            <a:xfrm>
              <a:off x="590029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601" name="Oval 370"/>
            <p:cNvSpPr>
              <a:spLocks noChangeAspect="1" noChangeArrowheads="1"/>
            </p:cNvSpPr>
            <p:nvPr/>
          </p:nvSpPr>
          <p:spPr bwMode="auto">
            <a:xfrm>
              <a:off x="6013375"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602" name="Oval 371"/>
            <p:cNvSpPr>
              <a:spLocks noChangeAspect="1" noChangeArrowheads="1"/>
            </p:cNvSpPr>
            <p:nvPr/>
          </p:nvSpPr>
          <p:spPr bwMode="auto">
            <a:xfrm>
              <a:off x="6124951"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603" name="Oval 372"/>
            <p:cNvSpPr>
              <a:spLocks noChangeAspect="1" noChangeArrowheads="1"/>
            </p:cNvSpPr>
            <p:nvPr/>
          </p:nvSpPr>
          <p:spPr bwMode="auto">
            <a:xfrm>
              <a:off x="6238035"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604" name="Oval 373"/>
            <p:cNvSpPr>
              <a:spLocks noChangeAspect="1" noChangeArrowheads="1"/>
            </p:cNvSpPr>
            <p:nvPr/>
          </p:nvSpPr>
          <p:spPr bwMode="auto">
            <a:xfrm>
              <a:off x="634961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605" name="Oval 374"/>
            <p:cNvSpPr>
              <a:spLocks noChangeAspect="1" noChangeArrowheads="1"/>
            </p:cNvSpPr>
            <p:nvPr/>
          </p:nvSpPr>
          <p:spPr bwMode="auto">
            <a:xfrm>
              <a:off x="6462694"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606" name="Oval 375"/>
            <p:cNvSpPr>
              <a:spLocks noChangeAspect="1" noChangeArrowheads="1"/>
            </p:cNvSpPr>
            <p:nvPr/>
          </p:nvSpPr>
          <p:spPr bwMode="auto">
            <a:xfrm>
              <a:off x="6574270"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607" name="Oval 376"/>
            <p:cNvSpPr>
              <a:spLocks noChangeAspect="1" noChangeArrowheads="1"/>
            </p:cNvSpPr>
            <p:nvPr/>
          </p:nvSpPr>
          <p:spPr bwMode="auto">
            <a:xfrm>
              <a:off x="6687355"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608" name="Oval 377"/>
            <p:cNvSpPr>
              <a:spLocks noChangeAspect="1" noChangeArrowheads="1"/>
            </p:cNvSpPr>
            <p:nvPr/>
          </p:nvSpPr>
          <p:spPr bwMode="auto">
            <a:xfrm>
              <a:off x="679893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609" name="Oval 378"/>
            <p:cNvSpPr>
              <a:spLocks noChangeAspect="1" noChangeArrowheads="1"/>
            </p:cNvSpPr>
            <p:nvPr/>
          </p:nvSpPr>
          <p:spPr bwMode="auto">
            <a:xfrm>
              <a:off x="6912014"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610" name="Oval 379"/>
            <p:cNvSpPr>
              <a:spLocks noChangeAspect="1" noChangeArrowheads="1"/>
            </p:cNvSpPr>
            <p:nvPr/>
          </p:nvSpPr>
          <p:spPr bwMode="auto">
            <a:xfrm>
              <a:off x="7023590"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611" name="Oval 380"/>
            <p:cNvSpPr>
              <a:spLocks noChangeAspect="1" noChangeArrowheads="1"/>
            </p:cNvSpPr>
            <p:nvPr/>
          </p:nvSpPr>
          <p:spPr bwMode="auto">
            <a:xfrm>
              <a:off x="7136674"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612" name="Oval 381"/>
            <p:cNvSpPr>
              <a:spLocks noChangeAspect="1" noChangeArrowheads="1"/>
            </p:cNvSpPr>
            <p:nvPr/>
          </p:nvSpPr>
          <p:spPr bwMode="auto">
            <a:xfrm>
              <a:off x="7248250"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613" name="Oval 382"/>
            <p:cNvSpPr>
              <a:spLocks noChangeAspect="1" noChangeArrowheads="1"/>
            </p:cNvSpPr>
            <p:nvPr/>
          </p:nvSpPr>
          <p:spPr bwMode="auto">
            <a:xfrm>
              <a:off x="7361334"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614" name="Oval 383"/>
            <p:cNvSpPr>
              <a:spLocks noChangeAspect="1" noChangeArrowheads="1"/>
            </p:cNvSpPr>
            <p:nvPr/>
          </p:nvSpPr>
          <p:spPr bwMode="auto">
            <a:xfrm>
              <a:off x="7472910"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615" name="Oval 384"/>
            <p:cNvSpPr>
              <a:spLocks noChangeAspect="1" noChangeArrowheads="1"/>
            </p:cNvSpPr>
            <p:nvPr/>
          </p:nvSpPr>
          <p:spPr bwMode="auto">
            <a:xfrm>
              <a:off x="7585994"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616" name="Oval 385"/>
            <p:cNvSpPr>
              <a:spLocks noChangeAspect="1" noChangeArrowheads="1"/>
            </p:cNvSpPr>
            <p:nvPr/>
          </p:nvSpPr>
          <p:spPr bwMode="auto">
            <a:xfrm>
              <a:off x="7697570"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617" name="Oval 386"/>
            <p:cNvSpPr>
              <a:spLocks noChangeAspect="1" noChangeArrowheads="1"/>
            </p:cNvSpPr>
            <p:nvPr/>
          </p:nvSpPr>
          <p:spPr bwMode="auto">
            <a:xfrm>
              <a:off x="7810653"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618" name="Oval 387"/>
            <p:cNvSpPr>
              <a:spLocks noChangeAspect="1" noChangeArrowheads="1"/>
            </p:cNvSpPr>
            <p:nvPr/>
          </p:nvSpPr>
          <p:spPr bwMode="auto">
            <a:xfrm>
              <a:off x="7922229"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619" name="Oval 388"/>
            <p:cNvSpPr>
              <a:spLocks noChangeAspect="1" noChangeArrowheads="1"/>
            </p:cNvSpPr>
            <p:nvPr/>
          </p:nvSpPr>
          <p:spPr bwMode="auto">
            <a:xfrm>
              <a:off x="8035314"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620" name="Oval 389"/>
            <p:cNvSpPr>
              <a:spLocks noChangeAspect="1" noChangeArrowheads="1"/>
            </p:cNvSpPr>
            <p:nvPr/>
          </p:nvSpPr>
          <p:spPr bwMode="auto">
            <a:xfrm>
              <a:off x="8146890"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621" name="Oval 390"/>
            <p:cNvSpPr>
              <a:spLocks noChangeAspect="1" noChangeArrowheads="1"/>
            </p:cNvSpPr>
            <p:nvPr/>
          </p:nvSpPr>
          <p:spPr bwMode="auto">
            <a:xfrm>
              <a:off x="8259973"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622" name="Oval 391"/>
            <p:cNvSpPr>
              <a:spLocks noChangeAspect="1" noChangeArrowheads="1"/>
            </p:cNvSpPr>
            <p:nvPr/>
          </p:nvSpPr>
          <p:spPr bwMode="auto">
            <a:xfrm>
              <a:off x="8371549"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623" name="Oval 392"/>
            <p:cNvSpPr>
              <a:spLocks noChangeAspect="1" noChangeArrowheads="1"/>
            </p:cNvSpPr>
            <p:nvPr/>
          </p:nvSpPr>
          <p:spPr bwMode="auto">
            <a:xfrm>
              <a:off x="395371"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624" name="Oval 393"/>
            <p:cNvSpPr>
              <a:spLocks noChangeAspect="1" noChangeArrowheads="1"/>
            </p:cNvSpPr>
            <p:nvPr/>
          </p:nvSpPr>
          <p:spPr bwMode="auto">
            <a:xfrm>
              <a:off x="506947"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625" name="Oval 394"/>
            <p:cNvSpPr>
              <a:spLocks noChangeAspect="1" noChangeArrowheads="1"/>
            </p:cNvSpPr>
            <p:nvPr/>
          </p:nvSpPr>
          <p:spPr bwMode="auto">
            <a:xfrm>
              <a:off x="62003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626" name="Oval 395"/>
            <p:cNvSpPr>
              <a:spLocks noChangeAspect="1" noChangeArrowheads="1"/>
            </p:cNvSpPr>
            <p:nvPr/>
          </p:nvSpPr>
          <p:spPr bwMode="auto">
            <a:xfrm>
              <a:off x="731607"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627" name="Oval 396"/>
            <p:cNvSpPr>
              <a:spLocks noChangeAspect="1" noChangeArrowheads="1"/>
            </p:cNvSpPr>
            <p:nvPr/>
          </p:nvSpPr>
          <p:spPr bwMode="auto">
            <a:xfrm>
              <a:off x="1180927"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628" name="Oval 397"/>
            <p:cNvSpPr>
              <a:spLocks noChangeAspect="1" noChangeArrowheads="1"/>
            </p:cNvSpPr>
            <p:nvPr/>
          </p:nvSpPr>
          <p:spPr bwMode="auto">
            <a:xfrm>
              <a:off x="1294010"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629" name="Oval 398"/>
            <p:cNvSpPr>
              <a:spLocks noChangeAspect="1" noChangeArrowheads="1"/>
            </p:cNvSpPr>
            <p:nvPr/>
          </p:nvSpPr>
          <p:spPr bwMode="auto">
            <a:xfrm>
              <a:off x="1405586"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630" name="Oval 399"/>
            <p:cNvSpPr>
              <a:spLocks noChangeAspect="1" noChangeArrowheads="1"/>
            </p:cNvSpPr>
            <p:nvPr/>
          </p:nvSpPr>
          <p:spPr bwMode="auto">
            <a:xfrm>
              <a:off x="1518671"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631" name="Oval 400"/>
            <p:cNvSpPr>
              <a:spLocks noChangeAspect="1" noChangeArrowheads="1"/>
            </p:cNvSpPr>
            <p:nvPr/>
          </p:nvSpPr>
          <p:spPr bwMode="auto">
            <a:xfrm>
              <a:off x="1630247"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632" name="Oval 401"/>
            <p:cNvSpPr>
              <a:spLocks noChangeAspect="1" noChangeArrowheads="1"/>
            </p:cNvSpPr>
            <p:nvPr/>
          </p:nvSpPr>
          <p:spPr bwMode="auto">
            <a:xfrm>
              <a:off x="1743330"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633" name="Oval 402"/>
            <p:cNvSpPr>
              <a:spLocks noChangeAspect="1" noChangeArrowheads="1"/>
            </p:cNvSpPr>
            <p:nvPr/>
          </p:nvSpPr>
          <p:spPr bwMode="auto">
            <a:xfrm>
              <a:off x="1854906"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634" name="Oval 403"/>
            <p:cNvSpPr>
              <a:spLocks noChangeAspect="1" noChangeArrowheads="1"/>
            </p:cNvSpPr>
            <p:nvPr/>
          </p:nvSpPr>
          <p:spPr bwMode="auto">
            <a:xfrm>
              <a:off x="1967990"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635" name="Oval 404"/>
            <p:cNvSpPr>
              <a:spLocks noChangeAspect="1" noChangeArrowheads="1"/>
            </p:cNvSpPr>
            <p:nvPr/>
          </p:nvSpPr>
          <p:spPr bwMode="auto">
            <a:xfrm>
              <a:off x="2079566"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636" name="Oval 405"/>
            <p:cNvSpPr>
              <a:spLocks noChangeAspect="1" noChangeArrowheads="1"/>
            </p:cNvSpPr>
            <p:nvPr/>
          </p:nvSpPr>
          <p:spPr bwMode="auto">
            <a:xfrm>
              <a:off x="2528886"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637" name="Oval 406"/>
            <p:cNvSpPr>
              <a:spLocks noChangeAspect="1" noChangeArrowheads="1"/>
            </p:cNvSpPr>
            <p:nvPr/>
          </p:nvSpPr>
          <p:spPr bwMode="auto">
            <a:xfrm>
              <a:off x="2641969"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638" name="Oval 407"/>
            <p:cNvSpPr>
              <a:spLocks noChangeAspect="1" noChangeArrowheads="1"/>
            </p:cNvSpPr>
            <p:nvPr/>
          </p:nvSpPr>
          <p:spPr bwMode="auto">
            <a:xfrm>
              <a:off x="2753545"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639" name="Oval 408"/>
            <p:cNvSpPr>
              <a:spLocks noChangeAspect="1" noChangeArrowheads="1"/>
            </p:cNvSpPr>
            <p:nvPr/>
          </p:nvSpPr>
          <p:spPr bwMode="auto">
            <a:xfrm>
              <a:off x="4214589" y="2178551"/>
              <a:ext cx="85943" cy="85944"/>
            </a:xfrm>
            <a:prstGeom prst="ellipse">
              <a:avLst/>
            </a:prstGeom>
            <a:grpFill/>
            <a:ln>
              <a:noFill/>
            </a:ln>
            <a:effectLst/>
          </p:spPr>
          <p:txBody>
            <a:bodyPr wrap="none" anchor="ctr"/>
            <a:lstStyle/>
            <a:p>
              <a:pPr defTabSz="1218138">
                <a:defRPr/>
              </a:pPr>
              <a:endParaRPr lang="en-US" sz="2398" kern="0" dirty="0">
                <a:solidFill>
                  <a:srgbClr val="292929"/>
                </a:solidFill>
              </a:endParaRPr>
            </a:p>
          </p:txBody>
        </p:sp>
        <p:sp>
          <p:nvSpPr>
            <p:cNvPr id="1640" name="Oval 409"/>
            <p:cNvSpPr>
              <a:spLocks noChangeAspect="1" noChangeArrowheads="1"/>
            </p:cNvSpPr>
            <p:nvPr/>
          </p:nvSpPr>
          <p:spPr bwMode="auto">
            <a:xfrm>
              <a:off x="4439248"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641" name="Oval 410"/>
            <p:cNvSpPr>
              <a:spLocks noChangeAspect="1" noChangeArrowheads="1"/>
            </p:cNvSpPr>
            <p:nvPr/>
          </p:nvSpPr>
          <p:spPr bwMode="auto">
            <a:xfrm>
              <a:off x="4552332"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642" name="Oval 411"/>
            <p:cNvSpPr>
              <a:spLocks noChangeAspect="1" noChangeArrowheads="1"/>
            </p:cNvSpPr>
            <p:nvPr/>
          </p:nvSpPr>
          <p:spPr bwMode="auto">
            <a:xfrm>
              <a:off x="4663908"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643" name="Oval 412"/>
            <p:cNvSpPr>
              <a:spLocks noChangeAspect="1" noChangeArrowheads="1"/>
            </p:cNvSpPr>
            <p:nvPr/>
          </p:nvSpPr>
          <p:spPr bwMode="auto">
            <a:xfrm>
              <a:off x="4888568"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644" name="Oval 413"/>
            <p:cNvSpPr>
              <a:spLocks noChangeAspect="1" noChangeArrowheads="1"/>
            </p:cNvSpPr>
            <p:nvPr/>
          </p:nvSpPr>
          <p:spPr bwMode="auto">
            <a:xfrm>
              <a:off x="5001652"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645" name="Oval 414"/>
            <p:cNvSpPr>
              <a:spLocks noChangeAspect="1" noChangeArrowheads="1"/>
            </p:cNvSpPr>
            <p:nvPr/>
          </p:nvSpPr>
          <p:spPr bwMode="auto">
            <a:xfrm>
              <a:off x="5113228"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646" name="Oval 415"/>
            <p:cNvSpPr>
              <a:spLocks noChangeAspect="1" noChangeArrowheads="1"/>
            </p:cNvSpPr>
            <p:nvPr/>
          </p:nvSpPr>
          <p:spPr bwMode="auto">
            <a:xfrm>
              <a:off x="5226311"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647" name="Oval 416"/>
            <p:cNvSpPr>
              <a:spLocks noChangeAspect="1" noChangeArrowheads="1"/>
            </p:cNvSpPr>
            <p:nvPr/>
          </p:nvSpPr>
          <p:spPr bwMode="auto">
            <a:xfrm>
              <a:off x="5337887"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648" name="Oval 417"/>
            <p:cNvSpPr>
              <a:spLocks noChangeAspect="1" noChangeArrowheads="1"/>
            </p:cNvSpPr>
            <p:nvPr/>
          </p:nvSpPr>
          <p:spPr bwMode="auto">
            <a:xfrm>
              <a:off x="5450972"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649" name="Oval 418"/>
            <p:cNvSpPr>
              <a:spLocks noChangeAspect="1" noChangeArrowheads="1"/>
            </p:cNvSpPr>
            <p:nvPr/>
          </p:nvSpPr>
          <p:spPr bwMode="auto">
            <a:xfrm>
              <a:off x="5562548"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650" name="Oval 419"/>
            <p:cNvSpPr>
              <a:spLocks noChangeAspect="1" noChangeArrowheads="1"/>
            </p:cNvSpPr>
            <p:nvPr/>
          </p:nvSpPr>
          <p:spPr bwMode="auto">
            <a:xfrm>
              <a:off x="5675631"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651" name="Oval 420"/>
            <p:cNvSpPr>
              <a:spLocks noChangeAspect="1" noChangeArrowheads="1"/>
            </p:cNvSpPr>
            <p:nvPr/>
          </p:nvSpPr>
          <p:spPr bwMode="auto">
            <a:xfrm>
              <a:off x="5787207"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652" name="Oval 421"/>
            <p:cNvSpPr>
              <a:spLocks noChangeAspect="1" noChangeArrowheads="1"/>
            </p:cNvSpPr>
            <p:nvPr/>
          </p:nvSpPr>
          <p:spPr bwMode="auto">
            <a:xfrm>
              <a:off x="5900291"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653" name="Oval 422"/>
            <p:cNvSpPr>
              <a:spLocks noChangeAspect="1" noChangeArrowheads="1"/>
            </p:cNvSpPr>
            <p:nvPr/>
          </p:nvSpPr>
          <p:spPr bwMode="auto">
            <a:xfrm>
              <a:off x="6013375"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654" name="Oval 423"/>
            <p:cNvSpPr>
              <a:spLocks noChangeAspect="1" noChangeArrowheads="1"/>
            </p:cNvSpPr>
            <p:nvPr/>
          </p:nvSpPr>
          <p:spPr bwMode="auto">
            <a:xfrm>
              <a:off x="6124951"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655" name="Oval 424"/>
            <p:cNvSpPr>
              <a:spLocks noChangeAspect="1" noChangeArrowheads="1"/>
            </p:cNvSpPr>
            <p:nvPr/>
          </p:nvSpPr>
          <p:spPr bwMode="auto">
            <a:xfrm>
              <a:off x="6238035"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656" name="Oval 425"/>
            <p:cNvSpPr>
              <a:spLocks noChangeAspect="1" noChangeArrowheads="1"/>
            </p:cNvSpPr>
            <p:nvPr/>
          </p:nvSpPr>
          <p:spPr bwMode="auto">
            <a:xfrm>
              <a:off x="6349611"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657" name="Oval 426"/>
            <p:cNvSpPr>
              <a:spLocks noChangeAspect="1" noChangeArrowheads="1"/>
            </p:cNvSpPr>
            <p:nvPr/>
          </p:nvSpPr>
          <p:spPr bwMode="auto">
            <a:xfrm>
              <a:off x="6462694"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658" name="Oval 427"/>
            <p:cNvSpPr>
              <a:spLocks noChangeAspect="1" noChangeArrowheads="1"/>
            </p:cNvSpPr>
            <p:nvPr/>
          </p:nvSpPr>
          <p:spPr bwMode="auto">
            <a:xfrm>
              <a:off x="6574270"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659" name="Oval 428"/>
            <p:cNvSpPr>
              <a:spLocks noChangeAspect="1" noChangeArrowheads="1"/>
            </p:cNvSpPr>
            <p:nvPr/>
          </p:nvSpPr>
          <p:spPr bwMode="auto">
            <a:xfrm>
              <a:off x="6687355"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660" name="Oval 429"/>
            <p:cNvSpPr>
              <a:spLocks noChangeAspect="1" noChangeArrowheads="1"/>
            </p:cNvSpPr>
            <p:nvPr/>
          </p:nvSpPr>
          <p:spPr bwMode="auto">
            <a:xfrm>
              <a:off x="6798931"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661" name="Oval 430"/>
            <p:cNvSpPr>
              <a:spLocks noChangeAspect="1" noChangeArrowheads="1"/>
            </p:cNvSpPr>
            <p:nvPr/>
          </p:nvSpPr>
          <p:spPr bwMode="auto">
            <a:xfrm>
              <a:off x="6912014"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662" name="Oval 431"/>
            <p:cNvSpPr>
              <a:spLocks noChangeAspect="1" noChangeArrowheads="1"/>
            </p:cNvSpPr>
            <p:nvPr/>
          </p:nvSpPr>
          <p:spPr bwMode="auto">
            <a:xfrm>
              <a:off x="7023590"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663" name="Oval 432"/>
            <p:cNvSpPr>
              <a:spLocks noChangeAspect="1" noChangeArrowheads="1"/>
            </p:cNvSpPr>
            <p:nvPr/>
          </p:nvSpPr>
          <p:spPr bwMode="auto">
            <a:xfrm>
              <a:off x="7136674"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664" name="Oval 433"/>
            <p:cNvSpPr>
              <a:spLocks noChangeAspect="1" noChangeArrowheads="1"/>
            </p:cNvSpPr>
            <p:nvPr/>
          </p:nvSpPr>
          <p:spPr bwMode="auto">
            <a:xfrm>
              <a:off x="7248250"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665" name="Oval 434"/>
            <p:cNvSpPr>
              <a:spLocks noChangeAspect="1" noChangeArrowheads="1"/>
            </p:cNvSpPr>
            <p:nvPr/>
          </p:nvSpPr>
          <p:spPr bwMode="auto">
            <a:xfrm>
              <a:off x="7361334"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666" name="Oval 435"/>
            <p:cNvSpPr>
              <a:spLocks noChangeAspect="1" noChangeArrowheads="1"/>
            </p:cNvSpPr>
            <p:nvPr/>
          </p:nvSpPr>
          <p:spPr bwMode="auto">
            <a:xfrm>
              <a:off x="7472910"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667" name="Oval 436"/>
            <p:cNvSpPr>
              <a:spLocks noChangeAspect="1" noChangeArrowheads="1"/>
            </p:cNvSpPr>
            <p:nvPr/>
          </p:nvSpPr>
          <p:spPr bwMode="auto">
            <a:xfrm>
              <a:off x="7585994"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668" name="Oval 437"/>
            <p:cNvSpPr>
              <a:spLocks noChangeAspect="1" noChangeArrowheads="1"/>
            </p:cNvSpPr>
            <p:nvPr/>
          </p:nvSpPr>
          <p:spPr bwMode="auto">
            <a:xfrm>
              <a:off x="8035314"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669" name="Oval 438"/>
            <p:cNvSpPr>
              <a:spLocks noChangeAspect="1" noChangeArrowheads="1"/>
            </p:cNvSpPr>
            <p:nvPr/>
          </p:nvSpPr>
          <p:spPr bwMode="auto">
            <a:xfrm>
              <a:off x="8146890"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670" name="Oval 439"/>
            <p:cNvSpPr>
              <a:spLocks noChangeAspect="1" noChangeArrowheads="1"/>
            </p:cNvSpPr>
            <p:nvPr/>
          </p:nvSpPr>
          <p:spPr bwMode="auto">
            <a:xfrm>
              <a:off x="506947"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671" name="Oval 440"/>
            <p:cNvSpPr>
              <a:spLocks noChangeAspect="1" noChangeArrowheads="1"/>
            </p:cNvSpPr>
            <p:nvPr/>
          </p:nvSpPr>
          <p:spPr bwMode="auto">
            <a:xfrm>
              <a:off x="620031"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672" name="Oval 441"/>
            <p:cNvSpPr>
              <a:spLocks noChangeAspect="1" noChangeArrowheads="1"/>
            </p:cNvSpPr>
            <p:nvPr/>
          </p:nvSpPr>
          <p:spPr bwMode="auto">
            <a:xfrm>
              <a:off x="731607"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673" name="Oval 442"/>
            <p:cNvSpPr>
              <a:spLocks noChangeAspect="1" noChangeArrowheads="1"/>
            </p:cNvSpPr>
            <p:nvPr/>
          </p:nvSpPr>
          <p:spPr bwMode="auto">
            <a:xfrm>
              <a:off x="1180927"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674" name="Oval 443"/>
            <p:cNvSpPr>
              <a:spLocks noChangeAspect="1" noChangeArrowheads="1"/>
            </p:cNvSpPr>
            <p:nvPr/>
          </p:nvSpPr>
          <p:spPr bwMode="auto">
            <a:xfrm>
              <a:off x="129401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675" name="Oval 444"/>
            <p:cNvSpPr>
              <a:spLocks noChangeAspect="1" noChangeArrowheads="1"/>
            </p:cNvSpPr>
            <p:nvPr/>
          </p:nvSpPr>
          <p:spPr bwMode="auto">
            <a:xfrm>
              <a:off x="1405586"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676" name="Oval 445"/>
            <p:cNvSpPr>
              <a:spLocks noChangeAspect="1" noChangeArrowheads="1"/>
            </p:cNvSpPr>
            <p:nvPr/>
          </p:nvSpPr>
          <p:spPr bwMode="auto">
            <a:xfrm>
              <a:off x="1518671"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677" name="Oval 446"/>
            <p:cNvSpPr>
              <a:spLocks noChangeAspect="1" noChangeArrowheads="1"/>
            </p:cNvSpPr>
            <p:nvPr/>
          </p:nvSpPr>
          <p:spPr bwMode="auto">
            <a:xfrm>
              <a:off x="1630247"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678" name="Oval 447"/>
            <p:cNvSpPr>
              <a:spLocks noChangeAspect="1" noChangeArrowheads="1"/>
            </p:cNvSpPr>
            <p:nvPr/>
          </p:nvSpPr>
          <p:spPr bwMode="auto">
            <a:xfrm>
              <a:off x="174333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679" name="Oval 448"/>
            <p:cNvSpPr>
              <a:spLocks noChangeAspect="1" noChangeArrowheads="1"/>
            </p:cNvSpPr>
            <p:nvPr/>
          </p:nvSpPr>
          <p:spPr bwMode="auto">
            <a:xfrm>
              <a:off x="1854906"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680" name="Oval 449"/>
            <p:cNvSpPr>
              <a:spLocks noChangeAspect="1" noChangeArrowheads="1"/>
            </p:cNvSpPr>
            <p:nvPr/>
          </p:nvSpPr>
          <p:spPr bwMode="auto">
            <a:xfrm>
              <a:off x="1967990"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681" name="Oval 450"/>
            <p:cNvSpPr>
              <a:spLocks noChangeAspect="1" noChangeArrowheads="1"/>
            </p:cNvSpPr>
            <p:nvPr/>
          </p:nvSpPr>
          <p:spPr bwMode="auto">
            <a:xfrm>
              <a:off x="2079566"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682" name="Oval 451"/>
            <p:cNvSpPr>
              <a:spLocks noChangeAspect="1" noChangeArrowheads="1"/>
            </p:cNvSpPr>
            <p:nvPr/>
          </p:nvSpPr>
          <p:spPr bwMode="auto">
            <a:xfrm>
              <a:off x="219265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683" name="Oval 452"/>
            <p:cNvSpPr>
              <a:spLocks noChangeAspect="1" noChangeArrowheads="1"/>
            </p:cNvSpPr>
            <p:nvPr/>
          </p:nvSpPr>
          <p:spPr bwMode="auto">
            <a:xfrm>
              <a:off x="2528886"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684" name="Oval 453"/>
            <p:cNvSpPr>
              <a:spLocks noChangeAspect="1" noChangeArrowheads="1"/>
            </p:cNvSpPr>
            <p:nvPr/>
          </p:nvSpPr>
          <p:spPr bwMode="auto">
            <a:xfrm>
              <a:off x="2641969"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685" name="Oval 454"/>
            <p:cNvSpPr>
              <a:spLocks noChangeAspect="1" noChangeArrowheads="1"/>
            </p:cNvSpPr>
            <p:nvPr/>
          </p:nvSpPr>
          <p:spPr bwMode="auto">
            <a:xfrm>
              <a:off x="2753545"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686" name="Oval 455"/>
            <p:cNvSpPr>
              <a:spLocks noChangeAspect="1" noChangeArrowheads="1"/>
            </p:cNvSpPr>
            <p:nvPr/>
          </p:nvSpPr>
          <p:spPr bwMode="auto">
            <a:xfrm>
              <a:off x="2866630"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687" name="Oval 456"/>
            <p:cNvSpPr>
              <a:spLocks noChangeAspect="1" noChangeArrowheads="1"/>
            </p:cNvSpPr>
            <p:nvPr/>
          </p:nvSpPr>
          <p:spPr bwMode="auto">
            <a:xfrm>
              <a:off x="4214589"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688" name="Oval 457"/>
            <p:cNvSpPr>
              <a:spLocks noChangeAspect="1" noChangeArrowheads="1"/>
            </p:cNvSpPr>
            <p:nvPr/>
          </p:nvSpPr>
          <p:spPr bwMode="auto">
            <a:xfrm>
              <a:off x="4552332"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689" name="Oval 458"/>
            <p:cNvSpPr>
              <a:spLocks noChangeAspect="1" noChangeArrowheads="1"/>
            </p:cNvSpPr>
            <p:nvPr/>
          </p:nvSpPr>
          <p:spPr bwMode="auto">
            <a:xfrm>
              <a:off x="4888568"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690" name="Oval 459"/>
            <p:cNvSpPr>
              <a:spLocks noChangeAspect="1" noChangeArrowheads="1"/>
            </p:cNvSpPr>
            <p:nvPr/>
          </p:nvSpPr>
          <p:spPr bwMode="auto">
            <a:xfrm>
              <a:off x="5001652"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691" name="Oval 460"/>
            <p:cNvSpPr>
              <a:spLocks noChangeAspect="1" noChangeArrowheads="1"/>
            </p:cNvSpPr>
            <p:nvPr/>
          </p:nvSpPr>
          <p:spPr bwMode="auto">
            <a:xfrm>
              <a:off x="5113228"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692" name="Oval 461"/>
            <p:cNvSpPr>
              <a:spLocks noChangeAspect="1" noChangeArrowheads="1"/>
            </p:cNvSpPr>
            <p:nvPr/>
          </p:nvSpPr>
          <p:spPr bwMode="auto">
            <a:xfrm>
              <a:off x="5226311"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693" name="Oval 462"/>
            <p:cNvSpPr>
              <a:spLocks noChangeAspect="1" noChangeArrowheads="1"/>
            </p:cNvSpPr>
            <p:nvPr/>
          </p:nvSpPr>
          <p:spPr bwMode="auto">
            <a:xfrm>
              <a:off x="5337887"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694" name="Oval 463"/>
            <p:cNvSpPr>
              <a:spLocks noChangeAspect="1" noChangeArrowheads="1"/>
            </p:cNvSpPr>
            <p:nvPr/>
          </p:nvSpPr>
          <p:spPr bwMode="auto">
            <a:xfrm>
              <a:off x="5450972"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695" name="Oval 464"/>
            <p:cNvSpPr>
              <a:spLocks noChangeAspect="1" noChangeArrowheads="1"/>
            </p:cNvSpPr>
            <p:nvPr/>
          </p:nvSpPr>
          <p:spPr bwMode="auto">
            <a:xfrm>
              <a:off x="5562548"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696" name="Oval 465"/>
            <p:cNvSpPr>
              <a:spLocks noChangeAspect="1" noChangeArrowheads="1"/>
            </p:cNvSpPr>
            <p:nvPr/>
          </p:nvSpPr>
          <p:spPr bwMode="auto">
            <a:xfrm>
              <a:off x="5675631"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697" name="Oval 466"/>
            <p:cNvSpPr>
              <a:spLocks noChangeAspect="1" noChangeArrowheads="1"/>
            </p:cNvSpPr>
            <p:nvPr/>
          </p:nvSpPr>
          <p:spPr bwMode="auto">
            <a:xfrm>
              <a:off x="5787207"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698" name="Oval 467"/>
            <p:cNvSpPr>
              <a:spLocks noChangeAspect="1" noChangeArrowheads="1"/>
            </p:cNvSpPr>
            <p:nvPr/>
          </p:nvSpPr>
          <p:spPr bwMode="auto">
            <a:xfrm>
              <a:off x="5900291"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699" name="Oval 468"/>
            <p:cNvSpPr>
              <a:spLocks noChangeAspect="1" noChangeArrowheads="1"/>
            </p:cNvSpPr>
            <p:nvPr/>
          </p:nvSpPr>
          <p:spPr bwMode="auto">
            <a:xfrm>
              <a:off x="6013375"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700" name="Oval 469"/>
            <p:cNvSpPr>
              <a:spLocks noChangeAspect="1" noChangeArrowheads="1"/>
            </p:cNvSpPr>
            <p:nvPr/>
          </p:nvSpPr>
          <p:spPr bwMode="auto">
            <a:xfrm>
              <a:off x="6124951"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701" name="Oval 470"/>
            <p:cNvSpPr>
              <a:spLocks noChangeAspect="1" noChangeArrowheads="1"/>
            </p:cNvSpPr>
            <p:nvPr/>
          </p:nvSpPr>
          <p:spPr bwMode="auto">
            <a:xfrm>
              <a:off x="6238035"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702" name="Oval 471"/>
            <p:cNvSpPr>
              <a:spLocks noChangeAspect="1" noChangeArrowheads="1"/>
            </p:cNvSpPr>
            <p:nvPr/>
          </p:nvSpPr>
          <p:spPr bwMode="auto">
            <a:xfrm>
              <a:off x="6349611"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703" name="Oval 472"/>
            <p:cNvSpPr>
              <a:spLocks noChangeAspect="1" noChangeArrowheads="1"/>
            </p:cNvSpPr>
            <p:nvPr/>
          </p:nvSpPr>
          <p:spPr bwMode="auto">
            <a:xfrm>
              <a:off x="6462694"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704" name="Oval 473"/>
            <p:cNvSpPr>
              <a:spLocks noChangeAspect="1" noChangeArrowheads="1"/>
            </p:cNvSpPr>
            <p:nvPr/>
          </p:nvSpPr>
          <p:spPr bwMode="auto">
            <a:xfrm>
              <a:off x="657427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705" name="Oval 474"/>
            <p:cNvSpPr>
              <a:spLocks noChangeAspect="1" noChangeArrowheads="1"/>
            </p:cNvSpPr>
            <p:nvPr/>
          </p:nvSpPr>
          <p:spPr bwMode="auto">
            <a:xfrm>
              <a:off x="6687355"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706" name="Oval 475"/>
            <p:cNvSpPr>
              <a:spLocks noChangeAspect="1" noChangeArrowheads="1"/>
            </p:cNvSpPr>
            <p:nvPr/>
          </p:nvSpPr>
          <p:spPr bwMode="auto">
            <a:xfrm>
              <a:off x="6798931"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707" name="Oval 476"/>
            <p:cNvSpPr>
              <a:spLocks noChangeAspect="1" noChangeArrowheads="1"/>
            </p:cNvSpPr>
            <p:nvPr/>
          </p:nvSpPr>
          <p:spPr bwMode="auto">
            <a:xfrm>
              <a:off x="6912014"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708" name="Oval 477"/>
            <p:cNvSpPr>
              <a:spLocks noChangeAspect="1" noChangeArrowheads="1"/>
            </p:cNvSpPr>
            <p:nvPr/>
          </p:nvSpPr>
          <p:spPr bwMode="auto">
            <a:xfrm>
              <a:off x="702359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709" name="Oval 478"/>
            <p:cNvSpPr>
              <a:spLocks noChangeAspect="1" noChangeArrowheads="1"/>
            </p:cNvSpPr>
            <p:nvPr/>
          </p:nvSpPr>
          <p:spPr bwMode="auto">
            <a:xfrm>
              <a:off x="7136674"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710" name="Oval 479"/>
            <p:cNvSpPr>
              <a:spLocks noChangeAspect="1" noChangeArrowheads="1"/>
            </p:cNvSpPr>
            <p:nvPr/>
          </p:nvSpPr>
          <p:spPr bwMode="auto">
            <a:xfrm>
              <a:off x="7248250"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711" name="Oval 480"/>
            <p:cNvSpPr>
              <a:spLocks noChangeAspect="1" noChangeArrowheads="1"/>
            </p:cNvSpPr>
            <p:nvPr/>
          </p:nvSpPr>
          <p:spPr bwMode="auto">
            <a:xfrm>
              <a:off x="7361334"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712" name="Oval 481"/>
            <p:cNvSpPr>
              <a:spLocks noChangeAspect="1" noChangeArrowheads="1"/>
            </p:cNvSpPr>
            <p:nvPr/>
          </p:nvSpPr>
          <p:spPr bwMode="auto">
            <a:xfrm>
              <a:off x="747291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713" name="Oval 482"/>
            <p:cNvSpPr>
              <a:spLocks noChangeAspect="1" noChangeArrowheads="1"/>
            </p:cNvSpPr>
            <p:nvPr/>
          </p:nvSpPr>
          <p:spPr bwMode="auto">
            <a:xfrm>
              <a:off x="8035314"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714" name="Oval 483"/>
            <p:cNvSpPr>
              <a:spLocks noChangeAspect="1" noChangeArrowheads="1"/>
            </p:cNvSpPr>
            <p:nvPr/>
          </p:nvSpPr>
          <p:spPr bwMode="auto">
            <a:xfrm>
              <a:off x="8146890"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715" name="Oval 484"/>
            <p:cNvSpPr>
              <a:spLocks noChangeAspect="1" noChangeArrowheads="1"/>
            </p:cNvSpPr>
            <p:nvPr/>
          </p:nvSpPr>
          <p:spPr bwMode="auto">
            <a:xfrm>
              <a:off x="506947"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716" name="Oval 485"/>
            <p:cNvSpPr>
              <a:spLocks noChangeAspect="1" noChangeArrowheads="1"/>
            </p:cNvSpPr>
            <p:nvPr/>
          </p:nvSpPr>
          <p:spPr bwMode="auto">
            <a:xfrm>
              <a:off x="1180927"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717" name="Oval 486"/>
            <p:cNvSpPr>
              <a:spLocks noChangeAspect="1" noChangeArrowheads="1"/>
            </p:cNvSpPr>
            <p:nvPr/>
          </p:nvSpPr>
          <p:spPr bwMode="auto">
            <a:xfrm>
              <a:off x="129401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718" name="Oval 487"/>
            <p:cNvSpPr>
              <a:spLocks noChangeAspect="1" noChangeArrowheads="1"/>
            </p:cNvSpPr>
            <p:nvPr/>
          </p:nvSpPr>
          <p:spPr bwMode="auto">
            <a:xfrm>
              <a:off x="1405586"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719" name="Oval 488"/>
            <p:cNvSpPr>
              <a:spLocks noChangeAspect="1" noChangeArrowheads="1"/>
            </p:cNvSpPr>
            <p:nvPr/>
          </p:nvSpPr>
          <p:spPr bwMode="auto">
            <a:xfrm>
              <a:off x="1518671"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720" name="Oval 489"/>
            <p:cNvSpPr>
              <a:spLocks noChangeAspect="1" noChangeArrowheads="1"/>
            </p:cNvSpPr>
            <p:nvPr/>
          </p:nvSpPr>
          <p:spPr bwMode="auto">
            <a:xfrm>
              <a:off x="1630247"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721" name="Oval 490"/>
            <p:cNvSpPr>
              <a:spLocks noChangeAspect="1" noChangeArrowheads="1"/>
            </p:cNvSpPr>
            <p:nvPr/>
          </p:nvSpPr>
          <p:spPr bwMode="auto">
            <a:xfrm>
              <a:off x="174333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722" name="Oval 491"/>
            <p:cNvSpPr>
              <a:spLocks noChangeAspect="1" noChangeArrowheads="1"/>
            </p:cNvSpPr>
            <p:nvPr/>
          </p:nvSpPr>
          <p:spPr bwMode="auto">
            <a:xfrm>
              <a:off x="1854906"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723" name="Oval 492"/>
            <p:cNvSpPr>
              <a:spLocks noChangeAspect="1" noChangeArrowheads="1"/>
            </p:cNvSpPr>
            <p:nvPr/>
          </p:nvSpPr>
          <p:spPr bwMode="auto">
            <a:xfrm>
              <a:off x="1967990"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724" name="Oval 493"/>
            <p:cNvSpPr>
              <a:spLocks noChangeAspect="1" noChangeArrowheads="1"/>
            </p:cNvSpPr>
            <p:nvPr/>
          </p:nvSpPr>
          <p:spPr bwMode="auto">
            <a:xfrm>
              <a:off x="2079566"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725" name="Oval 494"/>
            <p:cNvSpPr>
              <a:spLocks noChangeAspect="1" noChangeArrowheads="1"/>
            </p:cNvSpPr>
            <p:nvPr/>
          </p:nvSpPr>
          <p:spPr bwMode="auto">
            <a:xfrm>
              <a:off x="219265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726" name="Oval 495"/>
            <p:cNvSpPr>
              <a:spLocks noChangeAspect="1" noChangeArrowheads="1"/>
            </p:cNvSpPr>
            <p:nvPr/>
          </p:nvSpPr>
          <p:spPr bwMode="auto">
            <a:xfrm>
              <a:off x="2304226"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727" name="Oval 496"/>
            <p:cNvSpPr>
              <a:spLocks noChangeAspect="1" noChangeArrowheads="1"/>
            </p:cNvSpPr>
            <p:nvPr/>
          </p:nvSpPr>
          <p:spPr bwMode="auto">
            <a:xfrm>
              <a:off x="2417310"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728" name="Oval 497"/>
            <p:cNvSpPr>
              <a:spLocks noChangeAspect="1" noChangeArrowheads="1"/>
            </p:cNvSpPr>
            <p:nvPr/>
          </p:nvSpPr>
          <p:spPr bwMode="auto">
            <a:xfrm>
              <a:off x="2528886"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729" name="Oval 498"/>
            <p:cNvSpPr>
              <a:spLocks noChangeAspect="1" noChangeArrowheads="1"/>
            </p:cNvSpPr>
            <p:nvPr/>
          </p:nvSpPr>
          <p:spPr bwMode="auto">
            <a:xfrm>
              <a:off x="2641969"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730" name="Oval 499"/>
            <p:cNvSpPr>
              <a:spLocks noChangeAspect="1" noChangeArrowheads="1"/>
            </p:cNvSpPr>
            <p:nvPr/>
          </p:nvSpPr>
          <p:spPr bwMode="auto">
            <a:xfrm>
              <a:off x="2753545"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731" name="Oval 500"/>
            <p:cNvSpPr>
              <a:spLocks noChangeAspect="1" noChangeArrowheads="1"/>
            </p:cNvSpPr>
            <p:nvPr/>
          </p:nvSpPr>
          <p:spPr bwMode="auto">
            <a:xfrm>
              <a:off x="2866630"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732" name="Oval 501"/>
            <p:cNvSpPr>
              <a:spLocks noChangeAspect="1" noChangeArrowheads="1"/>
            </p:cNvSpPr>
            <p:nvPr/>
          </p:nvSpPr>
          <p:spPr bwMode="auto">
            <a:xfrm>
              <a:off x="2978206"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733" name="Oval 502"/>
            <p:cNvSpPr>
              <a:spLocks noChangeAspect="1" noChangeArrowheads="1"/>
            </p:cNvSpPr>
            <p:nvPr/>
          </p:nvSpPr>
          <p:spPr bwMode="auto">
            <a:xfrm>
              <a:off x="4103013"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734" name="Oval 503"/>
            <p:cNvSpPr>
              <a:spLocks noChangeAspect="1" noChangeArrowheads="1"/>
            </p:cNvSpPr>
            <p:nvPr/>
          </p:nvSpPr>
          <p:spPr bwMode="auto">
            <a:xfrm>
              <a:off x="4214589"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735" name="Oval 504"/>
            <p:cNvSpPr>
              <a:spLocks noChangeAspect="1" noChangeArrowheads="1"/>
            </p:cNvSpPr>
            <p:nvPr/>
          </p:nvSpPr>
          <p:spPr bwMode="auto">
            <a:xfrm>
              <a:off x="4327672"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736" name="Oval 505"/>
            <p:cNvSpPr>
              <a:spLocks noChangeAspect="1" noChangeArrowheads="1"/>
            </p:cNvSpPr>
            <p:nvPr/>
          </p:nvSpPr>
          <p:spPr bwMode="auto">
            <a:xfrm>
              <a:off x="4439248"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737" name="Oval 506"/>
            <p:cNvSpPr>
              <a:spLocks noChangeAspect="1" noChangeArrowheads="1"/>
            </p:cNvSpPr>
            <p:nvPr/>
          </p:nvSpPr>
          <p:spPr bwMode="auto">
            <a:xfrm>
              <a:off x="4552332"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738" name="Oval 507"/>
            <p:cNvSpPr>
              <a:spLocks noChangeAspect="1" noChangeArrowheads="1"/>
            </p:cNvSpPr>
            <p:nvPr/>
          </p:nvSpPr>
          <p:spPr bwMode="auto">
            <a:xfrm>
              <a:off x="4663908"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739" name="Oval 508"/>
            <p:cNvSpPr>
              <a:spLocks noChangeAspect="1" noChangeArrowheads="1"/>
            </p:cNvSpPr>
            <p:nvPr/>
          </p:nvSpPr>
          <p:spPr bwMode="auto">
            <a:xfrm>
              <a:off x="4776992"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740" name="Oval 509"/>
            <p:cNvSpPr>
              <a:spLocks noChangeAspect="1" noChangeArrowheads="1"/>
            </p:cNvSpPr>
            <p:nvPr/>
          </p:nvSpPr>
          <p:spPr bwMode="auto">
            <a:xfrm>
              <a:off x="4888568" y="2385118"/>
              <a:ext cx="85944" cy="85943"/>
            </a:xfrm>
            <a:prstGeom prst="ellipse">
              <a:avLst/>
            </a:prstGeom>
            <a:grpFill/>
            <a:ln>
              <a:noFill/>
            </a:ln>
            <a:effectLst/>
          </p:spPr>
          <p:txBody>
            <a:bodyPr wrap="none" anchor="ctr"/>
            <a:lstStyle/>
            <a:p>
              <a:pPr defTabSz="1218138">
                <a:defRPr/>
              </a:pPr>
              <a:endParaRPr lang="en-US" sz="2398" kern="0">
                <a:solidFill>
                  <a:srgbClr val="292929"/>
                </a:solidFill>
              </a:endParaRPr>
            </a:p>
          </p:txBody>
        </p:sp>
        <p:sp>
          <p:nvSpPr>
            <p:cNvPr id="1741" name="Oval 510"/>
            <p:cNvSpPr>
              <a:spLocks noChangeAspect="1" noChangeArrowheads="1"/>
            </p:cNvSpPr>
            <p:nvPr/>
          </p:nvSpPr>
          <p:spPr bwMode="auto">
            <a:xfrm>
              <a:off x="5001652"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742" name="Oval 511"/>
            <p:cNvSpPr>
              <a:spLocks noChangeAspect="1" noChangeArrowheads="1"/>
            </p:cNvSpPr>
            <p:nvPr/>
          </p:nvSpPr>
          <p:spPr bwMode="auto">
            <a:xfrm>
              <a:off x="5113228"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743" name="Oval 512"/>
            <p:cNvSpPr>
              <a:spLocks noChangeAspect="1" noChangeArrowheads="1"/>
            </p:cNvSpPr>
            <p:nvPr/>
          </p:nvSpPr>
          <p:spPr bwMode="auto">
            <a:xfrm>
              <a:off x="5226311"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744" name="Oval 513"/>
            <p:cNvSpPr>
              <a:spLocks noChangeAspect="1" noChangeArrowheads="1"/>
            </p:cNvSpPr>
            <p:nvPr/>
          </p:nvSpPr>
          <p:spPr bwMode="auto">
            <a:xfrm>
              <a:off x="5337887"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745" name="Oval 514"/>
            <p:cNvSpPr>
              <a:spLocks noChangeAspect="1" noChangeArrowheads="1"/>
            </p:cNvSpPr>
            <p:nvPr/>
          </p:nvSpPr>
          <p:spPr bwMode="auto">
            <a:xfrm>
              <a:off x="5450972"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746" name="Oval 515"/>
            <p:cNvSpPr>
              <a:spLocks noChangeAspect="1" noChangeArrowheads="1"/>
            </p:cNvSpPr>
            <p:nvPr/>
          </p:nvSpPr>
          <p:spPr bwMode="auto">
            <a:xfrm>
              <a:off x="5562548"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747" name="Oval 516"/>
            <p:cNvSpPr>
              <a:spLocks noChangeAspect="1" noChangeArrowheads="1"/>
            </p:cNvSpPr>
            <p:nvPr/>
          </p:nvSpPr>
          <p:spPr bwMode="auto">
            <a:xfrm>
              <a:off x="5675631"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748" name="Oval 517"/>
            <p:cNvSpPr>
              <a:spLocks noChangeAspect="1" noChangeArrowheads="1"/>
            </p:cNvSpPr>
            <p:nvPr/>
          </p:nvSpPr>
          <p:spPr bwMode="auto">
            <a:xfrm>
              <a:off x="5787207"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749" name="Oval 518"/>
            <p:cNvSpPr>
              <a:spLocks noChangeAspect="1" noChangeArrowheads="1"/>
            </p:cNvSpPr>
            <p:nvPr/>
          </p:nvSpPr>
          <p:spPr bwMode="auto">
            <a:xfrm>
              <a:off x="5900291"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750" name="Oval 519"/>
            <p:cNvSpPr>
              <a:spLocks noChangeAspect="1" noChangeArrowheads="1"/>
            </p:cNvSpPr>
            <p:nvPr/>
          </p:nvSpPr>
          <p:spPr bwMode="auto">
            <a:xfrm>
              <a:off x="6013375"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751" name="Oval 520"/>
            <p:cNvSpPr>
              <a:spLocks noChangeAspect="1" noChangeArrowheads="1"/>
            </p:cNvSpPr>
            <p:nvPr/>
          </p:nvSpPr>
          <p:spPr bwMode="auto">
            <a:xfrm>
              <a:off x="6124951"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752" name="Oval 521"/>
            <p:cNvSpPr>
              <a:spLocks noChangeAspect="1" noChangeArrowheads="1"/>
            </p:cNvSpPr>
            <p:nvPr/>
          </p:nvSpPr>
          <p:spPr bwMode="auto">
            <a:xfrm>
              <a:off x="6238035"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753" name="Oval 522"/>
            <p:cNvSpPr>
              <a:spLocks noChangeAspect="1" noChangeArrowheads="1"/>
            </p:cNvSpPr>
            <p:nvPr/>
          </p:nvSpPr>
          <p:spPr bwMode="auto">
            <a:xfrm>
              <a:off x="6349611"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754" name="Oval 523"/>
            <p:cNvSpPr>
              <a:spLocks noChangeAspect="1" noChangeArrowheads="1"/>
            </p:cNvSpPr>
            <p:nvPr/>
          </p:nvSpPr>
          <p:spPr bwMode="auto">
            <a:xfrm>
              <a:off x="6462694"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755" name="Oval 524"/>
            <p:cNvSpPr>
              <a:spLocks noChangeAspect="1" noChangeArrowheads="1"/>
            </p:cNvSpPr>
            <p:nvPr/>
          </p:nvSpPr>
          <p:spPr bwMode="auto">
            <a:xfrm>
              <a:off x="657427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756" name="Oval 525"/>
            <p:cNvSpPr>
              <a:spLocks noChangeAspect="1" noChangeArrowheads="1"/>
            </p:cNvSpPr>
            <p:nvPr/>
          </p:nvSpPr>
          <p:spPr bwMode="auto">
            <a:xfrm>
              <a:off x="6687355"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757" name="Oval 526"/>
            <p:cNvSpPr>
              <a:spLocks noChangeAspect="1" noChangeArrowheads="1"/>
            </p:cNvSpPr>
            <p:nvPr/>
          </p:nvSpPr>
          <p:spPr bwMode="auto">
            <a:xfrm>
              <a:off x="6798931"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758" name="Oval 527"/>
            <p:cNvSpPr>
              <a:spLocks noChangeAspect="1" noChangeArrowheads="1"/>
            </p:cNvSpPr>
            <p:nvPr/>
          </p:nvSpPr>
          <p:spPr bwMode="auto">
            <a:xfrm>
              <a:off x="6912014"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759" name="Oval 528"/>
            <p:cNvSpPr>
              <a:spLocks noChangeAspect="1" noChangeArrowheads="1"/>
            </p:cNvSpPr>
            <p:nvPr/>
          </p:nvSpPr>
          <p:spPr bwMode="auto">
            <a:xfrm>
              <a:off x="702359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760" name="Oval 529"/>
            <p:cNvSpPr>
              <a:spLocks noChangeAspect="1" noChangeArrowheads="1"/>
            </p:cNvSpPr>
            <p:nvPr/>
          </p:nvSpPr>
          <p:spPr bwMode="auto">
            <a:xfrm>
              <a:off x="7136674"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761" name="Oval 530"/>
            <p:cNvSpPr>
              <a:spLocks noChangeAspect="1" noChangeArrowheads="1"/>
            </p:cNvSpPr>
            <p:nvPr/>
          </p:nvSpPr>
          <p:spPr bwMode="auto">
            <a:xfrm>
              <a:off x="7248250"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762" name="Oval 531"/>
            <p:cNvSpPr>
              <a:spLocks noChangeAspect="1" noChangeArrowheads="1"/>
            </p:cNvSpPr>
            <p:nvPr/>
          </p:nvSpPr>
          <p:spPr bwMode="auto">
            <a:xfrm>
              <a:off x="7361334"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763" name="Oval 532"/>
            <p:cNvSpPr>
              <a:spLocks noChangeAspect="1" noChangeArrowheads="1"/>
            </p:cNvSpPr>
            <p:nvPr/>
          </p:nvSpPr>
          <p:spPr bwMode="auto">
            <a:xfrm>
              <a:off x="747291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764" name="Oval 533"/>
            <p:cNvSpPr>
              <a:spLocks noChangeAspect="1" noChangeArrowheads="1"/>
            </p:cNvSpPr>
            <p:nvPr/>
          </p:nvSpPr>
          <p:spPr bwMode="auto">
            <a:xfrm>
              <a:off x="7585994"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765" name="Oval 534"/>
            <p:cNvSpPr>
              <a:spLocks noChangeAspect="1" noChangeArrowheads="1"/>
            </p:cNvSpPr>
            <p:nvPr/>
          </p:nvSpPr>
          <p:spPr bwMode="auto">
            <a:xfrm>
              <a:off x="7697570"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766" name="Oval 535"/>
            <p:cNvSpPr>
              <a:spLocks noChangeAspect="1" noChangeArrowheads="1"/>
            </p:cNvSpPr>
            <p:nvPr/>
          </p:nvSpPr>
          <p:spPr bwMode="auto">
            <a:xfrm>
              <a:off x="8035314"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767" name="Oval 536"/>
            <p:cNvSpPr>
              <a:spLocks noChangeAspect="1" noChangeArrowheads="1"/>
            </p:cNvSpPr>
            <p:nvPr/>
          </p:nvSpPr>
          <p:spPr bwMode="auto">
            <a:xfrm>
              <a:off x="1405586"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768" name="Oval 537"/>
            <p:cNvSpPr>
              <a:spLocks noChangeAspect="1" noChangeArrowheads="1"/>
            </p:cNvSpPr>
            <p:nvPr/>
          </p:nvSpPr>
          <p:spPr bwMode="auto">
            <a:xfrm>
              <a:off x="1518671"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769" name="Oval 538"/>
            <p:cNvSpPr>
              <a:spLocks noChangeAspect="1" noChangeArrowheads="1"/>
            </p:cNvSpPr>
            <p:nvPr/>
          </p:nvSpPr>
          <p:spPr bwMode="auto">
            <a:xfrm>
              <a:off x="1630247"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770" name="Oval 539"/>
            <p:cNvSpPr>
              <a:spLocks noChangeAspect="1" noChangeArrowheads="1"/>
            </p:cNvSpPr>
            <p:nvPr/>
          </p:nvSpPr>
          <p:spPr bwMode="auto">
            <a:xfrm>
              <a:off x="1743330"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771" name="Oval 540"/>
            <p:cNvSpPr>
              <a:spLocks noChangeAspect="1" noChangeArrowheads="1"/>
            </p:cNvSpPr>
            <p:nvPr/>
          </p:nvSpPr>
          <p:spPr bwMode="auto">
            <a:xfrm>
              <a:off x="1854906"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772" name="Oval 541"/>
            <p:cNvSpPr>
              <a:spLocks noChangeAspect="1" noChangeArrowheads="1"/>
            </p:cNvSpPr>
            <p:nvPr/>
          </p:nvSpPr>
          <p:spPr bwMode="auto">
            <a:xfrm>
              <a:off x="1967990"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773" name="Oval 542"/>
            <p:cNvSpPr>
              <a:spLocks noChangeAspect="1" noChangeArrowheads="1"/>
            </p:cNvSpPr>
            <p:nvPr/>
          </p:nvSpPr>
          <p:spPr bwMode="auto">
            <a:xfrm>
              <a:off x="2079566"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774" name="Oval 543"/>
            <p:cNvSpPr>
              <a:spLocks noChangeAspect="1" noChangeArrowheads="1"/>
            </p:cNvSpPr>
            <p:nvPr/>
          </p:nvSpPr>
          <p:spPr bwMode="auto">
            <a:xfrm>
              <a:off x="2192650"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775" name="Oval 544"/>
            <p:cNvSpPr>
              <a:spLocks noChangeAspect="1" noChangeArrowheads="1"/>
            </p:cNvSpPr>
            <p:nvPr/>
          </p:nvSpPr>
          <p:spPr bwMode="auto">
            <a:xfrm>
              <a:off x="2304226"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776" name="Oval 545"/>
            <p:cNvSpPr>
              <a:spLocks noChangeAspect="1" noChangeArrowheads="1"/>
            </p:cNvSpPr>
            <p:nvPr/>
          </p:nvSpPr>
          <p:spPr bwMode="auto">
            <a:xfrm>
              <a:off x="2417310"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777" name="Oval 546"/>
            <p:cNvSpPr>
              <a:spLocks noChangeAspect="1" noChangeArrowheads="1"/>
            </p:cNvSpPr>
            <p:nvPr/>
          </p:nvSpPr>
          <p:spPr bwMode="auto">
            <a:xfrm>
              <a:off x="2528886"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778" name="Oval 547"/>
            <p:cNvSpPr>
              <a:spLocks noChangeAspect="1" noChangeArrowheads="1"/>
            </p:cNvSpPr>
            <p:nvPr/>
          </p:nvSpPr>
          <p:spPr bwMode="auto">
            <a:xfrm>
              <a:off x="2641969"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779" name="Oval 548"/>
            <p:cNvSpPr>
              <a:spLocks noChangeAspect="1" noChangeArrowheads="1"/>
            </p:cNvSpPr>
            <p:nvPr/>
          </p:nvSpPr>
          <p:spPr bwMode="auto">
            <a:xfrm>
              <a:off x="2753545"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780" name="Oval 549"/>
            <p:cNvSpPr>
              <a:spLocks noChangeAspect="1" noChangeArrowheads="1"/>
            </p:cNvSpPr>
            <p:nvPr/>
          </p:nvSpPr>
          <p:spPr bwMode="auto">
            <a:xfrm>
              <a:off x="2866630"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781" name="Oval 550"/>
            <p:cNvSpPr>
              <a:spLocks noChangeAspect="1" noChangeArrowheads="1"/>
            </p:cNvSpPr>
            <p:nvPr/>
          </p:nvSpPr>
          <p:spPr bwMode="auto">
            <a:xfrm>
              <a:off x="2978206"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782" name="Oval 551"/>
            <p:cNvSpPr>
              <a:spLocks noChangeAspect="1" noChangeArrowheads="1"/>
            </p:cNvSpPr>
            <p:nvPr/>
          </p:nvSpPr>
          <p:spPr bwMode="auto">
            <a:xfrm>
              <a:off x="4214589"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783" name="Oval 552"/>
            <p:cNvSpPr>
              <a:spLocks noChangeAspect="1" noChangeArrowheads="1"/>
            </p:cNvSpPr>
            <p:nvPr/>
          </p:nvSpPr>
          <p:spPr bwMode="auto">
            <a:xfrm>
              <a:off x="4327672" y="2489154"/>
              <a:ext cx="85944" cy="85944"/>
            </a:xfrm>
            <a:prstGeom prst="ellipse">
              <a:avLst/>
            </a:prstGeom>
            <a:grpFill/>
            <a:ln>
              <a:noFill/>
            </a:ln>
            <a:effectLst/>
          </p:spPr>
          <p:txBody>
            <a:bodyPr wrap="none" anchor="ctr"/>
            <a:lstStyle/>
            <a:p>
              <a:pPr defTabSz="1218138">
                <a:defRPr/>
              </a:pPr>
              <a:endParaRPr lang="en-US" sz="2398" kern="0">
                <a:solidFill>
                  <a:srgbClr val="292929"/>
                </a:solidFill>
              </a:endParaRPr>
            </a:p>
          </p:txBody>
        </p:sp>
        <p:sp>
          <p:nvSpPr>
            <p:cNvPr id="1784" name="Oval 553"/>
            <p:cNvSpPr>
              <a:spLocks noChangeAspect="1" noChangeArrowheads="1"/>
            </p:cNvSpPr>
            <p:nvPr/>
          </p:nvSpPr>
          <p:spPr bwMode="auto">
            <a:xfrm>
              <a:off x="4439248"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785" name="Oval 554"/>
            <p:cNvSpPr>
              <a:spLocks noChangeAspect="1" noChangeArrowheads="1"/>
            </p:cNvSpPr>
            <p:nvPr/>
          </p:nvSpPr>
          <p:spPr bwMode="auto">
            <a:xfrm>
              <a:off x="4552332"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786" name="Oval 555"/>
            <p:cNvSpPr>
              <a:spLocks noChangeAspect="1" noChangeArrowheads="1"/>
            </p:cNvSpPr>
            <p:nvPr/>
          </p:nvSpPr>
          <p:spPr bwMode="auto">
            <a:xfrm>
              <a:off x="4663908"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787" name="Oval 556"/>
            <p:cNvSpPr>
              <a:spLocks noChangeAspect="1" noChangeArrowheads="1"/>
            </p:cNvSpPr>
            <p:nvPr/>
          </p:nvSpPr>
          <p:spPr bwMode="auto">
            <a:xfrm>
              <a:off x="4776992"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788" name="Oval 557"/>
            <p:cNvSpPr>
              <a:spLocks noChangeAspect="1" noChangeArrowheads="1"/>
            </p:cNvSpPr>
            <p:nvPr/>
          </p:nvSpPr>
          <p:spPr bwMode="auto">
            <a:xfrm>
              <a:off x="4888568"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789" name="Oval 558"/>
            <p:cNvSpPr>
              <a:spLocks noChangeAspect="1" noChangeArrowheads="1"/>
            </p:cNvSpPr>
            <p:nvPr/>
          </p:nvSpPr>
          <p:spPr bwMode="auto">
            <a:xfrm>
              <a:off x="5001652"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790" name="Oval 559"/>
            <p:cNvSpPr>
              <a:spLocks noChangeAspect="1" noChangeArrowheads="1"/>
            </p:cNvSpPr>
            <p:nvPr/>
          </p:nvSpPr>
          <p:spPr bwMode="auto">
            <a:xfrm>
              <a:off x="5113228"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791" name="Oval 560"/>
            <p:cNvSpPr>
              <a:spLocks noChangeAspect="1" noChangeArrowheads="1"/>
            </p:cNvSpPr>
            <p:nvPr/>
          </p:nvSpPr>
          <p:spPr bwMode="auto">
            <a:xfrm>
              <a:off x="5226311"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792" name="Oval 561"/>
            <p:cNvSpPr>
              <a:spLocks noChangeAspect="1" noChangeArrowheads="1"/>
            </p:cNvSpPr>
            <p:nvPr/>
          </p:nvSpPr>
          <p:spPr bwMode="auto">
            <a:xfrm>
              <a:off x="5337887"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793" name="Oval 562"/>
            <p:cNvSpPr>
              <a:spLocks noChangeAspect="1" noChangeArrowheads="1"/>
            </p:cNvSpPr>
            <p:nvPr/>
          </p:nvSpPr>
          <p:spPr bwMode="auto">
            <a:xfrm>
              <a:off x="5450972"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794" name="Oval 563"/>
            <p:cNvSpPr>
              <a:spLocks noChangeAspect="1" noChangeArrowheads="1"/>
            </p:cNvSpPr>
            <p:nvPr/>
          </p:nvSpPr>
          <p:spPr bwMode="auto">
            <a:xfrm>
              <a:off x="5562548"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795" name="Oval 564"/>
            <p:cNvSpPr>
              <a:spLocks noChangeAspect="1" noChangeArrowheads="1"/>
            </p:cNvSpPr>
            <p:nvPr/>
          </p:nvSpPr>
          <p:spPr bwMode="auto">
            <a:xfrm>
              <a:off x="5675631"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796" name="Oval 565"/>
            <p:cNvSpPr>
              <a:spLocks noChangeAspect="1" noChangeArrowheads="1"/>
            </p:cNvSpPr>
            <p:nvPr/>
          </p:nvSpPr>
          <p:spPr bwMode="auto">
            <a:xfrm>
              <a:off x="5787207"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797" name="Oval 566"/>
            <p:cNvSpPr>
              <a:spLocks noChangeAspect="1" noChangeArrowheads="1"/>
            </p:cNvSpPr>
            <p:nvPr/>
          </p:nvSpPr>
          <p:spPr bwMode="auto">
            <a:xfrm>
              <a:off x="5900291"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798" name="Oval 567"/>
            <p:cNvSpPr>
              <a:spLocks noChangeAspect="1" noChangeArrowheads="1"/>
            </p:cNvSpPr>
            <p:nvPr/>
          </p:nvSpPr>
          <p:spPr bwMode="auto">
            <a:xfrm>
              <a:off x="6013375"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799" name="Oval 568"/>
            <p:cNvSpPr>
              <a:spLocks noChangeAspect="1" noChangeArrowheads="1"/>
            </p:cNvSpPr>
            <p:nvPr/>
          </p:nvSpPr>
          <p:spPr bwMode="auto">
            <a:xfrm>
              <a:off x="6124951"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800" name="Oval 569"/>
            <p:cNvSpPr>
              <a:spLocks noChangeAspect="1" noChangeArrowheads="1"/>
            </p:cNvSpPr>
            <p:nvPr/>
          </p:nvSpPr>
          <p:spPr bwMode="auto">
            <a:xfrm>
              <a:off x="6238035"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801" name="Oval 570"/>
            <p:cNvSpPr>
              <a:spLocks noChangeAspect="1" noChangeArrowheads="1"/>
            </p:cNvSpPr>
            <p:nvPr/>
          </p:nvSpPr>
          <p:spPr bwMode="auto">
            <a:xfrm>
              <a:off x="6349611"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802" name="Oval 571"/>
            <p:cNvSpPr>
              <a:spLocks noChangeAspect="1" noChangeArrowheads="1"/>
            </p:cNvSpPr>
            <p:nvPr/>
          </p:nvSpPr>
          <p:spPr bwMode="auto">
            <a:xfrm>
              <a:off x="6462694"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803" name="Oval 572"/>
            <p:cNvSpPr>
              <a:spLocks noChangeAspect="1" noChangeArrowheads="1"/>
            </p:cNvSpPr>
            <p:nvPr/>
          </p:nvSpPr>
          <p:spPr bwMode="auto">
            <a:xfrm>
              <a:off x="6574270"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804" name="Oval 573"/>
            <p:cNvSpPr>
              <a:spLocks noChangeAspect="1" noChangeArrowheads="1"/>
            </p:cNvSpPr>
            <p:nvPr/>
          </p:nvSpPr>
          <p:spPr bwMode="auto">
            <a:xfrm>
              <a:off x="6687355"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805" name="Oval 574"/>
            <p:cNvSpPr>
              <a:spLocks noChangeAspect="1" noChangeArrowheads="1"/>
            </p:cNvSpPr>
            <p:nvPr/>
          </p:nvSpPr>
          <p:spPr bwMode="auto">
            <a:xfrm>
              <a:off x="6798931"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806" name="Oval 575"/>
            <p:cNvSpPr>
              <a:spLocks noChangeAspect="1" noChangeArrowheads="1"/>
            </p:cNvSpPr>
            <p:nvPr/>
          </p:nvSpPr>
          <p:spPr bwMode="auto">
            <a:xfrm>
              <a:off x="6912014"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807" name="Oval 576"/>
            <p:cNvSpPr>
              <a:spLocks noChangeAspect="1" noChangeArrowheads="1"/>
            </p:cNvSpPr>
            <p:nvPr/>
          </p:nvSpPr>
          <p:spPr bwMode="auto">
            <a:xfrm>
              <a:off x="7023590"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808" name="Oval 577"/>
            <p:cNvSpPr>
              <a:spLocks noChangeAspect="1" noChangeArrowheads="1"/>
            </p:cNvSpPr>
            <p:nvPr/>
          </p:nvSpPr>
          <p:spPr bwMode="auto">
            <a:xfrm>
              <a:off x="7136674"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809" name="Oval 578"/>
            <p:cNvSpPr>
              <a:spLocks noChangeAspect="1" noChangeArrowheads="1"/>
            </p:cNvSpPr>
            <p:nvPr/>
          </p:nvSpPr>
          <p:spPr bwMode="auto">
            <a:xfrm>
              <a:off x="7248250"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810" name="Oval 579"/>
            <p:cNvSpPr>
              <a:spLocks noChangeAspect="1" noChangeArrowheads="1"/>
            </p:cNvSpPr>
            <p:nvPr/>
          </p:nvSpPr>
          <p:spPr bwMode="auto">
            <a:xfrm>
              <a:off x="7361334"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811" name="Oval 580"/>
            <p:cNvSpPr>
              <a:spLocks noChangeAspect="1" noChangeArrowheads="1"/>
            </p:cNvSpPr>
            <p:nvPr/>
          </p:nvSpPr>
          <p:spPr bwMode="auto">
            <a:xfrm>
              <a:off x="7472910"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812" name="Oval 581"/>
            <p:cNvSpPr>
              <a:spLocks noChangeAspect="1" noChangeArrowheads="1"/>
            </p:cNvSpPr>
            <p:nvPr/>
          </p:nvSpPr>
          <p:spPr bwMode="auto">
            <a:xfrm>
              <a:off x="7585994"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813" name="Oval 582"/>
            <p:cNvSpPr>
              <a:spLocks noChangeAspect="1" noChangeArrowheads="1"/>
            </p:cNvSpPr>
            <p:nvPr/>
          </p:nvSpPr>
          <p:spPr bwMode="auto">
            <a:xfrm>
              <a:off x="7697570"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814" name="Oval 583"/>
            <p:cNvSpPr>
              <a:spLocks noChangeAspect="1" noChangeArrowheads="1"/>
            </p:cNvSpPr>
            <p:nvPr/>
          </p:nvSpPr>
          <p:spPr bwMode="auto">
            <a:xfrm>
              <a:off x="8035314"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815" name="Oval 584"/>
            <p:cNvSpPr>
              <a:spLocks noChangeAspect="1" noChangeArrowheads="1"/>
            </p:cNvSpPr>
            <p:nvPr/>
          </p:nvSpPr>
          <p:spPr bwMode="auto">
            <a:xfrm>
              <a:off x="1405586"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816" name="Oval 585"/>
            <p:cNvSpPr>
              <a:spLocks noChangeAspect="1" noChangeArrowheads="1"/>
            </p:cNvSpPr>
            <p:nvPr/>
          </p:nvSpPr>
          <p:spPr bwMode="auto">
            <a:xfrm>
              <a:off x="1518671"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817" name="Oval 586"/>
            <p:cNvSpPr>
              <a:spLocks noChangeAspect="1" noChangeArrowheads="1"/>
            </p:cNvSpPr>
            <p:nvPr/>
          </p:nvSpPr>
          <p:spPr bwMode="auto">
            <a:xfrm>
              <a:off x="1630247"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818" name="Oval 587"/>
            <p:cNvSpPr>
              <a:spLocks noChangeAspect="1" noChangeArrowheads="1"/>
            </p:cNvSpPr>
            <p:nvPr/>
          </p:nvSpPr>
          <p:spPr bwMode="auto">
            <a:xfrm>
              <a:off x="1743330"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819" name="Oval 588"/>
            <p:cNvSpPr>
              <a:spLocks noChangeAspect="1" noChangeArrowheads="1"/>
            </p:cNvSpPr>
            <p:nvPr/>
          </p:nvSpPr>
          <p:spPr bwMode="auto">
            <a:xfrm>
              <a:off x="1854906"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820" name="Oval 589"/>
            <p:cNvSpPr>
              <a:spLocks noChangeAspect="1" noChangeArrowheads="1"/>
            </p:cNvSpPr>
            <p:nvPr/>
          </p:nvSpPr>
          <p:spPr bwMode="auto">
            <a:xfrm>
              <a:off x="1967990"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821" name="Oval 590"/>
            <p:cNvSpPr>
              <a:spLocks noChangeAspect="1" noChangeArrowheads="1"/>
            </p:cNvSpPr>
            <p:nvPr/>
          </p:nvSpPr>
          <p:spPr bwMode="auto">
            <a:xfrm>
              <a:off x="2079566"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822" name="Oval 591"/>
            <p:cNvSpPr>
              <a:spLocks noChangeAspect="1" noChangeArrowheads="1"/>
            </p:cNvSpPr>
            <p:nvPr/>
          </p:nvSpPr>
          <p:spPr bwMode="auto">
            <a:xfrm>
              <a:off x="2192650"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823" name="Oval 592"/>
            <p:cNvSpPr>
              <a:spLocks noChangeAspect="1" noChangeArrowheads="1"/>
            </p:cNvSpPr>
            <p:nvPr/>
          </p:nvSpPr>
          <p:spPr bwMode="auto">
            <a:xfrm>
              <a:off x="2304226"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824" name="Oval 593"/>
            <p:cNvSpPr>
              <a:spLocks noChangeAspect="1" noChangeArrowheads="1"/>
            </p:cNvSpPr>
            <p:nvPr/>
          </p:nvSpPr>
          <p:spPr bwMode="auto">
            <a:xfrm>
              <a:off x="2417310"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825" name="Oval 594"/>
            <p:cNvSpPr>
              <a:spLocks noChangeAspect="1" noChangeArrowheads="1"/>
            </p:cNvSpPr>
            <p:nvPr/>
          </p:nvSpPr>
          <p:spPr bwMode="auto">
            <a:xfrm>
              <a:off x="2528886"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826" name="Oval 595"/>
            <p:cNvSpPr>
              <a:spLocks noChangeAspect="1" noChangeArrowheads="1"/>
            </p:cNvSpPr>
            <p:nvPr/>
          </p:nvSpPr>
          <p:spPr bwMode="auto">
            <a:xfrm>
              <a:off x="2641969"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827" name="Oval 596"/>
            <p:cNvSpPr>
              <a:spLocks noChangeAspect="1" noChangeArrowheads="1"/>
            </p:cNvSpPr>
            <p:nvPr/>
          </p:nvSpPr>
          <p:spPr bwMode="auto">
            <a:xfrm>
              <a:off x="2753545"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828" name="Oval 597"/>
            <p:cNvSpPr>
              <a:spLocks noChangeAspect="1" noChangeArrowheads="1"/>
            </p:cNvSpPr>
            <p:nvPr/>
          </p:nvSpPr>
          <p:spPr bwMode="auto">
            <a:xfrm>
              <a:off x="2866630"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829" name="Oval 598"/>
            <p:cNvSpPr>
              <a:spLocks noChangeAspect="1" noChangeArrowheads="1"/>
            </p:cNvSpPr>
            <p:nvPr/>
          </p:nvSpPr>
          <p:spPr bwMode="auto">
            <a:xfrm>
              <a:off x="2978206"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830" name="Oval 599"/>
            <p:cNvSpPr>
              <a:spLocks noChangeAspect="1" noChangeArrowheads="1"/>
            </p:cNvSpPr>
            <p:nvPr/>
          </p:nvSpPr>
          <p:spPr bwMode="auto">
            <a:xfrm>
              <a:off x="4327672"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831" name="Oval 600"/>
            <p:cNvSpPr>
              <a:spLocks noChangeAspect="1" noChangeArrowheads="1"/>
            </p:cNvSpPr>
            <p:nvPr/>
          </p:nvSpPr>
          <p:spPr bwMode="auto">
            <a:xfrm>
              <a:off x="4439248"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832" name="Oval 601"/>
            <p:cNvSpPr>
              <a:spLocks noChangeAspect="1" noChangeArrowheads="1"/>
            </p:cNvSpPr>
            <p:nvPr/>
          </p:nvSpPr>
          <p:spPr bwMode="auto">
            <a:xfrm>
              <a:off x="4552332"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833" name="Oval 602"/>
            <p:cNvSpPr>
              <a:spLocks noChangeAspect="1" noChangeArrowheads="1"/>
            </p:cNvSpPr>
            <p:nvPr/>
          </p:nvSpPr>
          <p:spPr bwMode="auto">
            <a:xfrm>
              <a:off x="4663908"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834" name="Oval 603"/>
            <p:cNvSpPr>
              <a:spLocks noChangeAspect="1" noChangeArrowheads="1"/>
            </p:cNvSpPr>
            <p:nvPr/>
          </p:nvSpPr>
          <p:spPr bwMode="auto">
            <a:xfrm>
              <a:off x="4776992" y="2593192"/>
              <a:ext cx="85944" cy="85943"/>
            </a:xfrm>
            <a:prstGeom prst="ellipse">
              <a:avLst/>
            </a:prstGeom>
            <a:grpFill/>
            <a:ln>
              <a:noFill/>
            </a:ln>
            <a:effectLst/>
          </p:spPr>
          <p:txBody>
            <a:bodyPr wrap="none" anchor="ctr"/>
            <a:lstStyle/>
            <a:p>
              <a:pPr defTabSz="1218138">
                <a:defRPr/>
              </a:pPr>
              <a:endParaRPr lang="en-US" sz="2398" kern="0">
                <a:solidFill>
                  <a:srgbClr val="292929"/>
                </a:solidFill>
              </a:endParaRPr>
            </a:p>
          </p:txBody>
        </p:sp>
        <p:sp>
          <p:nvSpPr>
            <p:cNvPr id="1835" name="Oval 604"/>
            <p:cNvSpPr>
              <a:spLocks noChangeAspect="1" noChangeArrowheads="1"/>
            </p:cNvSpPr>
            <p:nvPr/>
          </p:nvSpPr>
          <p:spPr bwMode="auto">
            <a:xfrm>
              <a:off x="4888568"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836" name="Oval 605"/>
            <p:cNvSpPr>
              <a:spLocks noChangeAspect="1" noChangeArrowheads="1"/>
            </p:cNvSpPr>
            <p:nvPr/>
          </p:nvSpPr>
          <p:spPr bwMode="auto">
            <a:xfrm>
              <a:off x="5001652"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837" name="Oval 606"/>
            <p:cNvSpPr>
              <a:spLocks noChangeAspect="1" noChangeArrowheads="1"/>
            </p:cNvSpPr>
            <p:nvPr/>
          </p:nvSpPr>
          <p:spPr bwMode="auto">
            <a:xfrm>
              <a:off x="5113228"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838" name="Oval 607"/>
            <p:cNvSpPr>
              <a:spLocks noChangeAspect="1" noChangeArrowheads="1"/>
            </p:cNvSpPr>
            <p:nvPr/>
          </p:nvSpPr>
          <p:spPr bwMode="auto">
            <a:xfrm>
              <a:off x="5226311"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839" name="Oval 608"/>
            <p:cNvSpPr>
              <a:spLocks noChangeAspect="1" noChangeArrowheads="1"/>
            </p:cNvSpPr>
            <p:nvPr/>
          </p:nvSpPr>
          <p:spPr bwMode="auto">
            <a:xfrm>
              <a:off x="5337887"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840" name="Oval 609"/>
            <p:cNvSpPr>
              <a:spLocks noChangeAspect="1" noChangeArrowheads="1"/>
            </p:cNvSpPr>
            <p:nvPr/>
          </p:nvSpPr>
          <p:spPr bwMode="auto">
            <a:xfrm>
              <a:off x="5450972"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841" name="Oval 610"/>
            <p:cNvSpPr>
              <a:spLocks noChangeAspect="1" noChangeArrowheads="1"/>
            </p:cNvSpPr>
            <p:nvPr/>
          </p:nvSpPr>
          <p:spPr bwMode="auto">
            <a:xfrm>
              <a:off x="5562548"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842" name="Oval 611"/>
            <p:cNvSpPr>
              <a:spLocks noChangeAspect="1" noChangeArrowheads="1"/>
            </p:cNvSpPr>
            <p:nvPr/>
          </p:nvSpPr>
          <p:spPr bwMode="auto">
            <a:xfrm>
              <a:off x="5675631"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843" name="Oval 612"/>
            <p:cNvSpPr>
              <a:spLocks noChangeAspect="1" noChangeArrowheads="1"/>
            </p:cNvSpPr>
            <p:nvPr/>
          </p:nvSpPr>
          <p:spPr bwMode="auto">
            <a:xfrm>
              <a:off x="5787207"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844" name="Oval 613"/>
            <p:cNvSpPr>
              <a:spLocks noChangeAspect="1" noChangeArrowheads="1"/>
            </p:cNvSpPr>
            <p:nvPr/>
          </p:nvSpPr>
          <p:spPr bwMode="auto">
            <a:xfrm>
              <a:off x="5900291"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845" name="Oval 614"/>
            <p:cNvSpPr>
              <a:spLocks noChangeAspect="1" noChangeArrowheads="1"/>
            </p:cNvSpPr>
            <p:nvPr/>
          </p:nvSpPr>
          <p:spPr bwMode="auto">
            <a:xfrm>
              <a:off x="6013375"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846" name="Oval 615"/>
            <p:cNvSpPr>
              <a:spLocks noChangeAspect="1" noChangeArrowheads="1"/>
            </p:cNvSpPr>
            <p:nvPr/>
          </p:nvSpPr>
          <p:spPr bwMode="auto">
            <a:xfrm>
              <a:off x="6124951"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847" name="Oval 616"/>
            <p:cNvSpPr>
              <a:spLocks noChangeAspect="1" noChangeArrowheads="1"/>
            </p:cNvSpPr>
            <p:nvPr/>
          </p:nvSpPr>
          <p:spPr bwMode="auto">
            <a:xfrm>
              <a:off x="6238035"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848" name="Oval 617"/>
            <p:cNvSpPr>
              <a:spLocks noChangeAspect="1" noChangeArrowheads="1"/>
            </p:cNvSpPr>
            <p:nvPr/>
          </p:nvSpPr>
          <p:spPr bwMode="auto">
            <a:xfrm>
              <a:off x="6349611"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849" name="Oval 618"/>
            <p:cNvSpPr>
              <a:spLocks noChangeAspect="1" noChangeArrowheads="1"/>
            </p:cNvSpPr>
            <p:nvPr/>
          </p:nvSpPr>
          <p:spPr bwMode="auto">
            <a:xfrm>
              <a:off x="6462694"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850" name="Oval 619"/>
            <p:cNvSpPr>
              <a:spLocks noChangeAspect="1" noChangeArrowheads="1"/>
            </p:cNvSpPr>
            <p:nvPr/>
          </p:nvSpPr>
          <p:spPr bwMode="auto">
            <a:xfrm>
              <a:off x="6574270"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851" name="Oval 620"/>
            <p:cNvSpPr>
              <a:spLocks noChangeAspect="1" noChangeArrowheads="1"/>
            </p:cNvSpPr>
            <p:nvPr/>
          </p:nvSpPr>
          <p:spPr bwMode="auto">
            <a:xfrm>
              <a:off x="6687355"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852" name="Oval 621"/>
            <p:cNvSpPr>
              <a:spLocks noChangeAspect="1" noChangeArrowheads="1"/>
            </p:cNvSpPr>
            <p:nvPr/>
          </p:nvSpPr>
          <p:spPr bwMode="auto">
            <a:xfrm>
              <a:off x="6798931"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853" name="Oval 622"/>
            <p:cNvSpPr>
              <a:spLocks noChangeAspect="1" noChangeArrowheads="1"/>
            </p:cNvSpPr>
            <p:nvPr/>
          </p:nvSpPr>
          <p:spPr bwMode="auto">
            <a:xfrm>
              <a:off x="6912014"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854" name="Oval 623"/>
            <p:cNvSpPr>
              <a:spLocks noChangeAspect="1" noChangeArrowheads="1"/>
            </p:cNvSpPr>
            <p:nvPr/>
          </p:nvSpPr>
          <p:spPr bwMode="auto">
            <a:xfrm>
              <a:off x="7023590"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855" name="Oval 624"/>
            <p:cNvSpPr>
              <a:spLocks noChangeAspect="1" noChangeArrowheads="1"/>
            </p:cNvSpPr>
            <p:nvPr/>
          </p:nvSpPr>
          <p:spPr bwMode="auto">
            <a:xfrm>
              <a:off x="7136674"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856" name="Oval 625"/>
            <p:cNvSpPr>
              <a:spLocks noChangeAspect="1" noChangeArrowheads="1"/>
            </p:cNvSpPr>
            <p:nvPr/>
          </p:nvSpPr>
          <p:spPr bwMode="auto">
            <a:xfrm>
              <a:off x="7248250"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857" name="Oval 626"/>
            <p:cNvSpPr>
              <a:spLocks noChangeAspect="1" noChangeArrowheads="1"/>
            </p:cNvSpPr>
            <p:nvPr/>
          </p:nvSpPr>
          <p:spPr bwMode="auto">
            <a:xfrm>
              <a:off x="7361334"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858" name="Oval 627"/>
            <p:cNvSpPr>
              <a:spLocks noChangeAspect="1" noChangeArrowheads="1"/>
            </p:cNvSpPr>
            <p:nvPr/>
          </p:nvSpPr>
          <p:spPr bwMode="auto">
            <a:xfrm>
              <a:off x="7472910"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859" name="Oval 628"/>
            <p:cNvSpPr>
              <a:spLocks noChangeAspect="1" noChangeArrowheads="1"/>
            </p:cNvSpPr>
            <p:nvPr/>
          </p:nvSpPr>
          <p:spPr bwMode="auto">
            <a:xfrm>
              <a:off x="7585994"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860" name="Oval 629"/>
            <p:cNvSpPr>
              <a:spLocks noChangeAspect="1" noChangeArrowheads="1"/>
            </p:cNvSpPr>
            <p:nvPr/>
          </p:nvSpPr>
          <p:spPr bwMode="auto">
            <a:xfrm>
              <a:off x="7697570"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861" name="Oval 630"/>
            <p:cNvSpPr>
              <a:spLocks noChangeAspect="1" noChangeArrowheads="1"/>
            </p:cNvSpPr>
            <p:nvPr/>
          </p:nvSpPr>
          <p:spPr bwMode="auto">
            <a:xfrm>
              <a:off x="7810653" y="2593192"/>
              <a:ext cx="85944" cy="85943"/>
            </a:xfrm>
            <a:prstGeom prst="ellipse">
              <a:avLst/>
            </a:prstGeom>
            <a:grpFill/>
            <a:ln>
              <a:noFill/>
            </a:ln>
            <a:effectLst/>
          </p:spPr>
          <p:txBody>
            <a:bodyPr wrap="none" anchor="ctr"/>
            <a:lstStyle/>
            <a:p>
              <a:pPr defTabSz="1218138">
                <a:defRPr/>
              </a:pPr>
              <a:endParaRPr lang="en-US" sz="2398" kern="0">
                <a:solidFill>
                  <a:srgbClr val="292929"/>
                </a:solidFill>
              </a:endParaRPr>
            </a:p>
          </p:txBody>
        </p:sp>
        <p:sp>
          <p:nvSpPr>
            <p:cNvPr id="1862" name="Oval 631"/>
            <p:cNvSpPr>
              <a:spLocks noChangeAspect="1" noChangeArrowheads="1"/>
            </p:cNvSpPr>
            <p:nvPr/>
          </p:nvSpPr>
          <p:spPr bwMode="auto">
            <a:xfrm>
              <a:off x="1405586"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863" name="Oval 632"/>
            <p:cNvSpPr>
              <a:spLocks noChangeAspect="1" noChangeArrowheads="1"/>
            </p:cNvSpPr>
            <p:nvPr/>
          </p:nvSpPr>
          <p:spPr bwMode="auto">
            <a:xfrm>
              <a:off x="1518671"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864" name="Oval 633"/>
            <p:cNvSpPr>
              <a:spLocks noChangeAspect="1" noChangeArrowheads="1"/>
            </p:cNvSpPr>
            <p:nvPr/>
          </p:nvSpPr>
          <p:spPr bwMode="auto">
            <a:xfrm>
              <a:off x="1630247"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865" name="Oval 634"/>
            <p:cNvSpPr>
              <a:spLocks noChangeAspect="1" noChangeArrowheads="1"/>
            </p:cNvSpPr>
            <p:nvPr/>
          </p:nvSpPr>
          <p:spPr bwMode="auto">
            <a:xfrm>
              <a:off x="1743330"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866" name="Oval 635"/>
            <p:cNvSpPr>
              <a:spLocks noChangeAspect="1" noChangeArrowheads="1"/>
            </p:cNvSpPr>
            <p:nvPr/>
          </p:nvSpPr>
          <p:spPr bwMode="auto">
            <a:xfrm>
              <a:off x="1854906"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867" name="Oval 636"/>
            <p:cNvSpPr>
              <a:spLocks noChangeAspect="1" noChangeArrowheads="1"/>
            </p:cNvSpPr>
            <p:nvPr/>
          </p:nvSpPr>
          <p:spPr bwMode="auto">
            <a:xfrm>
              <a:off x="1967990"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868" name="Oval 637"/>
            <p:cNvSpPr>
              <a:spLocks noChangeAspect="1" noChangeArrowheads="1"/>
            </p:cNvSpPr>
            <p:nvPr/>
          </p:nvSpPr>
          <p:spPr bwMode="auto">
            <a:xfrm>
              <a:off x="2079566"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869" name="Oval 638"/>
            <p:cNvSpPr>
              <a:spLocks noChangeAspect="1" noChangeArrowheads="1"/>
            </p:cNvSpPr>
            <p:nvPr/>
          </p:nvSpPr>
          <p:spPr bwMode="auto">
            <a:xfrm>
              <a:off x="2192650"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870" name="Oval 639"/>
            <p:cNvSpPr>
              <a:spLocks noChangeAspect="1" noChangeArrowheads="1"/>
            </p:cNvSpPr>
            <p:nvPr/>
          </p:nvSpPr>
          <p:spPr bwMode="auto">
            <a:xfrm>
              <a:off x="2304226"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871" name="Oval 640"/>
            <p:cNvSpPr>
              <a:spLocks noChangeAspect="1" noChangeArrowheads="1"/>
            </p:cNvSpPr>
            <p:nvPr/>
          </p:nvSpPr>
          <p:spPr bwMode="auto">
            <a:xfrm>
              <a:off x="2417310"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872" name="Oval 641"/>
            <p:cNvSpPr>
              <a:spLocks noChangeAspect="1" noChangeArrowheads="1"/>
            </p:cNvSpPr>
            <p:nvPr/>
          </p:nvSpPr>
          <p:spPr bwMode="auto">
            <a:xfrm>
              <a:off x="2528886"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873" name="Oval 642"/>
            <p:cNvSpPr>
              <a:spLocks noChangeAspect="1" noChangeArrowheads="1"/>
            </p:cNvSpPr>
            <p:nvPr/>
          </p:nvSpPr>
          <p:spPr bwMode="auto">
            <a:xfrm>
              <a:off x="2641969"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874" name="Oval 643"/>
            <p:cNvSpPr>
              <a:spLocks noChangeAspect="1" noChangeArrowheads="1"/>
            </p:cNvSpPr>
            <p:nvPr/>
          </p:nvSpPr>
          <p:spPr bwMode="auto">
            <a:xfrm>
              <a:off x="2753545"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875" name="Oval 644"/>
            <p:cNvSpPr>
              <a:spLocks noChangeAspect="1" noChangeArrowheads="1"/>
            </p:cNvSpPr>
            <p:nvPr/>
          </p:nvSpPr>
          <p:spPr bwMode="auto">
            <a:xfrm>
              <a:off x="4327672"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876" name="Oval 645"/>
            <p:cNvSpPr>
              <a:spLocks noChangeAspect="1" noChangeArrowheads="1"/>
            </p:cNvSpPr>
            <p:nvPr/>
          </p:nvSpPr>
          <p:spPr bwMode="auto">
            <a:xfrm>
              <a:off x="4439248"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877" name="Oval 646"/>
            <p:cNvSpPr>
              <a:spLocks noChangeAspect="1" noChangeArrowheads="1"/>
            </p:cNvSpPr>
            <p:nvPr/>
          </p:nvSpPr>
          <p:spPr bwMode="auto">
            <a:xfrm>
              <a:off x="4552332"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878" name="Oval 647"/>
            <p:cNvSpPr>
              <a:spLocks noChangeAspect="1" noChangeArrowheads="1"/>
            </p:cNvSpPr>
            <p:nvPr/>
          </p:nvSpPr>
          <p:spPr bwMode="auto">
            <a:xfrm>
              <a:off x="4663908"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879" name="Oval 648"/>
            <p:cNvSpPr>
              <a:spLocks noChangeAspect="1" noChangeArrowheads="1"/>
            </p:cNvSpPr>
            <p:nvPr/>
          </p:nvSpPr>
          <p:spPr bwMode="auto">
            <a:xfrm>
              <a:off x="4776992"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880" name="Oval 649"/>
            <p:cNvSpPr>
              <a:spLocks noChangeAspect="1" noChangeArrowheads="1"/>
            </p:cNvSpPr>
            <p:nvPr/>
          </p:nvSpPr>
          <p:spPr bwMode="auto">
            <a:xfrm>
              <a:off x="4888568"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881" name="Oval 650"/>
            <p:cNvSpPr>
              <a:spLocks noChangeAspect="1" noChangeArrowheads="1"/>
            </p:cNvSpPr>
            <p:nvPr/>
          </p:nvSpPr>
          <p:spPr bwMode="auto">
            <a:xfrm>
              <a:off x="5001652"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882" name="Oval 651"/>
            <p:cNvSpPr>
              <a:spLocks noChangeAspect="1" noChangeArrowheads="1"/>
            </p:cNvSpPr>
            <p:nvPr/>
          </p:nvSpPr>
          <p:spPr bwMode="auto">
            <a:xfrm>
              <a:off x="5226311"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883" name="Oval 652"/>
            <p:cNvSpPr>
              <a:spLocks noChangeAspect="1" noChangeArrowheads="1"/>
            </p:cNvSpPr>
            <p:nvPr/>
          </p:nvSpPr>
          <p:spPr bwMode="auto">
            <a:xfrm>
              <a:off x="5337887"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884" name="Oval 653"/>
            <p:cNvSpPr>
              <a:spLocks noChangeAspect="1" noChangeArrowheads="1"/>
            </p:cNvSpPr>
            <p:nvPr/>
          </p:nvSpPr>
          <p:spPr bwMode="auto">
            <a:xfrm>
              <a:off x="5450972"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885" name="Oval 654"/>
            <p:cNvSpPr>
              <a:spLocks noChangeAspect="1" noChangeArrowheads="1"/>
            </p:cNvSpPr>
            <p:nvPr/>
          </p:nvSpPr>
          <p:spPr bwMode="auto">
            <a:xfrm>
              <a:off x="5562548"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886" name="Oval 655"/>
            <p:cNvSpPr>
              <a:spLocks noChangeAspect="1" noChangeArrowheads="1"/>
            </p:cNvSpPr>
            <p:nvPr/>
          </p:nvSpPr>
          <p:spPr bwMode="auto">
            <a:xfrm>
              <a:off x="5675631"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887" name="Oval 656"/>
            <p:cNvSpPr>
              <a:spLocks noChangeAspect="1" noChangeArrowheads="1"/>
            </p:cNvSpPr>
            <p:nvPr/>
          </p:nvSpPr>
          <p:spPr bwMode="auto">
            <a:xfrm>
              <a:off x="5900291"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888" name="Oval 657"/>
            <p:cNvSpPr>
              <a:spLocks noChangeAspect="1" noChangeArrowheads="1"/>
            </p:cNvSpPr>
            <p:nvPr/>
          </p:nvSpPr>
          <p:spPr bwMode="auto">
            <a:xfrm>
              <a:off x="6013375"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889" name="Oval 658"/>
            <p:cNvSpPr>
              <a:spLocks noChangeAspect="1" noChangeArrowheads="1"/>
            </p:cNvSpPr>
            <p:nvPr/>
          </p:nvSpPr>
          <p:spPr bwMode="auto">
            <a:xfrm>
              <a:off x="6124951"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890" name="Oval 659"/>
            <p:cNvSpPr>
              <a:spLocks noChangeAspect="1" noChangeArrowheads="1"/>
            </p:cNvSpPr>
            <p:nvPr/>
          </p:nvSpPr>
          <p:spPr bwMode="auto">
            <a:xfrm>
              <a:off x="6238035"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891" name="Oval 660"/>
            <p:cNvSpPr>
              <a:spLocks noChangeAspect="1" noChangeArrowheads="1"/>
            </p:cNvSpPr>
            <p:nvPr/>
          </p:nvSpPr>
          <p:spPr bwMode="auto">
            <a:xfrm>
              <a:off x="6349611"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892" name="Oval 661"/>
            <p:cNvSpPr>
              <a:spLocks noChangeAspect="1" noChangeArrowheads="1"/>
            </p:cNvSpPr>
            <p:nvPr/>
          </p:nvSpPr>
          <p:spPr bwMode="auto">
            <a:xfrm>
              <a:off x="6462694"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893" name="Oval 662"/>
            <p:cNvSpPr>
              <a:spLocks noChangeAspect="1" noChangeArrowheads="1"/>
            </p:cNvSpPr>
            <p:nvPr/>
          </p:nvSpPr>
          <p:spPr bwMode="auto">
            <a:xfrm>
              <a:off x="6574270"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894" name="Oval 663"/>
            <p:cNvSpPr>
              <a:spLocks noChangeAspect="1" noChangeArrowheads="1"/>
            </p:cNvSpPr>
            <p:nvPr/>
          </p:nvSpPr>
          <p:spPr bwMode="auto">
            <a:xfrm>
              <a:off x="6687355"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895" name="Oval 664"/>
            <p:cNvSpPr>
              <a:spLocks noChangeAspect="1" noChangeArrowheads="1"/>
            </p:cNvSpPr>
            <p:nvPr/>
          </p:nvSpPr>
          <p:spPr bwMode="auto">
            <a:xfrm>
              <a:off x="6798931"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896" name="Oval 665"/>
            <p:cNvSpPr>
              <a:spLocks noChangeAspect="1" noChangeArrowheads="1"/>
            </p:cNvSpPr>
            <p:nvPr/>
          </p:nvSpPr>
          <p:spPr bwMode="auto">
            <a:xfrm>
              <a:off x="6912014"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897" name="Oval 666"/>
            <p:cNvSpPr>
              <a:spLocks noChangeAspect="1" noChangeArrowheads="1"/>
            </p:cNvSpPr>
            <p:nvPr/>
          </p:nvSpPr>
          <p:spPr bwMode="auto">
            <a:xfrm>
              <a:off x="7023590"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898" name="Oval 667"/>
            <p:cNvSpPr>
              <a:spLocks noChangeAspect="1" noChangeArrowheads="1"/>
            </p:cNvSpPr>
            <p:nvPr/>
          </p:nvSpPr>
          <p:spPr bwMode="auto">
            <a:xfrm>
              <a:off x="7136674"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899" name="Oval 668"/>
            <p:cNvSpPr>
              <a:spLocks noChangeAspect="1" noChangeArrowheads="1"/>
            </p:cNvSpPr>
            <p:nvPr/>
          </p:nvSpPr>
          <p:spPr bwMode="auto">
            <a:xfrm>
              <a:off x="7248250"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900" name="Oval 669"/>
            <p:cNvSpPr>
              <a:spLocks noChangeAspect="1" noChangeArrowheads="1"/>
            </p:cNvSpPr>
            <p:nvPr/>
          </p:nvSpPr>
          <p:spPr bwMode="auto">
            <a:xfrm>
              <a:off x="7361334"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901" name="Oval 670"/>
            <p:cNvSpPr>
              <a:spLocks noChangeAspect="1" noChangeArrowheads="1"/>
            </p:cNvSpPr>
            <p:nvPr/>
          </p:nvSpPr>
          <p:spPr bwMode="auto">
            <a:xfrm>
              <a:off x="7472910"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902" name="Oval 671"/>
            <p:cNvSpPr>
              <a:spLocks noChangeAspect="1" noChangeArrowheads="1"/>
            </p:cNvSpPr>
            <p:nvPr/>
          </p:nvSpPr>
          <p:spPr bwMode="auto">
            <a:xfrm>
              <a:off x="1405586"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903" name="Oval 672"/>
            <p:cNvSpPr>
              <a:spLocks noChangeAspect="1" noChangeArrowheads="1"/>
            </p:cNvSpPr>
            <p:nvPr/>
          </p:nvSpPr>
          <p:spPr bwMode="auto">
            <a:xfrm>
              <a:off x="1518671"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904" name="Oval 673"/>
            <p:cNvSpPr>
              <a:spLocks noChangeAspect="1" noChangeArrowheads="1"/>
            </p:cNvSpPr>
            <p:nvPr/>
          </p:nvSpPr>
          <p:spPr bwMode="auto">
            <a:xfrm>
              <a:off x="1630247"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905" name="Oval 674"/>
            <p:cNvSpPr>
              <a:spLocks noChangeAspect="1" noChangeArrowheads="1"/>
            </p:cNvSpPr>
            <p:nvPr/>
          </p:nvSpPr>
          <p:spPr bwMode="auto">
            <a:xfrm>
              <a:off x="1743330"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906" name="Oval 675"/>
            <p:cNvSpPr>
              <a:spLocks noChangeAspect="1" noChangeArrowheads="1"/>
            </p:cNvSpPr>
            <p:nvPr/>
          </p:nvSpPr>
          <p:spPr bwMode="auto">
            <a:xfrm>
              <a:off x="1854906"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907" name="Oval 676"/>
            <p:cNvSpPr>
              <a:spLocks noChangeAspect="1" noChangeArrowheads="1"/>
            </p:cNvSpPr>
            <p:nvPr/>
          </p:nvSpPr>
          <p:spPr bwMode="auto">
            <a:xfrm>
              <a:off x="1967990"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908" name="Oval 677"/>
            <p:cNvSpPr>
              <a:spLocks noChangeAspect="1" noChangeArrowheads="1"/>
            </p:cNvSpPr>
            <p:nvPr/>
          </p:nvSpPr>
          <p:spPr bwMode="auto">
            <a:xfrm>
              <a:off x="2079566"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909" name="Oval 678"/>
            <p:cNvSpPr>
              <a:spLocks noChangeAspect="1" noChangeArrowheads="1"/>
            </p:cNvSpPr>
            <p:nvPr/>
          </p:nvSpPr>
          <p:spPr bwMode="auto">
            <a:xfrm>
              <a:off x="2192650"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910" name="Oval 679"/>
            <p:cNvSpPr>
              <a:spLocks noChangeAspect="1" noChangeArrowheads="1"/>
            </p:cNvSpPr>
            <p:nvPr/>
          </p:nvSpPr>
          <p:spPr bwMode="auto">
            <a:xfrm>
              <a:off x="2304226"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911" name="Oval 680"/>
            <p:cNvSpPr>
              <a:spLocks noChangeAspect="1" noChangeArrowheads="1"/>
            </p:cNvSpPr>
            <p:nvPr/>
          </p:nvSpPr>
          <p:spPr bwMode="auto">
            <a:xfrm>
              <a:off x="2417310"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912" name="Oval 681"/>
            <p:cNvSpPr>
              <a:spLocks noChangeAspect="1" noChangeArrowheads="1"/>
            </p:cNvSpPr>
            <p:nvPr/>
          </p:nvSpPr>
          <p:spPr bwMode="auto">
            <a:xfrm>
              <a:off x="2528886"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913" name="Oval 682"/>
            <p:cNvSpPr>
              <a:spLocks noChangeAspect="1" noChangeArrowheads="1"/>
            </p:cNvSpPr>
            <p:nvPr/>
          </p:nvSpPr>
          <p:spPr bwMode="auto">
            <a:xfrm>
              <a:off x="2641969"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914" name="Oval 683"/>
            <p:cNvSpPr>
              <a:spLocks noChangeAspect="1" noChangeArrowheads="1"/>
            </p:cNvSpPr>
            <p:nvPr/>
          </p:nvSpPr>
          <p:spPr bwMode="auto">
            <a:xfrm>
              <a:off x="4103013"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915" name="Oval 684"/>
            <p:cNvSpPr>
              <a:spLocks noChangeAspect="1" noChangeArrowheads="1"/>
            </p:cNvSpPr>
            <p:nvPr/>
          </p:nvSpPr>
          <p:spPr bwMode="auto">
            <a:xfrm>
              <a:off x="4214589"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916" name="Oval 685"/>
            <p:cNvSpPr>
              <a:spLocks noChangeAspect="1" noChangeArrowheads="1"/>
            </p:cNvSpPr>
            <p:nvPr/>
          </p:nvSpPr>
          <p:spPr bwMode="auto">
            <a:xfrm>
              <a:off x="4327672"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917" name="Oval 686"/>
            <p:cNvSpPr>
              <a:spLocks noChangeAspect="1" noChangeArrowheads="1"/>
            </p:cNvSpPr>
            <p:nvPr/>
          </p:nvSpPr>
          <p:spPr bwMode="auto">
            <a:xfrm>
              <a:off x="4663908"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918" name="Oval 687"/>
            <p:cNvSpPr>
              <a:spLocks noChangeAspect="1" noChangeArrowheads="1"/>
            </p:cNvSpPr>
            <p:nvPr/>
          </p:nvSpPr>
          <p:spPr bwMode="auto">
            <a:xfrm>
              <a:off x="4776992"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919" name="Oval 688"/>
            <p:cNvSpPr>
              <a:spLocks noChangeAspect="1" noChangeArrowheads="1"/>
            </p:cNvSpPr>
            <p:nvPr/>
          </p:nvSpPr>
          <p:spPr bwMode="auto">
            <a:xfrm>
              <a:off x="4888568"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920" name="Oval 689"/>
            <p:cNvSpPr>
              <a:spLocks noChangeAspect="1" noChangeArrowheads="1"/>
            </p:cNvSpPr>
            <p:nvPr/>
          </p:nvSpPr>
          <p:spPr bwMode="auto">
            <a:xfrm>
              <a:off x="5001652"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921" name="Oval 690"/>
            <p:cNvSpPr>
              <a:spLocks noChangeAspect="1" noChangeArrowheads="1"/>
            </p:cNvSpPr>
            <p:nvPr/>
          </p:nvSpPr>
          <p:spPr bwMode="auto">
            <a:xfrm>
              <a:off x="5113228"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922" name="Oval 691"/>
            <p:cNvSpPr>
              <a:spLocks noChangeAspect="1" noChangeArrowheads="1"/>
            </p:cNvSpPr>
            <p:nvPr/>
          </p:nvSpPr>
          <p:spPr bwMode="auto">
            <a:xfrm>
              <a:off x="5226311"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923" name="Oval 692"/>
            <p:cNvSpPr>
              <a:spLocks noChangeAspect="1" noChangeArrowheads="1"/>
            </p:cNvSpPr>
            <p:nvPr/>
          </p:nvSpPr>
          <p:spPr bwMode="auto">
            <a:xfrm>
              <a:off x="5337887"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924" name="Oval 693"/>
            <p:cNvSpPr>
              <a:spLocks noChangeAspect="1" noChangeArrowheads="1"/>
            </p:cNvSpPr>
            <p:nvPr/>
          </p:nvSpPr>
          <p:spPr bwMode="auto">
            <a:xfrm>
              <a:off x="5450972"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925" name="Oval 694"/>
            <p:cNvSpPr>
              <a:spLocks noChangeAspect="1" noChangeArrowheads="1"/>
            </p:cNvSpPr>
            <p:nvPr/>
          </p:nvSpPr>
          <p:spPr bwMode="auto">
            <a:xfrm>
              <a:off x="5675631"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926" name="Oval 695"/>
            <p:cNvSpPr>
              <a:spLocks noChangeAspect="1" noChangeArrowheads="1"/>
            </p:cNvSpPr>
            <p:nvPr/>
          </p:nvSpPr>
          <p:spPr bwMode="auto">
            <a:xfrm>
              <a:off x="5787207"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927" name="Oval 696"/>
            <p:cNvSpPr>
              <a:spLocks noChangeAspect="1" noChangeArrowheads="1"/>
            </p:cNvSpPr>
            <p:nvPr/>
          </p:nvSpPr>
          <p:spPr bwMode="auto">
            <a:xfrm>
              <a:off x="5900291"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928" name="Oval 697"/>
            <p:cNvSpPr>
              <a:spLocks noChangeAspect="1" noChangeArrowheads="1"/>
            </p:cNvSpPr>
            <p:nvPr/>
          </p:nvSpPr>
          <p:spPr bwMode="auto">
            <a:xfrm>
              <a:off x="6013375"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929" name="Oval 698"/>
            <p:cNvSpPr>
              <a:spLocks noChangeAspect="1" noChangeArrowheads="1"/>
            </p:cNvSpPr>
            <p:nvPr/>
          </p:nvSpPr>
          <p:spPr bwMode="auto">
            <a:xfrm>
              <a:off x="6124951"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930" name="Oval 699"/>
            <p:cNvSpPr>
              <a:spLocks noChangeAspect="1" noChangeArrowheads="1"/>
            </p:cNvSpPr>
            <p:nvPr/>
          </p:nvSpPr>
          <p:spPr bwMode="auto">
            <a:xfrm>
              <a:off x="6238035"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931" name="Oval 700"/>
            <p:cNvSpPr>
              <a:spLocks noChangeAspect="1" noChangeArrowheads="1"/>
            </p:cNvSpPr>
            <p:nvPr/>
          </p:nvSpPr>
          <p:spPr bwMode="auto">
            <a:xfrm>
              <a:off x="6349611"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932" name="Oval 701"/>
            <p:cNvSpPr>
              <a:spLocks noChangeAspect="1" noChangeArrowheads="1"/>
            </p:cNvSpPr>
            <p:nvPr/>
          </p:nvSpPr>
          <p:spPr bwMode="auto">
            <a:xfrm>
              <a:off x="6462694"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933" name="Oval 702"/>
            <p:cNvSpPr>
              <a:spLocks noChangeAspect="1" noChangeArrowheads="1"/>
            </p:cNvSpPr>
            <p:nvPr/>
          </p:nvSpPr>
          <p:spPr bwMode="auto">
            <a:xfrm>
              <a:off x="6574270"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934" name="Oval 703"/>
            <p:cNvSpPr>
              <a:spLocks noChangeAspect="1" noChangeArrowheads="1"/>
            </p:cNvSpPr>
            <p:nvPr/>
          </p:nvSpPr>
          <p:spPr bwMode="auto">
            <a:xfrm>
              <a:off x="6687355"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935" name="Oval 704"/>
            <p:cNvSpPr>
              <a:spLocks noChangeAspect="1" noChangeArrowheads="1"/>
            </p:cNvSpPr>
            <p:nvPr/>
          </p:nvSpPr>
          <p:spPr bwMode="auto">
            <a:xfrm>
              <a:off x="6798931"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936" name="Oval 705"/>
            <p:cNvSpPr>
              <a:spLocks noChangeAspect="1" noChangeArrowheads="1"/>
            </p:cNvSpPr>
            <p:nvPr/>
          </p:nvSpPr>
          <p:spPr bwMode="auto">
            <a:xfrm>
              <a:off x="6912014"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937" name="Oval 706"/>
            <p:cNvSpPr>
              <a:spLocks noChangeAspect="1" noChangeArrowheads="1"/>
            </p:cNvSpPr>
            <p:nvPr/>
          </p:nvSpPr>
          <p:spPr bwMode="auto">
            <a:xfrm>
              <a:off x="7023590"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938" name="Oval 707"/>
            <p:cNvSpPr>
              <a:spLocks noChangeAspect="1" noChangeArrowheads="1"/>
            </p:cNvSpPr>
            <p:nvPr/>
          </p:nvSpPr>
          <p:spPr bwMode="auto">
            <a:xfrm>
              <a:off x="7136674"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939" name="Oval 708"/>
            <p:cNvSpPr>
              <a:spLocks noChangeAspect="1" noChangeArrowheads="1"/>
            </p:cNvSpPr>
            <p:nvPr/>
          </p:nvSpPr>
          <p:spPr bwMode="auto">
            <a:xfrm>
              <a:off x="7248250"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940" name="Oval 709"/>
            <p:cNvSpPr>
              <a:spLocks noChangeAspect="1" noChangeArrowheads="1"/>
            </p:cNvSpPr>
            <p:nvPr/>
          </p:nvSpPr>
          <p:spPr bwMode="auto">
            <a:xfrm>
              <a:off x="7361334"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941" name="Oval 710"/>
            <p:cNvSpPr>
              <a:spLocks noChangeAspect="1" noChangeArrowheads="1"/>
            </p:cNvSpPr>
            <p:nvPr/>
          </p:nvSpPr>
          <p:spPr bwMode="auto">
            <a:xfrm>
              <a:off x="7585994"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942" name="Oval 711"/>
            <p:cNvSpPr>
              <a:spLocks noChangeAspect="1" noChangeArrowheads="1"/>
            </p:cNvSpPr>
            <p:nvPr/>
          </p:nvSpPr>
          <p:spPr bwMode="auto">
            <a:xfrm>
              <a:off x="1405586"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943" name="Oval 712"/>
            <p:cNvSpPr>
              <a:spLocks noChangeAspect="1" noChangeArrowheads="1"/>
            </p:cNvSpPr>
            <p:nvPr/>
          </p:nvSpPr>
          <p:spPr bwMode="auto">
            <a:xfrm>
              <a:off x="1518671"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944" name="Oval 713"/>
            <p:cNvSpPr>
              <a:spLocks noChangeAspect="1" noChangeArrowheads="1"/>
            </p:cNvSpPr>
            <p:nvPr/>
          </p:nvSpPr>
          <p:spPr bwMode="auto">
            <a:xfrm>
              <a:off x="1630247"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945" name="Oval 714"/>
            <p:cNvSpPr>
              <a:spLocks noChangeAspect="1" noChangeArrowheads="1"/>
            </p:cNvSpPr>
            <p:nvPr/>
          </p:nvSpPr>
          <p:spPr bwMode="auto">
            <a:xfrm>
              <a:off x="1743330"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946" name="Oval 715"/>
            <p:cNvSpPr>
              <a:spLocks noChangeAspect="1" noChangeArrowheads="1"/>
            </p:cNvSpPr>
            <p:nvPr/>
          </p:nvSpPr>
          <p:spPr bwMode="auto">
            <a:xfrm>
              <a:off x="1854906"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947" name="Oval 716"/>
            <p:cNvSpPr>
              <a:spLocks noChangeAspect="1" noChangeArrowheads="1"/>
            </p:cNvSpPr>
            <p:nvPr/>
          </p:nvSpPr>
          <p:spPr bwMode="auto">
            <a:xfrm>
              <a:off x="1967990"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948" name="Oval 717"/>
            <p:cNvSpPr>
              <a:spLocks noChangeAspect="1" noChangeArrowheads="1"/>
            </p:cNvSpPr>
            <p:nvPr/>
          </p:nvSpPr>
          <p:spPr bwMode="auto">
            <a:xfrm>
              <a:off x="2079566"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949" name="Oval 718"/>
            <p:cNvSpPr>
              <a:spLocks noChangeAspect="1" noChangeArrowheads="1"/>
            </p:cNvSpPr>
            <p:nvPr/>
          </p:nvSpPr>
          <p:spPr bwMode="auto">
            <a:xfrm>
              <a:off x="2192650"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950" name="Oval 719"/>
            <p:cNvSpPr>
              <a:spLocks noChangeAspect="1" noChangeArrowheads="1"/>
            </p:cNvSpPr>
            <p:nvPr/>
          </p:nvSpPr>
          <p:spPr bwMode="auto">
            <a:xfrm>
              <a:off x="2304226"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951" name="Oval 720"/>
            <p:cNvSpPr>
              <a:spLocks noChangeAspect="1" noChangeArrowheads="1"/>
            </p:cNvSpPr>
            <p:nvPr/>
          </p:nvSpPr>
          <p:spPr bwMode="auto">
            <a:xfrm>
              <a:off x="2417310"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952" name="Oval 721"/>
            <p:cNvSpPr>
              <a:spLocks noChangeAspect="1" noChangeArrowheads="1"/>
            </p:cNvSpPr>
            <p:nvPr/>
          </p:nvSpPr>
          <p:spPr bwMode="auto">
            <a:xfrm>
              <a:off x="2528886"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953" name="Oval 722"/>
            <p:cNvSpPr>
              <a:spLocks noChangeAspect="1" noChangeArrowheads="1"/>
            </p:cNvSpPr>
            <p:nvPr/>
          </p:nvSpPr>
          <p:spPr bwMode="auto">
            <a:xfrm>
              <a:off x="4103013"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954" name="Oval 723"/>
            <p:cNvSpPr>
              <a:spLocks noChangeAspect="1" noChangeArrowheads="1"/>
            </p:cNvSpPr>
            <p:nvPr/>
          </p:nvSpPr>
          <p:spPr bwMode="auto">
            <a:xfrm>
              <a:off x="4214589"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955" name="Oval 724"/>
            <p:cNvSpPr>
              <a:spLocks noChangeAspect="1" noChangeArrowheads="1"/>
            </p:cNvSpPr>
            <p:nvPr/>
          </p:nvSpPr>
          <p:spPr bwMode="auto">
            <a:xfrm>
              <a:off x="4663908"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956" name="Oval 725"/>
            <p:cNvSpPr>
              <a:spLocks noChangeAspect="1" noChangeArrowheads="1"/>
            </p:cNvSpPr>
            <p:nvPr/>
          </p:nvSpPr>
          <p:spPr bwMode="auto">
            <a:xfrm>
              <a:off x="4888568"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957" name="Oval 726"/>
            <p:cNvSpPr>
              <a:spLocks noChangeAspect="1" noChangeArrowheads="1"/>
            </p:cNvSpPr>
            <p:nvPr/>
          </p:nvSpPr>
          <p:spPr bwMode="auto">
            <a:xfrm>
              <a:off x="5001652"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958" name="Oval 727"/>
            <p:cNvSpPr>
              <a:spLocks noChangeAspect="1" noChangeArrowheads="1"/>
            </p:cNvSpPr>
            <p:nvPr/>
          </p:nvSpPr>
          <p:spPr bwMode="auto">
            <a:xfrm>
              <a:off x="5113228" y="2903796"/>
              <a:ext cx="85943" cy="85943"/>
            </a:xfrm>
            <a:prstGeom prst="ellipse">
              <a:avLst/>
            </a:prstGeom>
            <a:grpFill/>
            <a:ln>
              <a:noFill/>
            </a:ln>
            <a:effectLst/>
          </p:spPr>
          <p:txBody>
            <a:bodyPr wrap="none" anchor="ctr"/>
            <a:lstStyle/>
            <a:p>
              <a:pPr defTabSz="1218138">
                <a:defRPr/>
              </a:pPr>
              <a:endParaRPr lang="en-US" sz="2398" kern="0">
                <a:solidFill>
                  <a:srgbClr val="292929"/>
                </a:solidFill>
              </a:endParaRPr>
            </a:p>
          </p:txBody>
        </p:sp>
        <p:sp>
          <p:nvSpPr>
            <p:cNvPr id="1959" name="Oval 728"/>
            <p:cNvSpPr>
              <a:spLocks noChangeAspect="1" noChangeArrowheads="1"/>
            </p:cNvSpPr>
            <p:nvPr/>
          </p:nvSpPr>
          <p:spPr bwMode="auto">
            <a:xfrm>
              <a:off x="5226311"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960" name="Oval 729"/>
            <p:cNvSpPr>
              <a:spLocks noChangeAspect="1" noChangeArrowheads="1"/>
            </p:cNvSpPr>
            <p:nvPr/>
          </p:nvSpPr>
          <p:spPr bwMode="auto">
            <a:xfrm>
              <a:off x="5337887"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961" name="Oval 730"/>
            <p:cNvSpPr>
              <a:spLocks noChangeAspect="1" noChangeArrowheads="1"/>
            </p:cNvSpPr>
            <p:nvPr/>
          </p:nvSpPr>
          <p:spPr bwMode="auto">
            <a:xfrm>
              <a:off x="5450972"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962" name="Oval 731"/>
            <p:cNvSpPr>
              <a:spLocks noChangeAspect="1" noChangeArrowheads="1"/>
            </p:cNvSpPr>
            <p:nvPr/>
          </p:nvSpPr>
          <p:spPr bwMode="auto">
            <a:xfrm>
              <a:off x="5675631"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963" name="Oval 732"/>
            <p:cNvSpPr>
              <a:spLocks noChangeAspect="1" noChangeArrowheads="1"/>
            </p:cNvSpPr>
            <p:nvPr/>
          </p:nvSpPr>
          <p:spPr bwMode="auto">
            <a:xfrm>
              <a:off x="5787207"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964" name="Oval 733"/>
            <p:cNvSpPr>
              <a:spLocks noChangeAspect="1" noChangeArrowheads="1"/>
            </p:cNvSpPr>
            <p:nvPr/>
          </p:nvSpPr>
          <p:spPr bwMode="auto">
            <a:xfrm>
              <a:off x="5900291"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965" name="Oval 734"/>
            <p:cNvSpPr>
              <a:spLocks noChangeAspect="1" noChangeArrowheads="1"/>
            </p:cNvSpPr>
            <p:nvPr/>
          </p:nvSpPr>
          <p:spPr bwMode="auto">
            <a:xfrm>
              <a:off x="6013375"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966" name="Oval 735"/>
            <p:cNvSpPr>
              <a:spLocks noChangeAspect="1" noChangeArrowheads="1"/>
            </p:cNvSpPr>
            <p:nvPr/>
          </p:nvSpPr>
          <p:spPr bwMode="auto">
            <a:xfrm>
              <a:off x="6124951"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967" name="Oval 736"/>
            <p:cNvSpPr>
              <a:spLocks noChangeAspect="1" noChangeArrowheads="1"/>
            </p:cNvSpPr>
            <p:nvPr/>
          </p:nvSpPr>
          <p:spPr bwMode="auto">
            <a:xfrm>
              <a:off x="6238035"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968" name="Oval 737"/>
            <p:cNvSpPr>
              <a:spLocks noChangeAspect="1" noChangeArrowheads="1"/>
            </p:cNvSpPr>
            <p:nvPr/>
          </p:nvSpPr>
          <p:spPr bwMode="auto">
            <a:xfrm>
              <a:off x="6349611"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969" name="Oval 738"/>
            <p:cNvSpPr>
              <a:spLocks noChangeAspect="1" noChangeArrowheads="1"/>
            </p:cNvSpPr>
            <p:nvPr/>
          </p:nvSpPr>
          <p:spPr bwMode="auto">
            <a:xfrm>
              <a:off x="6462694"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970" name="Oval 739"/>
            <p:cNvSpPr>
              <a:spLocks noChangeAspect="1" noChangeArrowheads="1"/>
            </p:cNvSpPr>
            <p:nvPr/>
          </p:nvSpPr>
          <p:spPr bwMode="auto">
            <a:xfrm>
              <a:off x="6574270"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971" name="Oval 740"/>
            <p:cNvSpPr>
              <a:spLocks noChangeAspect="1" noChangeArrowheads="1"/>
            </p:cNvSpPr>
            <p:nvPr/>
          </p:nvSpPr>
          <p:spPr bwMode="auto">
            <a:xfrm>
              <a:off x="6687355"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972" name="Oval 741"/>
            <p:cNvSpPr>
              <a:spLocks noChangeAspect="1" noChangeArrowheads="1"/>
            </p:cNvSpPr>
            <p:nvPr/>
          </p:nvSpPr>
          <p:spPr bwMode="auto">
            <a:xfrm>
              <a:off x="6798931"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973" name="Oval 742"/>
            <p:cNvSpPr>
              <a:spLocks noChangeAspect="1" noChangeArrowheads="1"/>
            </p:cNvSpPr>
            <p:nvPr/>
          </p:nvSpPr>
          <p:spPr bwMode="auto">
            <a:xfrm>
              <a:off x="6912014"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974" name="Oval 743"/>
            <p:cNvSpPr>
              <a:spLocks noChangeAspect="1" noChangeArrowheads="1"/>
            </p:cNvSpPr>
            <p:nvPr/>
          </p:nvSpPr>
          <p:spPr bwMode="auto">
            <a:xfrm>
              <a:off x="7023590"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975" name="Oval 744"/>
            <p:cNvSpPr>
              <a:spLocks noChangeAspect="1" noChangeArrowheads="1"/>
            </p:cNvSpPr>
            <p:nvPr/>
          </p:nvSpPr>
          <p:spPr bwMode="auto">
            <a:xfrm>
              <a:off x="7136674"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976" name="Oval 745"/>
            <p:cNvSpPr>
              <a:spLocks noChangeAspect="1" noChangeArrowheads="1"/>
            </p:cNvSpPr>
            <p:nvPr/>
          </p:nvSpPr>
          <p:spPr bwMode="auto">
            <a:xfrm>
              <a:off x="7361334"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977" name="Oval 746"/>
            <p:cNvSpPr>
              <a:spLocks noChangeAspect="1" noChangeArrowheads="1"/>
            </p:cNvSpPr>
            <p:nvPr/>
          </p:nvSpPr>
          <p:spPr bwMode="auto">
            <a:xfrm>
              <a:off x="7585994" y="2903796"/>
              <a:ext cx="85943" cy="85943"/>
            </a:xfrm>
            <a:prstGeom prst="ellipse">
              <a:avLst/>
            </a:prstGeom>
            <a:grpFill/>
            <a:ln>
              <a:noFill/>
            </a:ln>
            <a:effectLst/>
          </p:spPr>
          <p:txBody>
            <a:bodyPr wrap="none" anchor="ctr"/>
            <a:lstStyle/>
            <a:p>
              <a:pPr defTabSz="1218138">
                <a:defRPr/>
              </a:pPr>
              <a:endParaRPr lang="en-US" sz="2398" kern="0">
                <a:solidFill>
                  <a:srgbClr val="292929"/>
                </a:solidFill>
              </a:endParaRPr>
            </a:p>
          </p:txBody>
        </p:sp>
        <p:sp>
          <p:nvSpPr>
            <p:cNvPr id="1978" name="Oval 747"/>
            <p:cNvSpPr>
              <a:spLocks noChangeAspect="1" noChangeArrowheads="1"/>
            </p:cNvSpPr>
            <p:nvPr/>
          </p:nvSpPr>
          <p:spPr bwMode="auto">
            <a:xfrm>
              <a:off x="1518671"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979" name="Oval 748"/>
            <p:cNvSpPr>
              <a:spLocks noChangeAspect="1" noChangeArrowheads="1"/>
            </p:cNvSpPr>
            <p:nvPr/>
          </p:nvSpPr>
          <p:spPr bwMode="auto">
            <a:xfrm>
              <a:off x="1630247"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980" name="Oval 749"/>
            <p:cNvSpPr>
              <a:spLocks noChangeAspect="1" noChangeArrowheads="1"/>
            </p:cNvSpPr>
            <p:nvPr/>
          </p:nvSpPr>
          <p:spPr bwMode="auto">
            <a:xfrm>
              <a:off x="1743330"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981" name="Oval 750"/>
            <p:cNvSpPr>
              <a:spLocks noChangeAspect="1" noChangeArrowheads="1"/>
            </p:cNvSpPr>
            <p:nvPr/>
          </p:nvSpPr>
          <p:spPr bwMode="auto">
            <a:xfrm>
              <a:off x="1854906"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982" name="Oval 751"/>
            <p:cNvSpPr>
              <a:spLocks noChangeAspect="1" noChangeArrowheads="1"/>
            </p:cNvSpPr>
            <p:nvPr/>
          </p:nvSpPr>
          <p:spPr bwMode="auto">
            <a:xfrm>
              <a:off x="1967990"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983" name="Oval 752"/>
            <p:cNvSpPr>
              <a:spLocks noChangeAspect="1" noChangeArrowheads="1"/>
            </p:cNvSpPr>
            <p:nvPr/>
          </p:nvSpPr>
          <p:spPr bwMode="auto">
            <a:xfrm>
              <a:off x="2079566"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984" name="Oval 753"/>
            <p:cNvSpPr>
              <a:spLocks noChangeAspect="1" noChangeArrowheads="1"/>
            </p:cNvSpPr>
            <p:nvPr/>
          </p:nvSpPr>
          <p:spPr bwMode="auto">
            <a:xfrm>
              <a:off x="2192650"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985" name="Oval 754"/>
            <p:cNvSpPr>
              <a:spLocks noChangeAspect="1" noChangeArrowheads="1"/>
            </p:cNvSpPr>
            <p:nvPr/>
          </p:nvSpPr>
          <p:spPr bwMode="auto">
            <a:xfrm>
              <a:off x="2304226"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986" name="Oval 755"/>
            <p:cNvSpPr>
              <a:spLocks noChangeAspect="1" noChangeArrowheads="1"/>
            </p:cNvSpPr>
            <p:nvPr/>
          </p:nvSpPr>
          <p:spPr bwMode="auto">
            <a:xfrm>
              <a:off x="2417310"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987" name="Oval 756"/>
            <p:cNvSpPr>
              <a:spLocks noChangeAspect="1" noChangeArrowheads="1"/>
            </p:cNvSpPr>
            <p:nvPr/>
          </p:nvSpPr>
          <p:spPr bwMode="auto">
            <a:xfrm>
              <a:off x="4214589"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988" name="Oval 757"/>
            <p:cNvSpPr>
              <a:spLocks noChangeAspect="1" noChangeArrowheads="1"/>
            </p:cNvSpPr>
            <p:nvPr/>
          </p:nvSpPr>
          <p:spPr bwMode="auto">
            <a:xfrm>
              <a:off x="4327672"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989" name="Oval 758"/>
            <p:cNvSpPr>
              <a:spLocks noChangeAspect="1" noChangeArrowheads="1"/>
            </p:cNvSpPr>
            <p:nvPr/>
          </p:nvSpPr>
          <p:spPr bwMode="auto">
            <a:xfrm>
              <a:off x="4439248"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990" name="Oval 759"/>
            <p:cNvSpPr>
              <a:spLocks noChangeAspect="1" noChangeArrowheads="1"/>
            </p:cNvSpPr>
            <p:nvPr/>
          </p:nvSpPr>
          <p:spPr bwMode="auto">
            <a:xfrm>
              <a:off x="4552332"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991" name="Oval 760"/>
            <p:cNvSpPr>
              <a:spLocks noChangeAspect="1" noChangeArrowheads="1"/>
            </p:cNvSpPr>
            <p:nvPr/>
          </p:nvSpPr>
          <p:spPr bwMode="auto">
            <a:xfrm>
              <a:off x="5226311"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992" name="Oval 761"/>
            <p:cNvSpPr>
              <a:spLocks noChangeAspect="1" noChangeArrowheads="1"/>
            </p:cNvSpPr>
            <p:nvPr/>
          </p:nvSpPr>
          <p:spPr bwMode="auto">
            <a:xfrm>
              <a:off x="5337887"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993" name="Oval 762"/>
            <p:cNvSpPr>
              <a:spLocks noChangeAspect="1" noChangeArrowheads="1"/>
            </p:cNvSpPr>
            <p:nvPr/>
          </p:nvSpPr>
          <p:spPr bwMode="auto">
            <a:xfrm>
              <a:off x="5450972"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994" name="Oval 763"/>
            <p:cNvSpPr>
              <a:spLocks noChangeAspect="1" noChangeArrowheads="1"/>
            </p:cNvSpPr>
            <p:nvPr/>
          </p:nvSpPr>
          <p:spPr bwMode="auto">
            <a:xfrm>
              <a:off x="5562548"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995" name="Oval 764"/>
            <p:cNvSpPr>
              <a:spLocks noChangeAspect="1" noChangeArrowheads="1"/>
            </p:cNvSpPr>
            <p:nvPr/>
          </p:nvSpPr>
          <p:spPr bwMode="auto">
            <a:xfrm>
              <a:off x="5675631"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996" name="Oval 765"/>
            <p:cNvSpPr>
              <a:spLocks noChangeAspect="1" noChangeArrowheads="1"/>
            </p:cNvSpPr>
            <p:nvPr/>
          </p:nvSpPr>
          <p:spPr bwMode="auto">
            <a:xfrm>
              <a:off x="5787207"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997" name="Oval 766"/>
            <p:cNvSpPr>
              <a:spLocks noChangeAspect="1" noChangeArrowheads="1"/>
            </p:cNvSpPr>
            <p:nvPr/>
          </p:nvSpPr>
          <p:spPr bwMode="auto">
            <a:xfrm>
              <a:off x="5900291"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998" name="Oval 767"/>
            <p:cNvSpPr>
              <a:spLocks noChangeAspect="1" noChangeArrowheads="1"/>
            </p:cNvSpPr>
            <p:nvPr/>
          </p:nvSpPr>
          <p:spPr bwMode="auto">
            <a:xfrm>
              <a:off x="6013375"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1999" name="Oval 768"/>
            <p:cNvSpPr>
              <a:spLocks noChangeAspect="1" noChangeArrowheads="1"/>
            </p:cNvSpPr>
            <p:nvPr/>
          </p:nvSpPr>
          <p:spPr bwMode="auto">
            <a:xfrm>
              <a:off x="6124951"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000" name="Oval 769"/>
            <p:cNvSpPr>
              <a:spLocks noChangeAspect="1" noChangeArrowheads="1"/>
            </p:cNvSpPr>
            <p:nvPr/>
          </p:nvSpPr>
          <p:spPr bwMode="auto">
            <a:xfrm>
              <a:off x="6238035"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001" name="Oval 770"/>
            <p:cNvSpPr>
              <a:spLocks noChangeAspect="1" noChangeArrowheads="1"/>
            </p:cNvSpPr>
            <p:nvPr/>
          </p:nvSpPr>
          <p:spPr bwMode="auto">
            <a:xfrm>
              <a:off x="6349611"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002" name="Oval 771"/>
            <p:cNvSpPr>
              <a:spLocks noChangeAspect="1" noChangeArrowheads="1"/>
            </p:cNvSpPr>
            <p:nvPr/>
          </p:nvSpPr>
          <p:spPr bwMode="auto">
            <a:xfrm>
              <a:off x="6462694"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003" name="Oval 772"/>
            <p:cNvSpPr>
              <a:spLocks noChangeAspect="1" noChangeArrowheads="1"/>
            </p:cNvSpPr>
            <p:nvPr/>
          </p:nvSpPr>
          <p:spPr bwMode="auto">
            <a:xfrm>
              <a:off x="6574270"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004" name="Oval 773"/>
            <p:cNvSpPr>
              <a:spLocks noChangeAspect="1" noChangeArrowheads="1"/>
            </p:cNvSpPr>
            <p:nvPr/>
          </p:nvSpPr>
          <p:spPr bwMode="auto">
            <a:xfrm>
              <a:off x="6687355"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005" name="Oval 774"/>
            <p:cNvSpPr>
              <a:spLocks noChangeAspect="1" noChangeArrowheads="1"/>
            </p:cNvSpPr>
            <p:nvPr/>
          </p:nvSpPr>
          <p:spPr bwMode="auto">
            <a:xfrm>
              <a:off x="6798931"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006" name="Oval 775"/>
            <p:cNvSpPr>
              <a:spLocks noChangeAspect="1" noChangeArrowheads="1"/>
            </p:cNvSpPr>
            <p:nvPr/>
          </p:nvSpPr>
          <p:spPr bwMode="auto">
            <a:xfrm>
              <a:off x="6912014"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007" name="Oval 776"/>
            <p:cNvSpPr>
              <a:spLocks noChangeAspect="1" noChangeArrowheads="1"/>
            </p:cNvSpPr>
            <p:nvPr/>
          </p:nvSpPr>
          <p:spPr bwMode="auto">
            <a:xfrm>
              <a:off x="7023590"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008" name="Oval 777"/>
            <p:cNvSpPr>
              <a:spLocks noChangeAspect="1" noChangeArrowheads="1"/>
            </p:cNvSpPr>
            <p:nvPr/>
          </p:nvSpPr>
          <p:spPr bwMode="auto">
            <a:xfrm>
              <a:off x="7136674"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009" name="Oval 778"/>
            <p:cNvSpPr>
              <a:spLocks noChangeAspect="1" noChangeArrowheads="1"/>
            </p:cNvSpPr>
            <p:nvPr/>
          </p:nvSpPr>
          <p:spPr bwMode="auto">
            <a:xfrm>
              <a:off x="7472910"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010" name="Oval 779"/>
            <p:cNvSpPr>
              <a:spLocks noChangeAspect="1" noChangeArrowheads="1"/>
            </p:cNvSpPr>
            <p:nvPr/>
          </p:nvSpPr>
          <p:spPr bwMode="auto">
            <a:xfrm>
              <a:off x="7585994"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011" name="Oval 780"/>
            <p:cNvSpPr>
              <a:spLocks noChangeAspect="1" noChangeArrowheads="1"/>
            </p:cNvSpPr>
            <p:nvPr/>
          </p:nvSpPr>
          <p:spPr bwMode="auto">
            <a:xfrm>
              <a:off x="1630247"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012" name="Oval 781"/>
            <p:cNvSpPr>
              <a:spLocks noChangeAspect="1" noChangeArrowheads="1"/>
            </p:cNvSpPr>
            <p:nvPr/>
          </p:nvSpPr>
          <p:spPr bwMode="auto">
            <a:xfrm>
              <a:off x="1743330"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013" name="Oval 782"/>
            <p:cNvSpPr>
              <a:spLocks noChangeAspect="1" noChangeArrowheads="1"/>
            </p:cNvSpPr>
            <p:nvPr/>
          </p:nvSpPr>
          <p:spPr bwMode="auto">
            <a:xfrm>
              <a:off x="1854906"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014" name="Oval 783"/>
            <p:cNvSpPr>
              <a:spLocks noChangeAspect="1" noChangeArrowheads="1"/>
            </p:cNvSpPr>
            <p:nvPr/>
          </p:nvSpPr>
          <p:spPr bwMode="auto">
            <a:xfrm>
              <a:off x="1967990"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015" name="Oval 784"/>
            <p:cNvSpPr>
              <a:spLocks noChangeAspect="1" noChangeArrowheads="1"/>
            </p:cNvSpPr>
            <p:nvPr/>
          </p:nvSpPr>
          <p:spPr bwMode="auto">
            <a:xfrm>
              <a:off x="2079566"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016" name="Oval 785"/>
            <p:cNvSpPr>
              <a:spLocks noChangeAspect="1" noChangeArrowheads="1"/>
            </p:cNvSpPr>
            <p:nvPr/>
          </p:nvSpPr>
          <p:spPr bwMode="auto">
            <a:xfrm>
              <a:off x="2192650"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017" name="Oval 786"/>
            <p:cNvSpPr>
              <a:spLocks noChangeAspect="1" noChangeArrowheads="1"/>
            </p:cNvSpPr>
            <p:nvPr/>
          </p:nvSpPr>
          <p:spPr bwMode="auto">
            <a:xfrm>
              <a:off x="2304226"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018" name="Oval 787"/>
            <p:cNvSpPr>
              <a:spLocks noChangeAspect="1" noChangeArrowheads="1"/>
            </p:cNvSpPr>
            <p:nvPr/>
          </p:nvSpPr>
          <p:spPr bwMode="auto">
            <a:xfrm>
              <a:off x="2417310"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019" name="Oval 788"/>
            <p:cNvSpPr>
              <a:spLocks noChangeAspect="1" noChangeArrowheads="1"/>
            </p:cNvSpPr>
            <p:nvPr/>
          </p:nvSpPr>
          <p:spPr bwMode="auto">
            <a:xfrm>
              <a:off x="4103013"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020" name="Oval 789"/>
            <p:cNvSpPr>
              <a:spLocks noChangeAspect="1" noChangeArrowheads="1"/>
            </p:cNvSpPr>
            <p:nvPr/>
          </p:nvSpPr>
          <p:spPr bwMode="auto">
            <a:xfrm>
              <a:off x="4214589"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021" name="Oval 790"/>
            <p:cNvSpPr>
              <a:spLocks noChangeAspect="1" noChangeArrowheads="1"/>
            </p:cNvSpPr>
            <p:nvPr/>
          </p:nvSpPr>
          <p:spPr bwMode="auto">
            <a:xfrm>
              <a:off x="4327672"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022" name="Oval 791"/>
            <p:cNvSpPr>
              <a:spLocks noChangeAspect="1" noChangeArrowheads="1"/>
            </p:cNvSpPr>
            <p:nvPr/>
          </p:nvSpPr>
          <p:spPr bwMode="auto">
            <a:xfrm>
              <a:off x="4439248"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023" name="Oval 792"/>
            <p:cNvSpPr>
              <a:spLocks noChangeAspect="1" noChangeArrowheads="1"/>
            </p:cNvSpPr>
            <p:nvPr/>
          </p:nvSpPr>
          <p:spPr bwMode="auto">
            <a:xfrm>
              <a:off x="4552332"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024" name="Oval 793"/>
            <p:cNvSpPr>
              <a:spLocks noChangeAspect="1" noChangeArrowheads="1"/>
            </p:cNvSpPr>
            <p:nvPr/>
          </p:nvSpPr>
          <p:spPr bwMode="auto">
            <a:xfrm>
              <a:off x="4663908"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025" name="Oval 794"/>
            <p:cNvSpPr>
              <a:spLocks noChangeAspect="1" noChangeArrowheads="1"/>
            </p:cNvSpPr>
            <p:nvPr/>
          </p:nvSpPr>
          <p:spPr bwMode="auto">
            <a:xfrm>
              <a:off x="4776992"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026" name="Oval 795"/>
            <p:cNvSpPr>
              <a:spLocks noChangeAspect="1" noChangeArrowheads="1"/>
            </p:cNvSpPr>
            <p:nvPr/>
          </p:nvSpPr>
          <p:spPr bwMode="auto">
            <a:xfrm>
              <a:off x="4888568"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027" name="Oval 796"/>
            <p:cNvSpPr>
              <a:spLocks noChangeAspect="1" noChangeArrowheads="1"/>
            </p:cNvSpPr>
            <p:nvPr/>
          </p:nvSpPr>
          <p:spPr bwMode="auto">
            <a:xfrm>
              <a:off x="5001652"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028" name="Oval 797"/>
            <p:cNvSpPr>
              <a:spLocks noChangeAspect="1" noChangeArrowheads="1"/>
            </p:cNvSpPr>
            <p:nvPr/>
          </p:nvSpPr>
          <p:spPr bwMode="auto">
            <a:xfrm>
              <a:off x="5226311"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029" name="Oval 798"/>
            <p:cNvSpPr>
              <a:spLocks noChangeAspect="1" noChangeArrowheads="1"/>
            </p:cNvSpPr>
            <p:nvPr/>
          </p:nvSpPr>
          <p:spPr bwMode="auto">
            <a:xfrm>
              <a:off x="5337887"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030" name="Oval 799"/>
            <p:cNvSpPr>
              <a:spLocks noChangeAspect="1" noChangeArrowheads="1"/>
            </p:cNvSpPr>
            <p:nvPr/>
          </p:nvSpPr>
          <p:spPr bwMode="auto">
            <a:xfrm>
              <a:off x="5450972"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031" name="Oval 800"/>
            <p:cNvSpPr>
              <a:spLocks noChangeAspect="1" noChangeArrowheads="1"/>
            </p:cNvSpPr>
            <p:nvPr/>
          </p:nvSpPr>
          <p:spPr bwMode="auto">
            <a:xfrm>
              <a:off x="5562548"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032" name="Oval 801"/>
            <p:cNvSpPr>
              <a:spLocks noChangeAspect="1" noChangeArrowheads="1"/>
            </p:cNvSpPr>
            <p:nvPr/>
          </p:nvSpPr>
          <p:spPr bwMode="auto">
            <a:xfrm>
              <a:off x="5675631"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033" name="Oval 802"/>
            <p:cNvSpPr>
              <a:spLocks noChangeAspect="1" noChangeArrowheads="1"/>
            </p:cNvSpPr>
            <p:nvPr/>
          </p:nvSpPr>
          <p:spPr bwMode="auto">
            <a:xfrm>
              <a:off x="5787207"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034" name="Oval 803"/>
            <p:cNvSpPr>
              <a:spLocks noChangeAspect="1" noChangeArrowheads="1"/>
            </p:cNvSpPr>
            <p:nvPr/>
          </p:nvSpPr>
          <p:spPr bwMode="auto">
            <a:xfrm>
              <a:off x="5900291"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035" name="Oval 804"/>
            <p:cNvSpPr>
              <a:spLocks noChangeAspect="1" noChangeArrowheads="1"/>
            </p:cNvSpPr>
            <p:nvPr/>
          </p:nvSpPr>
          <p:spPr bwMode="auto">
            <a:xfrm>
              <a:off x="6013375"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036" name="Oval 805"/>
            <p:cNvSpPr>
              <a:spLocks noChangeAspect="1" noChangeArrowheads="1"/>
            </p:cNvSpPr>
            <p:nvPr/>
          </p:nvSpPr>
          <p:spPr bwMode="auto">
            <a:xfrm>
              <a:off x="6124951"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037" name="Oval 806"/>
            <p:cNvSpPr>
              <a:spLocks noChangeAspect="1" noChangeArrowheads="1"/>
            </p:cNvSpPr>
            <p:nvPr/>
          </p:nvSpPr>
          <p:spPr bwMode="auto">
            <a:xfrm>
              <a:off x="6238035"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038" name="Oval 807"/>
            <p:cNvSpPr>
              <a:spLocks noChangeAspect="1" noChangeArrowheads="1"/>
            </p:cNvSpPr>
            <p:nvPr/>
          </p:nvSpPr>
          <p:spPr bwMode="auto">
            <a:xfrm>
              <a:off x="6349611"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039" name="Oval 808"/>
            <p:cNvSpPr>
              <a:spLocks noChangeAspect="1" noChangeArrowheads="1"/>
            </p:cNvSpPr>
            <p:nvPr/>
          </p:nvSpPr>
          <p:spPr bwMode="auto">
            <a:xfrm>
              <a:off x="6462694"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040" name="Oval 809"/>
            <p:cNvSpPr>
              <a:spLocks noChangeAspect="1" noChangeArrowheads="1"/>
            </p:cNvSpPr>
            <p:nvPr/>
          </p:nvSpPr>
          <p:spPr bwMode="auto">
            <a:xfrm>
              <a:off x="6574270"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041" name="Oval 810"/>
            <p:cNvSpPr>
              <a:spLocks noChangeAspect="1" noChangeArrowheads="1"/>
            </p:cNvSpPr>
            <p:nvPr/>
          </p:nvSpPr>
          <p:spPr bwMode="auto">
            <a:xfrm>
              <a:off x="6687355"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042" name="Oval 811"/>
            <p:cNvSpPr>
              <a:spLocks noChangeAspect="1" noChangeArrowheads="1"/>
            </p:cNvSpPr>
            <p:nvPr/>
          </p:nvSpPr>
          <p:spPr bwMode="auto">
            <a:xfrm>
              <a:off x="6798931"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043" name="Oval 812"/>
            <p:cNvSpPr>
              <a:spLocks noChangeAspect="1" noChangeArrowheads="1"/>
            </p:cNvSpPr>
            <p:nvPr/>
          </p:nvSpPr>
          <p:spPr bwMode="auto">
            <a:xfrm>
              <a:off x="6912014"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044" name="Oval 813"/>
            <p:cNvSpPr>
              <a:spLocks noChangeAspect="1" noChangeArrowheads="1"/>
            </p:cNvSpPr>
            <p:nvPr/>
          </p:nvSpPr>
          <p:spPr bwMode="auto">
            <a:xfrm>
              <a:off x="7023590"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045" name="Oval 814"/>
            <p:cNvSpPr>
              <a:spLocks noChangeAspect="1" noChangeArrowheads="1"/>
            </p:cNvSpPr>
            <p:nvPr/>
          </p:nvSpPr>
          <p:spPr bwMode="auto">
            <a:xfrm>
              <a:off x="7136674"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046" name="Oval 815"/>
            <p:cNvSpPr>
              <a:spLocks noChangeAspect="1" noChangeArrowheads="1"/>
            </p:cNvSpPr>
            <p:nvPr/>
          </p:nvSpPr>
          <p:spPr bwMode="auto">
            <a:xfrm>
              <a:off x="1630247"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047" name="Oval 816"/>
            <p:cNvSpPr>
              <a:spLocks noChangeAspect="1" noChangeArrowheads="1"/>
            </p:cNvSpPr>
            <p:nvPr/>
          </p:nvSpPr>
          <p:spPr bwMode="auto">
            <a:xfrm>
              <a:off x="1743330"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048" name="Oval 817"/>
            <p:cNvSpPr>
              <a:spLocks noChangeAspect="1" noChangeArrowheads="1"/>
            </p:cNvSpPr>
            <p:nvPr/>
          </p:nvSpPr>
          <p:spPr bwMode="auto">
            <a:xfrm>
              <a:off x="1854906"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049" name="Oval 818"/>
            <p:cNvSpPr>
              <a:spLocks noChangeAspect="1" noChangeArrowheads="1"/>
            </p:cNvSpPr>
            <p:nvPr/>
          </p:nvSpPr>
          <p:spPr bwMode="auto">
            <a:xfrm>
              <a:off x="1967990"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050" name="Oval 819"/>
            <p:cNvSpPr>
              <a:spLocks noChangeAspect="1" noChangeArrowheads="1"/>
            </p:cNvSpPr>
            <p:nvPr/>
          </p:nvSpPr>
          <p:spPr bwMode="auto">
            <a:xfrm>
              <a:off x="2417310"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051" name="Oval 820"/>
            <p:cNvSpPr>
              <a:spLocks noChangeAspect="1" noChangeArrowheads="1"/>
            </p:cNvSpPr>
            <p:nvPr/>
          </p:nvSpPr>
          <p:spPr bwMode="auto">
            <a:xfrm>
              <a:off x="4103013"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052" name="Oval 821"/>
            <p:cNvSpPr>
              <a:spLocks noChangeAspect="1" noChangeArrowheads="1"/>
            </p:cNvSpPr>
            <p:nvPr/>
          </p:nvSpPr>
          <p:spPr bwMode="auto">
            <a:xfrm>
              <a:off x="4214589"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053" name="Oval 822"/>
            <p:cNvSpPr>
              <a:spLocks noChangeAspect="1" noChangeArrowheads="1"/>
            </p:cNvSpPr>
            <p:nvPr/>
          </p:nvSpPr>
          <p:spPr bwMode="auto">
            <a:xfrm>
              <a:off x="4327672"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054" name="Oval 823"/>
            <p:cNvSpPr>
              <a:spLocks noChangeAspect="1" noChangeArrowheads="1"/>
            </p:cNvSpPr>
            <p:nvPr/>
          </p:nvSpPr>
          <p:spPr bwMode="auto">
            <a:xfrm>
              <a:off x="4439248"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055" name="Oval 824"/>
            <p:cNvSpPr>
              <a:spLocks noChangeAspect="1" noChangeArrowheads="1"/>
            </p:cNvSpPr>
            <p:nvPr/>
          </p:nvSpPr>
          <p:spPr bwMode="auto">
            <a:xfrm>
              <a:off x="4552332"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056" name="Oval 825"/>
            <p:cNvSpPr>
              <a:spLocks noChangeAspect="1" noChangeArrowheads="1"/>
            </p:cNvSpPr>
            <p:nvPr/>
          </p:nvSpPr>
          <p:spPr bwMode="auto">
            <a:xfrm>
              <a:off x="4663908"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057" name="Oval 826"/>
            <p:cNvSpPr>
              <a:spLocks noChangeAspect="1" noChangeArrowheads="1"/>
            </p:cNvSpPr>
            <p:nvPr/>
          </p:nvSpPr>
          <p:spPr bwMode="auto">
            <a:xfrm>
              <a:off x="4776992"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058" name="Oval 827"/>
            <p:cNvSpPr>
              <a:spLocks noChangeAspect="1" noChangeArrowheads="1"/>
            </p:cNvSpPr>
            <p:nvPr/>
          </p:nvSpPr>
          <p:spPr bwMode="auto">
            <a:xfrm>
              <a:off x="4888568"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059" name="Oval 828"/>
            <p:cNvSpPr>
              <a:spLocks noChangeAspect="1" noChangeArrowheads="1"/>
            </p:cNvSpPr>
            <p:nvPr/>
          </p:nvSpPr>
          <p:spPr bwMode="auto">
            <a:xfrm>
              <a:off x="5001652"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060" name="Oval 829"/>
            <p:cNvSpPr>
              <a:spLocks noChangeAspect="1" noChangeArrowheads="1"/>
            </p:cNvSpPr>
            <p:nvPr/>
          </p:nvSpPr>
          <p:spPr bwMode="auto">
            <a:xfrm>
              <a:off x="5113228"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061" name="Oval 830"/>
            <p:cNvSpPr>
              <a:spLocks noChangeAspect="1" noChangeArrowheads="1"/>
            </p:cNvSpPr>
            <p:nvPr/>
          </p:nvSpPr>
          <p:spPr bwMode="auto">
            <a:xfrm>
              <a:off x="5226311"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062" name="Oval 831"/>
            <p:cNvSpPr>
              <a:spLocks noChangeAspect="1" noChangeArrowheads="1"/>
            </p:cNvSpPr>
            <p:nvPr/>
          </p:nvSpPr>
          <p:spPr bwMode="auto">
            <a:xfrm>
              <a:off x="5337887"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063" name="Oval 832"/>
            <p:cNvSpPr>
              <a:spLocks noChangeAspect="1" noChangeArrowheads="1"/>
            </p:cNvSpPr>
            <p:nvPr/>
          </p:nvSpPr>
          <p:spPr bwMode="auto">
            <a:xfrm>
              <a:off x="5450972"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064" name="Oval 833"/>
            <p:cNvSpPr>
              <a:spLocks noChangeAspect="1" noChangeArrowheads="1"/>
            </p:cNvSpPr>
            <p:nvPr/>
          </p:nvSpPr>
          <p:spPr bwMode="auto">
            <a:xfrm>
              <a:off x="5562548"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065" name="Oval 834"/>
            <p:cNvSpPr>
              <a:spLocks noChangeAspect="1" noChangeArrowheads="1"/>
            </p:cNvSpPr>
            <p:nvPr/>
          </p:nvSpPr>
          <p:spPr bwMode="auto">
            <a:xfrm>
              <a:off x="5675631"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066" name="Oval 835"/>
            <p:cNvSpPr>
              <a:spLocks noChangeAspect="1" noChangeArrowheads="1"/>
            </p:cNvSpPr>
            <p:nvPr/>
          </p:nvSpPr>
          <p:spPr bwMode="auto">
            <a:xfrm>
              <a:off x="5787207"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067" name="Oval 836"/>
            <p:cNvSpPr>
              <a:spLocks noChangeAspect="1" noChangeArrowheads="1"/>
            </p:cNvSpPr>
            <p:nvPr/>
          </p:nvSpPr>
          <p:spPr bwMode="auto">
            <a:xfrm>
              <a:off x="5900291"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068" name="Oval 837"/>
            <p:cNvSpPr>
              <a:spLocks noChangeAspect="1" noChangeArrowheads="1"/>
            </p:cNvSpPr>
            <p:nvPr/>
          </p:nvSpPr>
          <p:spPr bwMode="auto">
            <a:xfrm>
              <a:off x="6013375"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069" name="Oval 838"/>
            <p:cNvSpPr>
              <a:spLocks noChangeAspect="1" noChangeArrowheads="1"/>
            </p:cNvSpPr>
            <p:nvPr/>
          </p:nvSpPr>
          <p:spPr bwMode="auto">
            <a:xfrm>
              <a:off x="6124951"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070" name="Oval 839"/>
            <p:cNvSpPr>
              <a:spLocks noChangeAspect="1" noChangeArrowheads="1"/>
            </p:cNvSpPr>
            <p:nvPr/>
          </p:nvSpPr>
          <p:spPr bwMode="auto">
            <a:xfrm>
              <a:off x="6238035"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071" name="Oval 840"/>
            <p:cNvSpPr>
              <a:spLocks noChangeAspect="1" noChangeArrowheads="1"/>
            </p:cNvSpPr>
            <p:nvPr/>
          </p:nvSpPr>
          <p:spPr bwMode="auto">
            <a:xfrm>
              <a:off x="6349611"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072" name="Oval 841"/>
            <p:cNvSpPr>
              <a:spLocks noChangeAspect="1" noChangeArrowheads="1"/>
            </p:cNvSpPr>
            <p:nvPr/>
          </p:nvSpPr>
          <p:spPr bwMode="auto">
            <a:xfrm>
              <a:off x="6462694"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073" name="Oval 842"/>
            <p:cNvSpPr>
              <a:spLocks noChangeAspect="1" noChangeArrowheads="1"/>
            </p:cNvSpPr>
            <p:nvPr/>
          </p:nvSpPr>
          <p:spPr bwMode="auto">
            <a:xfrm>
              <a:off x="6574270"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074" name="Oval 843"/>
            <p:cNvSpPr>
              <a:spLocks noChangeAspect="1" noChangeArrowheads="1"/>
            </p:cNvSpPr>
            <p:nvPr/>
          </p:nvSpPr>
          <p:spPr bwMode="auto">
            <a:xfrm>
              <a:off x="6687355"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075" name="Oval 844"/>
            <p:cNvSpPr>
              <a:spLocks noChangeAspect="1" noChangeArrowheads="1"/>
            </p:cNvSpPr>
            <p:nvPr/>
          </p:nvSpPr>
          <p:spPr bwMode="auto">
            <a:xfrm>
              <a:off x="6798931"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076" name="Oval 845"/>
            <p:cNvSpPr>
              <a:spLocks noChangeAspect="1" noChangeArrowheads="1"/>
            </p:cNvSpPr>
            <p:nvPr/>
          </p:nvSpPr>
          <p:spPr bwMode="auto">
            <a:xfrm>
              <a:off x="6912014"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077" name="Oval 846"/>
            <p:cNvSpPr>
              <a:spLocks noChangeAspect="1" noChangeArrowheads="1"/>
            </p:cNvSpPr>
            <p:nvPr/>
          </p:nvSpPr>
          <p:spPr bwMode="auto">
            <a:xfrm>
              <a:off x="7023590"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078" name="Oval 847"/>
            <p:cNvSpPr>
              <a:spLocks noChangeAspect="1" noChangeArrowheads="1"/>
            </p:cNvSpPr>
            <p:nvPr/>
          </p:nvSpPr>
          <p:spPr bwMode="auto">
            <a:xfrm>
              <a:off x="7136674"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079" name="Oval 848"/>
            <p:cNvSpPr>
              <a:spLocks noChangeAspect="1" noChangeArrowheads="1"/>
            </p:cNvSpPr>
            <p:nvPr/>
          </p:nvSpPr>
          <p:spPr bwMode="auto">
            <a:xfrm>
              <a:off x="1743330"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080" name="Oval 849"/>
            <p:cNvSpPr>
              <a:spLocks noChangeAspect="1" noChangeArrowheads="1"/>
            </p:cNvSpPr>
            <p:nvPr/>
          </p:nvSpPr>
          <p:spPr bwMode="auto">
            <a:xfrm>
              <a:off x="1854906"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081" name="Oval 850"/>
            <p:cNvSpPr>
              <a:spLocks noChangeAspect="1" noChangeArrowheads="1"/>
            </p:cNvSpPr>
            <p:nvPr/>
          </p:nvSpPr>
          <p:spPr bwMode="auto">
            <a:xfrm>
              <a:off x="1967990"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082" name="Oval 851"/>
            <p:cNvSpPr>
              <a:spLocks noChangeAspect="1" noChangeArrowheads="1"/>
            </p:cNvSpPr>
            <p:nvPr/>
          </p:nvSpPr>
          <p:spPr bwMode="auto">
            <a:xfrm>
              <a:off x="3989928"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083" name="Oval 852"/>
            <p:cNvSpPr>
              <a:spLocks noChangeAspect="1" noChangeArrowheads="1"/>
            </p:cNvSpPr>
            <p:nvPr/>
          </p:nvSpPr>
          <p:spPr bwMode="auto">
            <a:xfrm>
              <a:off x="4103013"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084" name="Oval 853"/>
            <p:cNvSpPr>
              <a:spLocks noChangeAspect="1" noChangeArrowheads="1"/>
            </p:cNvSpPr>
            <p:nvPr/>
          </p:nvSpPr>
          <p:spPr bwMode="auto">
            <a:xfrm>
              <a:off x="4214589"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085" name="Oval 854"/>
            <p:cNvSpPr>
              <a:spLocks noChangeAspect="1" noChangeArrowheads="1"/>
            </p:cNvSpPr>
            <p:nvPr/>
          </p:nvSpPr>
          <p:spPr bwMode="auto">
            <a:xfrm>
              <a:off x="4327672"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086" name="Oval 855"/>
            <p:cNvSpPr>
              <a:spLocks noChangeAspect="1" noChangeArrowheads="1"/>
            </p:cNvSpPr>
            <p:nvPr/>
          </p:nvSpPr>
          <p:spPr bwMode="auto">
            <a:xfrm>
              <a:off x="4439248"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087" name="Oval 856"/>
            <p:cNvSpPr>
              <a:spLocks noChangeAspect="1" noChangeArrowheads="1"/>
            </p:cNvSpPr>
            <p:nvPr/>
          </p:nvSpPr>
          <p:spPr bwMode="auto">
            <a:xfrm>
              <a:off x="4552332"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088" name="Oval 857"/>
            <p:cNvSpPr>
              <a:spLocks noChangeAspect="1" noChangeArrowheads="1"/>
            </p:cNvSpPr>
            <p:nvPr/>
          </p:nvSpPr>
          <p:spPr bwMode="auto">
            <a:xfrm>
              <a:off x="4663908"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089" name="Oval 858"/>
            <p:cNvSpPr>
              <a:spLocks noChangeAspect="1" noChangeArrowheads="1"/>
            </p:cNvSpPr>
            <p:nvPr/>
          </p:nvSpPr>
          <p:spPr bwMode="auto">
            <a:xfrm>
              <a:off x="4776992"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090" name="Oval 859"/>
            <p:cNvSpPr>
              <a:spLocks noChangeAspect="1" noChangeArrowheads="1"/>
            </p:cNvSpPr>
            <p:nvPr/>
          </p:nvSpPr>
          <p:spPr bwMode="auto">
            <a:xfrm>
              <a:off x="4888568"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091" name="Oval 860"/>
            <p:cNvSpPr>
              <a:spLocks noChangeAspect="1" noChangeArrowheads="1"/>
            </p:cNvSpPr>
            <p:nvPr/>
          </p:nvSpPr>
          <p:spPr bwMode="auto">
            <a:xfrm>
              <a:off x="5001652"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092" name="Oval 861"/>
            <p:cNvSpPr>
              <a:spLocks noChangeAspect="1" noChangeArrowheads="1"/>
            </p:cNvSpPr>
            <p:nvPr/>
          </p:nvSpPr>
          <p:spPr bwMode="auto">
            <a:xfrm>
              <a:off x="5113228"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093" name="Oval 862"/>
            <p:cNvSpPr>
              <a:spLocks noChangeAspect="1" noChangeArrowheads="1"/>
            </p:cNvSpPr>
            <p:nvPr/>
          </p:nvSpPr>
          <p:spPr bwMode="auto">
            <a:xfrm>
              <a:off x="5226311"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094" name="Oval 863"/>
            <p:cNvSpPr>
              <a:spLocks noChangeAspect="1" noChangeArrowheads="1"/>
            </p:cNvSpPr>
            <p:nvPr/>
          </p:nvSpPr>
          <p:spPr bwMode="auto">
            <a:xfrm>
              <a:off x="5337887"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095" name="Oval 864"/>
            <p:cNvSpPr>
              <a:spLocks noChangeAspect="1" noChangeArrowheads="1"/>
            </p:cNvSpPr>
            <p:nvPr/>
          </p:nvSpPr>
          <p:spPr bwMode="auto">
            <a:xfrm>
              <a:off x="5450972"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096" name="Oval 865"/>
            <p:cNvSpPr>
              <a:spLocks noChangeAspect="1" noChangeArrowheads="1"/>
            </p:cNvSpPr>
            <p:nvPr/>
          </p:nvSpPr>
          <p:spPr bwMode="auto">
            <a:xfrm>
              <a:off x="5562548"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097" name="Oval 866"/>
            <p:cNvSpPr>
              <a:spLocks noChangeAspect="1" noChangeArrowheads="1"/>
            </p:cNvSpPr>
            <p:nvPr/>
          </p:nvSpPr>
          <p:spPr bwMode="auto">
            <a:xfrm>
              <a:off x="5675631"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098" name="Oval 867"/>
            <p:cNvSpPr>
              <a:spLocks noChangeAspect="1" noChangeArrowheads="1"/>
            </p:cNvSpPr>
            <p:nvPr/>
          </p:nvSpPr>
          <p:spPr bwMode="auto">
            <a:xfrm>
              <a:off x="5787207"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099" name="Oval 868"/>
            <p:cNvSpPr>
              <a:spLocks noChangeAspect="1" noChangeArrowheads="1"/>
            </p:cNvSpPr>
            <p:nvPr/>
          </p:nvSpPr>
          <p:spPr bwMode="auto">
            <a:xfrm>
              <a:off x="5900291"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100" name="Oval 869"/>
            <p:cNvSpPr>
              <a:spLocks noChangeAspect="1" noChangeArrowheads="1"/>
            </p:cNvSpPr>
            <p:nvPr/>
          </p:nvSpPr>
          <p:spPr bwMode="auto">
            <a:xfrm>
              <a:off x="6013375"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101" name="Oval 870"/>
            <p:cNvSpPr>
              <a:spLocks noChangeAspect="1" noChangeArrowheads="1"/>
            </p:cNvSpPr>
            <p:nvPr/>
          </p:nvSpPr>
          <p:spPr bwMode="auto">
            <a:xfrm>
              <a:off x="6124951"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102" name="Oval 871"/>
            <p:cNvSpPr>
              <a:spLocks noChangeAspect="1" noChangeArrowheads="1"/>
            </p:cNvSpPr>
            <p:nvPr/>
          </p:nvSpPr>
          <p:spPr bwMode="auto">
            <a:xfrm>
              <a:off x="6238035"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103" name="Oval 872"/>
            <p:cNvSpPr>
              <a:spLocks noChangeAspect="1" noChangeArrowheads="1"/>
            </p:cNvSpPr>
            <p:nvPr/>
          </p:nvSpPr>
          <p:spPr bwMode="auto">
            <a:xfrm>
              <a:off x="6349611"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104" name="Oval 873"/>
            <p:cNvSpPr>
              <a:spLocks noChangeAspect="1" noChangeArrowheads="1"/>
            </p:cNvSpPr>
            <p:nvPr/>
          </p:nvSpPr>
          <p:spPr bwMode="auto">
            <a:xfrm>
              <a:off x="6462694"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105" name="Oval 874"/>
            <p:cNvSpPr>
              <a:spLocks noChangeAspect="1" noChangeArrowheads="1"/>
            </p:cNvSpPr>
            <p:nvPr/>
          </p:nvSpPr>
          <p:spPr bwMode="auto">
            <a:xfrm>
              <a:off x="6574270"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106" name="Oval 875"/>
            <p:cNvSpPr>
              <a:spLocks noChangeAspect="1" noChangeArrowheads="1"/>
            </p:cNvSpPr>
            <p:nvPr/>
          </p:nvSpPr>
          <p:spPr bwMode="auto">
            <a:xfrm>
              <a:off x="6687355"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107" name="Oval 876"/>
            <p:cNvSpPr>
              <a:spLocks noChangeAspect="1" noChangeArrowheads="1"/>
            </p:cNvSpPr>
            <p:nvPr/>
          </p:nvSpPr>
          <p:spPr bwMode="auto">
            <a:xfrm>
              <a:off x="6798931"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108" name="Oval 877"/>
            <p:cNvSpPr>
              <a:spLocks noChangeAspect="1" noChangeArrowheads="1"/>
            </p:cNvSpPr>
            <p:nvPr/>
          </p:nvSpPr>
          <p:spPr bwMode="auto">
            <a:xfrm>
              <a:off x="6912014"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109" name="Oval 878"/>
            <p:cNvSpPr>
              <a:spLocks noChangeAspect="1" noChangeArrowheads="1"/>
            </p:cNvSpPr>
            <p:nvPr/>
          </p:nvSpPr>
          <p:spPr bwMode="auto">
            <a:xfrm>
              <a:off x="7023590"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110" name="Oval 879"/>
            <p:cNvSpPr>
              <a:spLocks noChangeAspect="1" noChangeArrowheads="1"/>
            </p:cNvSpPr>
            <p:nvPr/>
          </p:nvSpPr>
          <p:spPr bwMode="auto">
            <a:xfrm>
              <a:off x="7136674"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111" name="Oval 880"/>
            <p:cNvSpPr>
              <a:spLocks noChangeAspect="1" noChangeArrowheads="1"/>
            </p:cNvSpPr>
            <p:nvPr/>
          </p:nvSpPr>
          <p:spPr bwMode="auto">
            <a:xfrm>
              <a:off x="1854906"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112" name="Oval 881"/>
            <p:cNvSpPr>
              <a:spLocks noChangeAspect="1" noChangeArrowheads="1"/>
            </p:cNvSpPr>
            <p:nvPr/>
          </p:nvSpPr>
          <p:spPr bwMode="auto">
            <a:xfrm>
              <a:off x="1967990"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113" name="Oval 882"/>
            <p:cNvSpPr>
              <a:spLocks noChangeAspect="1" noChangeArrowheads="1"/>
            </p:cNvSpPr>
            <p:nvPr/>
          </p:nvSpPr>
          <p:spPr bwMode="auto">
            <a:xfrm>
              <a:off x="2192650"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114" name="Oval 883"/>
            <p:cNvSpPr>
              <a:spLocks noChangeAspect="1" noChangeArrowheads="1"/>
            </p:cNvSpPr>
            <p:nvPr/>
          </p:nvSpPr>
          <p:spPr bwMode="auto">
            <a:xfrm>
              <a:off x="2417310"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115" name="Oval 884"/>
            <p:cNvSpPr>
              <a:spLocks noChangeAspect="1" noChangeArrowheads="1"/>
            </p:cNvSpPr>
            <p:nvPr/>
          </p:nvSpPr>
          <p:spPr bwMode="auto">
            <a:xfrm>
              <a:off x="3989928"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116" name="Oval 885"/>
            <p:cNvSpPr>
              <a:spLocks noChangeAspect="1" noChangeArrowheads="1"/>
            </p:cNvSpPr>
            <p:nvPr/>
          </p:nvSpPr>
          <p:spPr bwMode="auto">
            <a:xfrm>
              <a:off x="4103013"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117" name="Oval 886"/>
            <p:cNvSpPr>
              <a:spLocks noChangeAspect="1" noChangeArrowheads="1"/>
            </p:cNvSpPr>
            <p:nvPr/>
          </p:nvSpPr>
          <p:spPr bwMode="auto">
            <a:xfrm>
              <a:off x="4214589"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118" name="Oval 887"/>
            <p:cNvSpPr>
              <a:spLocks noChangeAspect="1" noChangeArrowheads="1"/>
            </p:cNvSpPr>
            <p:nvPr/>
          </p:nvSpPr>
          <p:spPr bwMode="auto">
            <a:xfrm>
              <a:off x="4327672"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119" name="Oval 888"/>
            <p:cNvSpPr>
              <a:spLocks noChangeAspect="1" noChangeArrowheads="1"/>
            </p:cNvSpPr>
            <p:nvPr/>
          </p:nvSpPr>
          <p:spPr bwMode="auto">
            <a:xfrm>
              <a:off x="4439248"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120" name="Oval 889"/>
            <p:cNvSpPr>
              <a:spLocks noChangeAspect="1" noChangeArrowheads="1"/>
            </p:cNvSpPr>
            <p:nvPr/>
          </p:nvSpPr>
          <p:spPr bwMode="auto">
            <a:xfrm>
              <a:off x="4552332"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121" name="Oval 890"/>
            <p:cNvSpPr>
              <a:spLocks noChangeAspect="1" noChangeArrowheads="1"/>
            </p:cNvSpPr>
            <p:nvPr/>
          </p:nvSpPr>
          <p:spPr bwMode="auto">
            <a:xfrm>
              <a:off x="4663908"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122" name="Oval 891"/>
            <p:cNvSpPr>
              <a:spLocks noChangeAspect="1" noChangeArrowheads="1"/>
            </p:cNvSpPr>
            <p:nvPr/>
          </p:nvSpPr>
          <p:spPr bwMode="auto">
            <a:xfrm>
              <a:off x="4776992"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123" name="Oval 892"/>
            <p:cNvSpPr>
              <a:spLocks noChangeAspect="1" noChangeArrowheads="1"/>
            </p:cNvSpPr>
            <p:nvPr/>
          </p:nvSpPr>
          <p:spPr bwMode="auto">
            <a:xfrm>
              <a:off x="4888568"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124" name="Oval 893"/>
            <p:cNvSpPr>
              <a:spLocks noChangeAspect="1" noChangeArrowheads="1"/>
            </p:cNvSpPr>
            <p:nvPr/>
          </p:nvSpPr>
          <p:spPr bwMode="auto">
            <a:xfrm>
              <a:off x="5001652"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125" name="Oval 894"/>
            <p:cNvSpPr>
              <a:spLocks noChangeAspect="1" noChangeArrowheads="1"/>
            </p:cNvSpPr>
            <p:nvPr/>
          </p:nvSpPr>
          <p:spPr bwMode="auto">
            <a:xfrm>
              <a:off x="5113228"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126" name="Oval 895"/>
            <p:cNvSpPr>
              <a:spLocks noChangeAspect="1" noChangeArrowheads="1"/>
            </p:cNvSpPr>
            <p:nvPr/>
          </p:nvSpPr>
          <p:spPr bwMode="auto">
            <a:xfrm>
              <a:off x="5337887"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127" name="Oval 896"/>
            <p:cNvSpPr>
              <a:spLocks noChangeAspect="1" noChangeArrowheads="1"/>
            </p:cNvSpPr>
            <p:nvPr/>
          </p:nvSpPr>
          <p:spPr bwMode="auto">
            <a:xfrm>
              <a:off x="5450972"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128" name="Oval 897"/>
            <p:cNvSpPr>
              <a:spLocks noChangeAspect="1" noChangeArrowheads="1"/>
            </p:cNvSpPr>
            <p:nvPr/>
          </p:nvSpPr>
          <p:spPr bwMode="auto">
            <a:xfrm>
              <a:off x="5562548"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129" name="Oval 898"/>
            <p:cNvSpPr>
              <a:spLocks noChangeAspect="1" noChangeArrowheads="1"/>
            </p:cNvSpPr>
            <p:nvPr/>
          </p:nvSpPr>
          <p:spPr bwMode="auto">
            <a:xfrm>
              <a:off x="5675631"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130" name="Oval 899"/>
            <p:cNvSpPr>
              <a:spLocks noChangeAspect="1" noChangeArrowheads="1"/>
            </p:cNvSpPr>
            <p:nvPr/>
          </p:nvSpPr>
          <p:spPr bwMode="auto">
            <a:xfrm>
              <a:off x="6013375"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131" name="Oval 900"/>
            <p:cNvSpPr>
              <a:spLocks noChangeAspect="1" noChangeArrowheads="1"/>
            </p:cNvSpPr>
            <p:nvPr/>
          </p:nvSpPr>
          <p:spPr bwMode="auto">
            <a:xfrm>
              <a:off x="6124951"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132" name="Oval 901"/>
            <p:cNvSpPr>
              <a:spLocks noChangeAspect="1" noChangeArrowheads="1"/>
            </p:cNvSpPr>
            <p:nvPr/>
          </p:nvSpPr>
          <p:spPr bwMode="auto">
            <a:xfrm>
              <a:off x="6238035"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133" name="Oval 902"/>
            <p:cNvSpPr>
              <a:spLocks noChangeAspect="1" noChangeArrowheads="1"/>
            </p:cNvSpPr>
            <p:nvPr/>
          </p:nvSpPr>
          <p:spPr bwMode="auto">
            <a:xfrm>
              <a:off x="6349611"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134" name="Oval 903"/>
            <p:cNvSpPr>
              <a:spLocks noChangeAspect="1" noChangeArrowheads="1"/>
            </p:cNvSpPr>
            <p:nvPr/>
          </p:nvSpPr>
          <p:spPr bwMode="auto">
            <a:xfrm>
              <a:off x="6574270"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135" name="Oval 904"/>
            <p:cNvSpPr>
              <a:spLocks noChangeAspect="1" noChangeArrowheads="1"/>
            </p:cNvSpPr>
            <p:nvPr/>
          </p:nvSpPr>
          <p:spPr bwMode="auto">
            <a:xfrm>
              <a:off x="6687355"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136" name="Oval 905"/>
            <p:cNvSpPr>
              <a:spLocks noChangeAspect="1" noChangeArrowheads="1"/>
            </p:cNvSpPr>
            <p:nvPr/>
          </p:nvSpPr>
          <p:spPr bwMode="auto">
            <a:xfrm>
              <a:off x="6798931"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137" name="Oval 906"/>
            <p:cNvSpPr>
              <a:spLocks noChangeAspect="1" noChangeArrowheads="1"/>
            </p:cNvSpPr>
            <p:nvPr/>
          </p:nvSpPr>
          <p:spPr bwMode="auto">
            <a:xfrm>
              <a:off x="1854906"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138" name="Oval 907"/>
            <p:cNvSpPr>
              <a:spLocks noChangeAspect="1" noChangeArrowheads="1"/>
            </p:cNvSpPr>
            <p:nvPr/>
          </p:nvSpPr>
          <p:spPr bwMode="auto">
            <a:xfrm>
              <a:off x="1967990"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139" name="Oval 908"/>
            <p:cNvSpPr>
              <a:spLocks noChangeAspect="1" noChangeArrowheads="1"/>
            </p:cNvSpPr>
            <p:nvPr/>
          </p:nvSpPr>
          <p:spPr bwMode="auto">
            <a:xfrm>
              <a:off x="2079566"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140" name="Oval 909"/>
            <p:cNvSpPr>
              <a:spLocks noChangeAspect="1" noChangeArrowheads="1"/>
            </p:cNvSpPr>
            <p:nvPr/>
          </p:nvSpPr>
          <p:spPr bwMode="auto">
            <a:xfrm>
              <a:off x="2192650"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141" name="Oval 910"/>
            <p:cNvSpPr>
              <a:spLocks noChangeAspect="1" noChangeArrowheads="1"/>
            </p:cNvSpPr>
            <p:nvPr/>
          </p:nvSpPr>
          <p:spPr bwMode="auto">
            <a:xfrm>
              <a:off x="2641969"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142" name="Oval 911"/>
            <p:cNvSpPr>
              <a:spLocks noChangeAspect="1" noChangeArrowheads="1"/>
            </p:cNvSpPr>
            <p:nvPr/>
          </p:nvSpPr>
          <p:spPr bwMode="auto">
            <a:xfrm>
              <a:off x="3989928"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143" name="Oval 912"/>
            <p:cNvSpPr>
              <a:spLocks noChangeAspect="1" noChangeArrowheads="1"/>
            </p:cNvSpPr>
            <p:nvPr/>
          </p:nvSpPr>
          <p:spPr bwMode="auto">
            <a:xfrm>
              <a:off x="4103013"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144" name="Oval 913"/>
            <p:cNvSpPr>
              <a:spLocks noChangeAspect="1" noChangeArrowheads="1"/>
            </p:cNvSpPr>
            <p:nvPr/>
          </p:nvSpPr>
          <p:spPr bwMode="auto">
            <a:xfrm>
              <a:off x="4214589"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145" name="Oval 914"/>
            <p:cNvSpPr>
              <a:spLocks noChangeAspect="1" noChangeArrowheads="1"/>
            </p:cNvSpPr>
            <p:nvPr/>
          </p:nvSpPr>
          <p:spPr bwMode="auto">
            <a:xfrm>
              <a:off x="4327672"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146" name="Oval 915"/>
            <p:cNvSpPr>
              <a:spLocks noChangeAspect="1" noChangeArrowheads="1"/>
            </p:cNvSpPr>
            <p:nvPr/>
          </p:nvSpPr>
          <p:spPr bwMode="auto">
            <a:xfrm>
              <a:off x="4439248"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147" name="Oval 916"/>
            <p:cNvSpPr>
              <a:spLocks noChangeAspect="1" noChangeArrowheads="1"/>
            </p:cNvSpPr>
            <p:nvPr/>
          </p:nvSpPr>
          <p:spPr bwMode="auto">
            <a:xfrm>
              <a:off x="4552332"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148" name="Oval 917"/>
            <p:cNvSpPr>
              <a:spLocks noChangeAspect="1" noChangeArrowheads="1"/>
            </p:cNvSpPr>
            <p:nvPr/>
          </p:nvSpPr>
          <p:spPr bwMode="auto">
            <a:xfrm>
              <a:off x="4663908"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149" name="Oval 918"/>
            <p:cNvSpPr>
              <a:spLocks noChangeAspect="1" noChangeArrowheads="1"/>
            </p:cNvSpPr>
            <p:nvPr/>
          </p:nvSpPr>
          <p:spPr bwMode="auto">
            <a:xfrm>
              <a:off x="4776992"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150" name="Oval 919"/>
            <p:cNvSpPr>
              <a:spLocks noChangeAspect="1" noChangeArrowheads="1"/>
            </p:cNvSpPr>
            <p:nvPr/>
          </p:nvSpPr>
          <p:spPr bwMode="auto">
            <a:xfrm>
              <a:off x="4888568"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151" name="Oval 920"/>
            <p:cNvSpPr>
              <a:spLocks noChangeAspect="1" noChangeArrowheads="1"/>
            </p:cNvSpPr>
            <p:nvPr/>
          </p:nvSpPr>
          <p:spPr bwMode="auto">
            <a:xfrm>
              <a:off x="5001652"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152" name="Oval 921"/>
            <p:cNvSpPr>
              <a:spLocks noChangeAspect="1" noChangeArrowheads="1"/>
            </p:cNvSpPr>
            <p:nvPr/>
          </p:nvSpPr>
          <p:spPr bwMode="auto">
            <a:xfrm>
              <a:off x="5113228"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153" name="Oval 922"/>
            <p:cNvSpPr>
              <a:spLocks noChangeAspect="1" noChangeArrowheads="1"/>
            </p:cNvSpPr>
            <p:nvPr/>
          </p:nvSpPr>
          <p:spPr bwMode="auto">
            <a:xfrm>
              <a:off x="5337887"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154" name="Oval 923"/>
            <p:cNvSpPr>
              <a:spLocks noChangeAspect="1" noChangeArrowheads="1"/>
            </p:cNvSpPr>
            <p:nvPr/>
          </p:nvSpPr>
          <p:spPr bwMode="auto">
            <a:xfrm>
              <a:off x="5450972"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155" name="Oval 924"/>
            <p:cNvSpPr>
              <a:spLocks noChangeAspect="1" noChangeArrowheads="1"/>
            </p:cNvSpPr>
            <p:nvPr/>
          </p:nvSpPr>
          <p:spPr bwMode="auto">
            <a:xfrm>
              <a:off x="5562548"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156" name="Oval 925"/>
            <p:cNvSpPr>
              <a:spLocks noChangeAspect="1" noChangeArrowheads="1"/>
            </p:cNvSpPr>
            <p:nvPr/>
          </p:nvSpPr>
          <p:spPr bwMode="auto">
            <a:xfrm>
              <a:off x="6124951"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157" name="Oval 926"/>
            <p:cNvSpPr>
              <a:spLocks noChangeAspect="1" noChangeArrowheads="1"/>
            </p:cNvSpPr>
            <p:nvPr/>
          </p:nvSpPr>
          <p:spPr bwMode="auto">
            <a:xfrm>
              <a:off x="6238035"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158" name="Oval 927"/>
            <p:cNvSpPr>
              <a:spLocks noChangeAspect="1" noChangeArrowheads="1"/>
            </p:cNvSpPr>
            <p:nvPr/>
          </p:nvSpPr>
          <p:spPr bwMode="auto">
            <a:xfrm>
              <a:off x="6574270"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159" name="Oval 928"/>
            <p:cNvSpPr>
              <a:spLocks noChangeAspect="1" noChangeArrowheads="1"/>
            </p:cNvSpPr>
            <p:nvPr/>
          </p:nvSpPr>
          <p:spPr bwMode="auto">
            <a:xfrm>
              <a:off x="6687355"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160" name="Oval 929"/>
            <p:cNvSpPr>
              <a:spLocks noChangeAspect="1" noChangeArrowheads="1"/>
            </p:cNvSpPr>
            <p:nvPr/>
          </p:nvSpPr>
          <p:spPr bwMode="auto">
            <a:xfrm>
              <a:off x="6798931"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161" name="Oval 930"/>
            <p:cNvSpPr>
              <a:spLocks noChangeAspect="1" noChangeArrowheads="1"/>
            </p:cNvSpPr>
            <p:nvPr/>
          </p:nvSpPr>
          <p:spPr bwMode="auto">
            <a:xfrm>
              <a:off x="6912014"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162" name="Oval 931"/>
            <p:cNvSpPr>
              <a:spLocks noChangeAspect="1" noChangeArrowheads="1"/>
            </p:cNvSpPr>
            <p:nvPr/>
          </p:nvSpPr>
          <p:spPr bwMode="auto">
            <a:xfrm>
              <a:off x="7136674"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163" name="Oval 932"/>
            <p:cNvSpPr>
              <a:spLocks noChangeAspect="1" noChangeArrowheads="1"/>
            </p:cNvSpPr>
            <p:nvPr/>
          </p:nvSpPr>
          <p:spPr bwMode="auto">
            <a:xfrm>
              <a:off x="7248250" y="3526510"/>
              <a:ext cx="85943" cy="85944"/>
            </a:xfrm>
            <a:prstGeom prst="ellipse">
              <a:avLst/>
            </a:prstGeom>
            <a:grpFill/>
            <a:ln>
              <a:noFill/>
            </a:ln>
            <a:effectLst/>
          </p:spPr>
          <p:txBody>
            <a:bodyPr wrap="none" anchor="ctr"/>
            <a:lstStyle/>
            <a:p>
              <a:pPr defTabSz="1218138">
                <a:defRPr/>
              </a:pPr>
              <a:endParaRPr lang="en-US" sz="2398" kern="0">
                <a:solidFill>
                  <a:srgbClr val="292929"/>
                </a:solidFill>
              </a:endParaRPr>
            </a:p>
          </p:txBody>
        </p:sp>
        <p:sp>
          <p:nvSpPr>
            <p:cNvPr id="2164" name="Oval 933"/>
            <p:cNvSpPr>
              <a:spLocks noChangeAspect="1" noChangeArrowheads="1"/>
            </p:cNvSpPr>
            <p:nvPr/>
          </p:nvSpPr>
          <p:spPr bwMode="auto">
            <a:xfrm>
              <a:off x="2192650"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165" name="Oval 934"/>
            <p:cNvSpPr>
              <a:spLocks noChangeAspect="1" noChangeArrowheads="1"/>
            </p:cNvSpPr>
            <p:nvPr/>
          </p:nvSpPr>
          <p:spPr bwMode="auto">
            <a:xfrm>
              <a:off x="2304226"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166" name="Oval 935"/>
            <p:cNvSpPr>
              <a:spLocks noChangeAspect="1" noChangeArrowheads="1"/>
            </p:cNvSpPr>
            <p:nvPr/>
          </p:nvSpPr>
          <p:spPr bwMode="auto">
            <a:xfrm>
              <a:off x="3989928"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167" name="Oval 936"/>
            <p:cNvSpPr>
              <a:spLocks noChangeAspect="1" noChangeArrowheads="1"/>
            </p:cNvSpPr>
            <p:nvPr/>
          </p:nvSpPr>
          <p:spPr bwMode="auto">
            <a:xfrm>
              <a:off x="4103013"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168" name="Oval 937"/>
            <p:cNvSpPr>
              <a:spLocks noChangeAspect="1" noChangeArrowheads="1"/>
            </p:cNvSpPr>
            <p:nvPr/>
          </p:nvSpPr>
          <p:spPr bwMode="auto">
            <a:xfrm>
              <a:off x="4214589"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169" name="Oval 938"/>
            <p:cNvSpPr>
              <a:spLocks noChangeAspect="1" noChangeArrowheads="1"/>
            </p:cNvSpPr>
            <p:nvPr/>
          </p:nvSpPr>
          <p:spPr bwMode="auto">
            <a:xfrm>
              <a:off x="4327672"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170" name="Oval 939"/>
            <p:cNvSpPr>
              <a:spLocks noChangeAspect="1" noChangeArrowheads="1"/>
            </p:cNvSpPr>
            <p:nvPr/>
          </p:nvSpPr>
          <p:spPr bwMode="auto">
            <a:xfrm>
              <a:off x="4439248"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171" name="Oval 940"/>
            <p:cNvSpPr>
              <a:spLocks noChangeAspect="1" noChangeArrowheads="1"/>
            </p:cNvSpPr>
            <p:nvPr/>
          </p:nvSpPr>
          <p:spPr bwMode="auto">
            <a:xfrm>
              <a:off x="4552332"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172" name="Oval 941"/>
            <p:cNvSpPr>
              <a:spLocks noChangeAspect="1" noChangeArrowheads="1"/>
            </p:cNvSpPr>
            <p:nvPr/>
          </p:nvSpPr>
          <p:spPr bwMode="auto">
            <a:xfrm>
              <a:off x="4663908"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173" name="Oval 942"/>
            <p:cNvSpPr>
              <a:spLocks noChangeAspect="1" noChangeArrowheads="1"/>
            </p:cNvSpPr>
            <p:nvPr/>
          </p:nvSpPr>
          <p:spPr bwMode="auto">
            <a:xfrm>
              <a:off x="4776992"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174" name="Oval 943"/>
            <p:cNvSpPr>
              <a:spLocks noChangeAspect="1" noChangeArrowheads="1"/>
            </p:cNvSpPr>
            <p:nvPr/>
          </p:nvSpPr>
          <p:spPr bwMode="auto">
            <a:xfrm>
              <a:off x="4888568"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175" name="Oval 944"/>
            <p:cNvSpPr>
              <a:spLocks noChangeAspect="1" noChangeArrowheads="1"/>
            </p:cNvSpPr>
            <p:nvPr/>
          </p:nvSpPr>
          <p:spPr bwMode="auto">
            <a:xfrm>
              <a:off x="5001652"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176" name="Oval 945"/>
            <p:cNvSpPr>
              <a:spLocks noChangeAspect="1" noChangeArrowheads="1"/>
            </p:cNvSpPr>
            <p:nvPr/>
          </p:nvSpPr>
          <p:spPr bwMode="auto">
            <a:xfrm>
              <a:off x="5113228"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177" name="Oval 946"/>
            <p:cNvSpPr>
              <a:spLocks noChangeAspect="1" noChangeArrowheads="1"/>
            </p:cNvSpPr>
            <p:nvPr/>
          </p:nvSpPr>
          <p:spPr bwMode="auto">
            <a:xfrm>
              <a:off x="5226311"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178" name="Oval 947"/>
            <p:cNvSpPr>
              <a:spLocks noChangeAspect="1" noChangeArrowheads="1"/>
            </p:cNvSpPr>
            <p:nvPr/>
          </p:nvSpPr>
          <p:spPr bwMode="auto">
            <a:xfrm>
              <a:off x="6124951"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179" name="Oval 948"/>
            <p:cNvSpPr>
              <a:spLocks noChangeAspect="1" noChangeArrowheads="1"/>
            </p:cNvSpPr>
            <p:nvPr/>
          </p:nvSpPr>
          <p:spPr bwMode="auto">
            <a:xfrm>
              <a:off x="6238035"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180" name="Oval 949"/>
            <p:cNvSpPr>
              <a:spLocks noChangeAspect="1" noChangeArrowheads="1"/>
            </p:cNvSpPr>
            <p:nvPr/>
          </p:nvSpPr>
          <p:spPr bwMode="auto">
            <a:xfrm>
              <a:off x="6687355"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181" name="Oval 950"/>
            <p:cNvSpPr>
              <a:spLocks noChangeAspect="1" noChangeArrowheads="1"/>
            </p:cNvSpPr>
            <p:nvPr/>
          </p:nvSpPr>
          <p:spPr bwMode="auto">
            <a:xfrm>
              <a:off x="6798931"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182" name="Oval 951"/>
            <p:cNvSpPr>
              <a:spLocks noChangeAspect="1" noChangeArrowheads="1"/>
            </p:cNvSpPr>
            <p:nvPr/>
          </p:nvSpPr>
          <p:spPr bwMode="auto">
            <a:xfrm>
              <a:off x="7248250"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183" name="Oval 952"/>
            <p:cNvSpPr>
              <a:spLocks noChangeAspect="1" noChangeArrowheads="1"/>
            </p:cNvSpPr>
            <p:nvPr/>
          </p:nvSpPr>
          <p:spPr bwMode="auto">
            <a:xfrm>
              <a:off x="2304226"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184" name="Oval 953"/>
            <p:cNvSpPr>
              <a:spLocks noChangeAspect="1" noChangeArrowheads="1"/>
            </p:cNvSpPr>
            <p:nvPr/>
          </p:nvSpPr>
          <p:spPr bwMode="auto">
            <a:xfrm>
              <a:off x="2417310"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185" name="Oval 954"/>
            <p:cNvSpPr>
              <a:spLocks noChangeAspect="1" noChangeArrowheads="1"/>
            </p:cNvSpPr>
            <p:nvPr/>
          </p:nvSpPr>
          <p:spPr bwMode="auto">
            <a:xfrm>
              <a:off x="2528886"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186" name="Oval 955"/>
            <p:cNvSpPr>
              <a:spLocks noChangeAspect="1" noChangeArrowheads="1"/>
            </p:cNvSpPr>
            <p:nvPr/>
          </p:nvSpPr>
          <p:spPr bwMode="auto">
            <a:xfrm>
              <a:off x="2641969"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187" name="Oval 956"/>
            <p:cNvSpPr>
              <a:spLocks noChangeAspect="1" noChangeArrowheads="1"/>
            </p:cNvSpPr>
            <p:nvPr/>
          </p:nvSpPr>
          <p:spPr bwMode="auto">
            <a:xfrm>
              <a:off x="2753545"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188" name="Oval 957"/>
            <p:cNvSpPr>
              <a:spLocks noChangeAspect="1" noChangeArrowheads="1"/>
            </p:cNvSpPr>
            <p:nvPr/>
          </p:nvSpPr>
          <p:spPr bwMode="auto">
            <a:xfrm>
              <a:off x="3989928"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189" name="Oval 958"/>
            <p:cNvSpPr>
              <a:spLocks noChangeAspect="1" noChangeArrowheads="1"/>
            </p:cNvSpPr>
            <p:nvPr/>
          </p:nvSpPr>
          <p:spPr bwMode="auto">
            <a:xfrm>
              <a:off x="4103013"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190" name="Oval 959"/>
            <p:cNvSpPr>
              <a:spLocks noChangeAspect="1" noChangeArrowheads="1"/>
            </p:cNvSpPr>
            <p:nvPr/>
          </p:nvSpPr>
          <p:spPr bwMode="auto">
            <a:xfrm>
              <a:off x="4214589"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191" name="Oval 960"/>
            <p:cNvSpPr>
              <a:spLocks noChangeAspect="1" noChangeArrowheads="1"/>
            </p:cNvSpPr>
            <p:nvPr/>
          </p:nvSpPr>
          <p:spPr bwMode="auto">
            <a:xfrm>
              <a:off x="4327672"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192" name="Oval 961"/>
            <p:cNvSpPr>
              <a:spLocks noChangeAspect="1" noChangeArrowheads="1"/>
            </p:cNvSpPr>
            <p:nvPr/>
          </p:nvSpPr>
          <p:spPr bwMode="auto">
            <a:xfrm>
              <a:off x="4439248"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193" name="Oval 962"/>
            <p:cNvSpPr>
              <a:spLocks noChangeAspect="1" noChangeArrowheads="1"/>
            </p:cNvSpPr>
            <p:nvPr/>
          </p:nvSpPr>
          <p:spPr bwMode="auto">
            <a:xfrm>
              <a:off x="4552332"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194" name="Oval 963"/>
            <p:cNvSpPr>
              <a:spLocks noChangeAspect="1" noChangeArrowheads="1"/>
            </p:cNvSpPr>
            <p:nvPr/>
          </p:nvSpPr>
          <p:spPr bwMode="auto">
            <a:xfrm>
              <a:off x="4663908"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195" name="Oval 964"/>
            <p:cNvSpPr>
              <a:spLocks noChangeAspect="1" noChangeArrowheads="1"/>
            </p:cNvSpPr>
            <p:nvPr/>
          </p:nvSpPr>
          <p:spPr bwMode="auto">
            <a:xfrm>
              <a:off x="4776992"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196" name="Oval 965"/>
            <p:cNvSpPr>
              <a:spLocks noChangeAspect="1" noChangeArrowheads="1"/>
            </p:cNvSpPr>
            <p:nvPr/>
          </p:nvSpPr>
          <p:spPr bwMode="auto">
            <a:xfrm>
              <a:off x="4888568"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197" name="Oval 966"/>
            <p:cNvSpPr>
              <a:spLocks noChangeAspect="1" noChangeArrowheads="1"/>
            </p:cNvSpPr>
            <p:nvPr/>
          </p:nvSpPr>
          <p:spPr bwMode="auto">
            <a:xfrm>
              <a:off x="5001652"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198" name="Oval 967"/>
            <p:cNvSpPr>
              <a:spLocks noChangeAspect="1" noChangeArrowheads="1"/>
            </p:cNvSpPr>
            <p:nvPr/>
          </p:nvSpPr>
          <p:spPr bwMode="auto">
            <a:xfrm>
              <a:off x="5113228"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199" name="Oval 968"/>
            <p:cNvSpPr>
              <a:spLocks noChangeAspect="1" noChangeArrowheads="1"/>
            </p:cNvSpPr>
            <p:nvPr/>
          </p:nvSpPr>
          <p:spPr bwMode="auto">
            <a:xfrm>
              <a:off x="5226311"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200" name="Oval 969"/>
            <p:cNvSpPr>
              <a:spLocks noChangeAspect="1" noChangeArrowheads="1"/>
            </p:cNvSpPr>
            <p:nvPr/>
          </p:nvSpPr>
          <p:spPr bwMode="auto">
            <a:xfrm>
              <a:off x="5337887"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201" name="Oval 970"/>
            <p:cNvSpPr>
              <a:spLocks noChangeAspect="1" noChangeArrowheads="1"/>
            </p:cNvSpPr>
            <p:nvPr/>
          </p:nvSpPr>
          <p:spPr bwMode="auto">
            <a:xfrm>
              <a:off x="5450972"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202" name="Oval 971"/>
            <p:cNvSpPr>
              <a:spLocks noChangeAspect="1" noChangeArrowheads="1"/>
            </p:cNvSpPr>
            <p:nvPr/>
          </p:nvSpPr>
          <p:spPr bwMode="auto">
            <a:xfrm>
              <a:off x="5562548"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203" name="Oval 972"/>
            <p:cNvSpPr>
              <a:spLocks noChangeAspect="1" noChangeArrowheads="1"/>
            </p:cNvSpPr>
            <p:nvPr/>
          </p:nvSpPr>
          <p:spPr bwMode="auto">
            <a:xfrm>
              <a:off x="6124951"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204" name="Oval 973"/>
            <p:cNvSpPr>
              <a:spLocks noChangeAspect="1" noChangeArrowheads="1"/>
            </p:cNvSpPr>
            <p:nvPr/>
          </p:nvSpPr>
          <p:spPr bwMode="auto">
            <a:xfrm>
              <a:off x="6687355"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205" name="Oval 974"/>
            <p:cNvSpPr>
              <a:spLocks noChangeAspect="1" noChangeArrowheads="1"/>
            </p:cNvSpPr>
            <p:nvPr/>
          </p:nvSpPr>
          <p:spPr bwMode="auto">
            <a:xfrm>
              <a:off x="6798931"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206" name="Oval 975"/>
            <p:cNvSpPr>
              <a:spLocks noChangeAspect="1" noChangeArrowheads="1"/>
            </p:cNvSpPr>
            <p:nvPr/>
          </p:nvSpPr>
          <p:spPr bwMode="auto">
            <a:xfrm>
              <a:off x="7248250"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207" name="Oval 976"/>
            <p:cNvSpPr>
              <a:spLocks noChangeAspect="1" noChangeArrowheads="1"/>
            </p:cNvSpPr>
            <p:nvPr/>
          </p:nvSpPr>
          <p:spPr bwMode="auto">
            <a:xfrm>
              <a:off x="2528886"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208" name="Oval 977"/>
            <p:cNvSpPr>
              <a:spLocks noChangeAspect="1" noChangeArrowheads="1"/>
            </p:cNvSpPr>
            <p:nvPr/>
          </p:nvSpPr>
          <p:spPr bwMode="auto">
            <a:xfrm>
              <a:off x="2641969"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209" name="Oval 978"/>
            <p:cNvSpPr>
              <a:spLocks noChangeAspect="1" noChangeArrowheads="1"/>
            </p:cNvSpPr>
            <p:nvPr/>
          </p:nvSpPr>
          <p:spPr bwMode="auto">
            <a:xfrm>
              <a:off x="2753545"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210" name="Oval 979"/>
            <p:cNvSpPr>
              <a:spLocks noChangeAspect="1" noChangeArrowheads="1"/>
            </p:cNvSpPr>
            <p:nvPr/>
          </p:nvSpPr>
          <p:spPr bwMode="auto">
            <a:xfrm>
              <a:off x="2866630"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211" name="Oval 980"/>
            <p:cNvSpPr>
              <a:spLocks noChangeAspect="1" noChangeArrowheads="1"/>
            </p:cNvSpPr>
            <p:nvPr/>
          </p:nvSpPr>
          <p:spPr bwMode="auto">
            <a:xfrm>
              <a:off x="4103013"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212" name="Oval 981"/>
            <p:cNvSpPr>
              <a:spLocks noChangeAspect="1" noChangeArrowheads="1"/>
            </p:cNvSpPr>
            <p:nvPr/>
          </p:nvSpPr>
          <p:spPr bwMode="auto">
            <a:xfrm>
              <a:off x="4214589"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213" name="Oval 982"/>
            <p:cNvSpPr>
              <a:spLocks noChangeAspect="1" noChangeArrowheads="1"/>
            </p:cNvSpPr>
            <p:nvPr/>
          </p:nvSpPr>
          <p:spPr bwMode="auto">
            <a:xfrm>
              <a:off x="4327672"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214" name="Oval 983"/>
            <p:cNvSpPr>
              <a:spLocks noChangeAspect="1" noChangeArrowheads="1"/>
            </p:cNvSpPr>
            <p:nvPr/>
          </p:nvSpPr>
          <p:spPr bwMode="auto">
            <a:xfrm>
              <a:off x="4439248"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215" name="Oval 984"/>
            <p:cNvSpPr>
              <a:spLocks noChangeAspect="1" noChangeArrowheads="1"/>
            </p:cNvSpPr>
            <p:nvPr/>
          </p:nvSpPr>
          <p:spPr bwMode="auto">
            <a:xfrm>
              <a:off x="4552332"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216" name="Oval 985"/>
            <p:cNvSpPr>
              <a:spLocks noChangeAspect="1" noChangeArrowheads="1"/>
            </p:cNvSpPr>
            <p:nvPr/>
          </p:nvSpPr>
          <p:spPr bwMode="auto">
            <a:xfrm>
              <a:off x="4663908"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217" name="Oval 986"/>
            <p:cNvSpPr>
              <a:spLocks noChangeAspect="1" noChangeArrowheads="1"/>
            </p:cNvSpPr>
            <p:nvPr/>
          </p:nvSpPr>
          <p:spPr bwMode="auto">
            <a:xfrm>
              <a:off x="4776992"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218" name="Oval 987"/>
            <p:cNvSpPr>
              <a:spLocks noChangeAspect="1" noChangeArrowheads="1"/>
            </p:cNvSpPr>
            <p:nvPr/>
          </p:nvSpPr>
          <p:spPr bwMode="auto">
            <a:xfrm>
              <a:off x="4888568"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219" name="Oval 988"/>
            <p:cNvSpPr>
              <a:spLocks noChangeAspect="1" noChangeArrowheads="1"/>
            </p:cNvSpPr>
            <p:nvPr/>
          </p:nvSpPr>
          <p:spPr bwMode="auto">
            <a:xfrm>
              <a:off x="5001652"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220" name="Oval 989"/>
            <p:cNvSpPr>
              <a:spLocks noChangeAspect="1" noChangeArrowheads="1"/>
            </p:cNvSpPr>
            <p:nvPr/>
          </p:nvSpPr>
          <p:spPr bwMode="auto">
            <a:xfrm>
              <a:off x="5113228"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221" name="Oval 990"/>
            <p:cNvSpPr>
              <a:spLocks noChangeAspect="1" noChangeArrowheads="1"/>
            </p:cNvSpPr>
            <p:nvPr/>
          </p:nvSpPr>
          <p:spPr bwMode="auto">
            <a:xfrm>
              <a:off x="5226311"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222" name="Oval 991"/>
            <p:cNvSpPr>
              <a:spLocks noChangeAspect="1" noChangeArrowheads="1"/>
            </p:cNvSpPr>
            <p:nvPr/>
          </p:nvSpPr>
          <p:spPr bwMode="auto">
            <a:xfrm>
              <a:off x="5337887"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223" name="Oval 992"/>
            <p:cNvSpPr>
              <a:spLocks noChangeAspect="1" noChangeArrowheads="1"/>
            </p:cNvSpPr>
            <p:nvPr/>
          </p:nvSpPr>
          <p:spPr bwMode="auto">
            <a:xfrm>
              <a:off x="5450972"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224" name="Oval 993"/>
            <p:cNvSpPr>
              <a:spLocks noChangeAspect="1" noChangeArrowheads="1"/>
            </p:cNvSpPr>
            <p:nvPr/>
          </p:nvSpPr>
          <p:spPr bwMode="auto">
            <a:xfrm>
              <a:off x="6238035"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225" name="Oval 994"/>
            <p:cNvSpPr>
              <a:spLocks noChangeAspect="1" noChangeArrowheads="1"/>
            </p:cNvSpPr>
            <p:nvPr/>
          </p:nvSpPr>
          <p:spPr bwMode="auto">
            <a:xfrm>
              <a:off x="6687355"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226" name="Oval 995"/>
            <p:cNvSpPr>
              <a:spLocks noChangeAspect="1" noChangeArrowheads="1"/>
            </p:cNvSpPr>
            <p:nvPr/>
          </p:nvSpPr>
          <p:spPr bwMode="auto">
            <a:xfrm>
              <a:off x="7248250"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227" name="Oval 996"/>
            <p:cNvSpPr>
              <a:spLocks noChangeAspect="1" noChangeArrowheads="1"/>
            </p:cNvSpPr>
            <p:nvPr/>
          </p:nvSpPr>
          <p:spPr bwMode="auto">
            <a:xfrm>
              <a:off x="2528886"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228" name="Oval 997"/>
            <p:cNvSpPr>
              <a:spLocks noChangeAspect="1" noChangeArrowheads="1"/>
            </p:cNvSpPr>
            <p:nvPr/>
          </p:nvSpPr>
          <p:spPr bwMode="auto">
            <a:xfrm>
              <a:off x="2641969"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229" name="Oval 998"/>
            <p:cNvSpPr>
              <a:spLocks noChangeAspect="1" noChangeArrowheads="1"/>
            </p:cNvSpPr>
            <p:nvPr/>
          </p:nvSpPr>
          <p:spPr bwMode="auto">
            <a:xfrm>
              <a:off x="2753545"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230" name="Oval 999"/>
            <p:cNvSpPr>
              <a:spLocks noChangeAspect="1" noChangeArrowheads="1"/>
            </p:cNvSpPr>
            <p:nvPr/>
          </p:nvSpPr>
          <p:spPr bwMode="auto">
            <a:xfrm>
              <a:off x="2866630"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231" name="Oval 1000"/>
            <p:cNvSpPr>
              <a:spLocks noChangeAspect="1" noChangeArrowheads="1"/>
            </p:cNvSpPr>
            <p:nvPr/>
          </p:nvSpPr>
          <p:spPr bwMode="auto">
            <a:xfrm>
              <a:off x="2978206"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232" name="Oval 1001"/>
            <p:cNvSpPr>
              <a:spLocks noChangeAspect="1" noChangeArrowheads="1"/>
            </p:cNvSpPr>
            <p:nvPr/>
          </p:nvSpPr>
          <p:spPr bwMode="auto">
            <a:xfrm>
              <a:off x="3091289"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233" name="Oval 1002"/>
            <p:cNvSpPr>
              <a:spLocks noChangeAspect="1" noChangeArrowheads="1"/>
            </p:cNvSpPr>
            <p:nvPr/>
          </p:nvSpPr>
          <p:spPr bwMode="auto">
            <a:xfrm>
              <a:off x="4552332"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234" name="Oval 1003"/>
            <p:cNvSpPr>
              <a:spLocks noChangeAspect="1" noChangeArrowheads="1"/>
            </p:cNvSpPr>
            <p:nvPr/>
          </p:nvSpPr>
          <p:spPr bwMode="auto">
            <a:xfrm>
              <a:off x="4663908"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235" name="Oval 1004"/>
            <p:cNvSpPr>
              <a:spLocks noChangeAspect="1" noChangeArrowheads="1"/>
            </p:cNvSpPr>
            <p:nvPr/>
          </p:nvSpPr>
          <p:spPr bwMode="auto">
            <a:xfrm>
              <a:off x="4776992"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236" name="Oval 1005"/>
            <p:cNvSpPr>
              <a:spLocks noChangeAspect="1" noChangeArrowheads="1"/>
            </p:cNvSpPr>
            <p:nvPr/>
          </p:nvSpPr>
          <p:spPr bwMode="auto">
            <a:xfrm>
              <a:off x="4888568"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237" name="Oval 1006"/>
            <p:cNvSpPr>
              <a:spLocks noChangeAspect="1" noChangeArrowheads="1"/>
            </p:cNvSpPr>
            <p:nvPr/>
          </p:nvSpPr>
          <p:spPr bwMode="auto">
            <a:xfrm>
              <a:off x="5001652"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238" name="Oval 1007"/>
            <p:cNvSpPr>
              <a:spLocks noChangeAspect="1" noChangeArrowheads="1"/>
            </p:cNvSpPr>
            <p:nvPr/>
          </p:nvSpPr>
          <p:spPr bwMode="auto">
            <a:xfrm>
              <a:off x="5113228"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239" name="Oval 1008"/>
            <p:cNvSpPr>
              <a:spLocks noChangeAspect="1" noChangeArrowheads="1"/>
            </p:cNvSpPr>
            <p:nvPr/>
          </p:nvSpPr>
          <p:spPr bwMode="auto">
            <a:xfrm>
              <a:off x="5226311"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240" name="Oval 1009"/>
            <p:cNvSpPr>
              <a:spLocks noChangeAspect="1" noChangeArrowheads="1"/>
            </p:cNvSpPr>
            <p:nvPr/>
          </p:nvSpPr>
          <p:spPr bwMode="auto">
            <a:xfrm>
              <a:off x="5337887"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241" name="Oval 1010"/>
            <p:cNvSpPr>
              <a:spLocks noChangeAspect="1" noChangeArrowheads="1"/>
            </p:cNvSpPr>
            <p:nvPr/>
          </p:nvSpPr>
          <p:spPr bwMode="auto">
            <a:xfrm>
              <a:off x="5450972"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242" name="Oval 1011"/>
            <p:cNvSpPr>
              <a:spLocks noChangeAspect="1" noChangeArrowheads="1"/>
            </p:cNvSpPr>
            <p:nvPr/>
          </p:nvSpPr>
          <p:spPr bwMode="auto">
            <a:xfrm>
              <a:off x="6687355"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243" name="Oval 1012"/>
            <p:cNvSpPr>
              <a:spLocks noChangeAspect="1" noChangeArrowheads="1"/>
            </p:cNvSpPr>
            <p:nvPr/>
          </p:nvSpPr>
          <p:spPr bwMode="auto">
            <a:xfrm>
              <a:off x="7023590" y="3941151"/>
              <a:ext cx="85944" cy="85943"/>
            </a:xfrm>
            <a:prstGeom prst="ellipse">
              <a:avLst/>
            </a:prstGeom>
            <a:grpFill/>
            <a:ln>
              <a:noFill/>
            </a:ln>
            <a:effectLst/>
          </p:spPr>
          <p:txBody>
            <a:bodyPr wrap="none" anchor="ctr"/>
            <a:lstStyle/>
            <a:p>
              <a:pPr defTabSz="1218138">
                <a:defRPr/>
              </a:pPr>
              <a:endParaRPr lang="en-US" sz="2398" kern="0">
                <a:solidFill>
                  <a:srgbClr val="292929"/>
                </a:solidFill>
              </a:endParaRPr>
            </a:p>
          </p:txBody>
        </p:sp>
        <p:sp>
          <p:nvSpPr>
            <p:cNvPr id="2244" name="Oval 1013"/>
            <p:cNvSpPr>
              <a:spLocks noChangeAspect="1" noChangeArrowheads="1"/>
            </p:cNvSpPr>
            <p:nvPr/>
          </p:nvSpPr>
          <p:spPr bwMode="auto">
            <a:xfrm>
              <a:off x="2417310"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245" name="Oval 1014"/>
            <p:cNvSpPr>
              <a:spLocks noChangeAspect="1" noChangeArrowheads="1"/>
            </p:cNvSpPr>
            <p:nvPr/>
          </p:nvSpPr>
          <p:spPr bwMode="auto">
            <a:xfrm>
              <a:off x="2528886"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246" name="Oval 1015"/>
            <p:cNvSpPr>
              <a:spLocks noChangeAspect="1" noChangeArrowheads="1"/>
            </p:cNvSpPr>
            <p:nvPr/>
          </p:nvSpPr>
          <p:spPr bwMode="auto">
            <a:xfrm>
              <a:off x="2641969"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247" name="Oval 1016"/>
            <p:cNvSpPr>
              <a:spLocks noChangeAspect="1" noChangeArrowheads="1"/>
            </p:cNvSpPr>
            <p:nvPr/>
          </p:nvSpPr>
          <p:spPr bwMode="auto">
            <a:xfrm>
              <a:off x="2753545"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248" name="Oval 1017"/>
            <p:cNvSpPr>
              <a:spLocks noChangeAspect="1" noChangeArrowheads="1"/>
            </p:cNvSpPr>
            <p:nvPr/>
          </p:nvSpPr>
          <p:spPr bwMode="auto">
            <a:xfrm>
              <a:off x="2866630"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249" name="Oval 1018"/>
            <p:cNvSpPr>
              <a:spLocks noChangeAspect="1" noChangeArrowheads="1"/>
            </p:cNvSpPr>
            <p:nvPr/>
          </p:nvSpPr>
          <p:spPr bwMode="auto">
            <a:xfrm>
              <a:off x="2978206"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250" name="Oval 1019"/>
            <p:cNvSpPr>
              <a:spLocks noChangeAspect="1" noChangeArrowheads="1"/>
            </p:cNvSpPr>
            <p:nvPr/>
          </p:nvSpPr>
          <p:spPr bwMode="auto">
            <a:xfrm>
              <a:off x="3091289"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251" name="Oval 1020"/>
            <p:cNvSpPr>
              <a:spLocks noChangeAspect="1" noChangeArrowheads="1"/>
            </p:cNvSpPr>
            <p:nvPr/>
          </p:nvSpPr>
          <p:spPr bwMode="auto">
            <a:xfrm>
              <a:off x="3204373"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252" name="Oval 1021"/>
            <p:cNvSpPr>
              <a:spLocks noChangeAspect="1" noChangeArrowheads="1"/>
            </p:cNvSpPr>
            <p:nvPr/>
          </p:nvSpPr>
          <p:spPr bwMode="auto">
            <a:xfrm>
              <a:off x="4552332"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253" name="Oval 1022"/>
            <p:cNvSpPr>
              <a:spLocks noChangeAspect="1" noChangeArrowheads="1"/>
            </p:cNvSpPr>
            <p:nvPr/>
          </p:nvSpPr>
          <p:spPr bwMode="auto">
            <a:xfrm>
              <a:off x="4663908"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254" name="Oval 1023"/>
            <p:cNvSpPr>
              <a:spLocks noChangeAspect="1" noChangeArrowheads="1"/>
            </p:cNvSpPr>
            <p:nvPr/>
          </p:nvSpPr>
          <p:spPr bwMode="auto">
            <a:xfrm>
              <a:off x="4776992"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255" name="Oval 1024"/>
            <p:cNvSpPr>
              <a:spLocks noChangeAspect="1" noChangeArrowheads="1"/>
            </p:cNvSpPr>
            <p:nvPr/>
          </p:nvSpPr>
          <p:spPr bwMode="auto">
            <a:xfrm>
              <a:off x="4888568"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256" name="Oval 1025"/>
            <p:cNvSpPr>
              <a:spLocks noChangeAspect="1" noChangeArrowheads="1"/>
            </p:cNvSpPr>
            <p:nvPr/>
          </p:nvSpPr>
          <p:spPr bwMode="auto">
            <a:xfrm>
              <a:off x="5001652"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257" name="Oval 1026"/>
            <p:cNvSpPr>
              <a:spLocks noChangeAspect="1" noChangeArrowheads="1"/>
            </p:cNvSpPr>
            <p:nvPr/>
          </p:nvSpPr>
          <p:spPr bwMode="auto">
            <a:xfrm>
              <a:off x="5113228"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258" name="Oval 1027"/>
            <p:cNvSpPr>
              <a:spLocks noChangeAspect="1" noChangeArrowheads="1"/>
            </p:cNvSpPr>
            <p:nvPr/>
          </p:nvSpPr>
          <p:spPr bwMode="auto">
            <a:xfrm>
              <a:off x="5226311"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259" name="Oval 1028"/>
            <p:cNvSpPr>
              <a:spLocks noChangeAspect="1" noChangeArrowheads="1"/>
            </p:cNvSpPr>
            <p:nvPr/>
          </p:nvSpPr>
          <p:spPr bwMode="auto">
            <a:xfrm>
              <a:off x="5337887"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260" name="Oval 1029"/>
            <p:cNvSpPr>
              <a:spLocks noChangeAspect="1" noChangeArrowheads="1"/>
            </p:cNvSpPr>
            <p:nvPr/>
          </p:nvSpPr>
          <p:spPr bwMode="auto">
            <a:xfrm>
              <a:off x="6687355"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261" name="Oval 1030"/>
            <p:cNvSpPr>
              <a:spLocks noChangeAspect="1" noChangeArrowheads="1"/>
            </p:cNvSpPr>
            <p:nvPr/>
          </p:nvSpPr>
          <p:spPr bwMode="auto">
            <a:xfrm>
              <a:off x="6912014"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262" name="Oval 1031"/>
            <p:cNvSpPr>
              <a:spLocks noChangeAspect="1" noChangeArrowheads="1"/>
            </p:cNvSpPr>
            <p:nvPr/>
          </p:nvSpPr>
          <p:spPr bwMode="auto">
            <a:xfrm>
              <a:off x="7023590"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263" name="Oval 1032"/>
            <p:cNvSpPr>
              <a:spLocks noChangeAspect="1" noChangeArrowheads="1"/>
            </p:cNvSpPr>
            <p:nvPr/>
          </p:nvSpPr>
          <p:spPr bwMode="auto">
            <a:xfrm>
              <a:off x="7136674"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264" name="Oval 1033"/>
            <p:cNvSpPr>
              <a:spLocks noChangeAspect="1" noChangeArrowheads="1"/>
            </p:cNvSpPr>
            <p:nvPr/>
          </p:nvSpPr>
          <p:spPr bwMode="auto">
            <a:xfrm>
              <a:off x="2417310"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265" name="Oval 1034"/>
            <p:cNvSpPr>
              <a:spLocks noChangeAspect="1" noChangeArrowheads="1"/>
            </p:cNvSpPr>
            <p:nvPr/>
          </p:nvSpPr>
          <p:spPr bwMode="auto">
            <a:xfrm>
              <a:off x="2528886"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266" name="Oval 1035"/>
            <p:cNvSpPr>
              <a:spLocks noChangeAspect="1" noChangeArrowheads="1"/>
            </p:cNvSpPr>
            <p:nvPr/>
          </p:nvSpPr>
          <p:spPr bwMode="auto">
            <a:xfrm>
              <a:off x="2641969"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267" name="Oval 1036"/>
            <p:cNvSpPr>
              <a:spLocks noChangeAspect="1" noChangeArrowheads="1"/>
            </p:cNvSpPr>
            <p:nvPr/>
          </p:nvSpPr>
          <p:spPr bwMode="auto">
            <a:xfrm>
              <a:off x="2753545"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268" name="Oval 1037"/>
            <p:cNvSpPr>
              <a:spLocks noChangeAspect="1" noChangeArrowheads="1"/>
            </p:cNvSpPr>
            <p:nvPr/>
          </p:nvSpPr>
          <p:spPr bwMode="auto">
            <a:xfrm>
              <a:off x="2866630"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269" name="Oval 1038"/>
            <p:cNvSpPr>
              <a:spLocks noChangeAspect="1" noChangeArrowheads="1"/>
            </p:cNvSpPr>
            <p:nvPr/>
          </p:nvSpPr>
          <p:spPr bwMode="auto">
            <a:xfrm>
              <a:off x="2978206"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270" name="Oval 1039"/>
            <p:cNvSpPr>
              <a:spLocks noChangeAspect="1" noChangeArrowheads="1"/>
            </p:cNvSpPr>
            <p:nvPr/>
          </p:nvSpPr>
          <p:spPr bwMode="auto">
            <a:xfrm>
              <a:off x="3091289"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271" name="Oval 1040"/>
            <p:cNvSpPr>
              <a:spLocks noChangeAspect="1" noChangeArrowheads="1"/>
            </p:cNvSpPr>
            <p:nvPr/>
          </p:nvSpPr>
          <p:spPr bwMode="auto">
            <a:xfrm>
              <a:off x="3204373"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272" name="Oval 1041"/>
            <p:cNvSpPr>
              <a:spLocks noChangeAspect="1" noChangeArrowheads="1"/>
            </p:cNvSpPr>
            <p:nvPr/>
          </p:nvSpPr>
          <p:spPr bwMode="auto">
            <a:xfrm>
              <a:off x="3315949"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273" name="Oval 1042"/>
            <p:cNvSpPr>
              <a:spLocks noChangeAspect="1" noChangeArrowheads="1"/>
            </p:cNvSpPr>
            <p:nvPr/>
          </p:nvSpPr>
          <p:spPr bwMode="auto">
            <a:xfrm>
              <a:off x="3429033"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274" name="Oval 1043"/>
            <p:cNvSpPr>
              <a:spLocks noChangeAspect="1" noChangeArrowheads="1"/>
            </p:cNvSpPr>
            <p:nvPr/>
          </p:nvSpPr>
          <p:spPr bwMode="auto">
            <a:xfrm>
              <a:off x="4663908"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275" name="Oval 1044"/>
            <p:cNvSpPr>
              <a:spLocks noChangeAspect="1" noChangeArrowheads="1"/>
            </p:cNvSpPr>
            <p:nvPr/>
          </p:nvSpPr>
          <p:spPr bwMode="auto">
            <a:xfrm>
              <a:off x="4776992"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276" name="Oval 1045"/>
            <p:cNvSpPr>
              <a:spLocks noChangeAspect="1" noChangeArrowheads="1"/>
            </p:cNvSpPr>
            <p:nvPr/>
          </p:nvSpPr>
          <p:spPr bwMode="auto">
            <a:xfrm>
              <a:off x="4888568"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277" name="Oval 1046"/>
            <p:cNvSpPr>
              <a:spLocks noChangeAspect="1" noChangeArrowheads="1"/>
            </p:cNvSpPr>
            <p:nvPr/>
          </p:nvSpPr>
          <p:spPr bwMode="auto">
            <a:xfrm>
              <a:off x="5001652"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278" name="Oval 1047"/>
            <p:cNvSpPr>
              <a:spLocks noChangeAspect="1" noChangeArrowheads="1"/>
            </p:cNvSpPr>
            <p:nvPr/>
          </p:nvSpPr>
          <p:spPr bwMode="auto">
            <a:xfrm>
              <a:off x="5113228"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279" name="Oval 1048"/>
            <p:cNvSpPr>
              <a:spLocks noChangeAspect="1" noChangeArrowheads="1"/>
            </p:cNvSpPr>
            <p:nvPr/>
          </p:nvSpPr>
          <p:spPr bwMode="auto">
            <a:xfrm>
              <a:off x="5226311"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280" name="Oval 1049"/>
            <p:cNvSpPr>
              <a:spLocks noChangeAspect="1" noChangeArrowheads="1"/>
            </p:cNvSpPr>
            <p:nvPr/>
          </p:nvSpPr>
          <p:spPr bwMode="auto">
            <a:xfrm>
              <a:off x="6798931"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281" name="Oval 1050"/>
            <p:cNvSpPr>
              <a:spLocks noChangeAspect="1" noChangeArrowheads="1"/>
            </p:cNvSpPr>
            <p:nvPr/>
          </p:nvSpPr>
          <p:spPr bwMode="auto">
            <a:xfrm>
              <a:off x="7136674"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282" name="Oval 1051"/>
            <p:cNvSpPr>
              <a:spLocks noChangeAspect="1" noChangeArrowheads="1"/>
            </p:cNvSpPr>
            <p:nvPr/>
          </p:nvSpPr>
          <p:spPr bwMode="auto">
            <a:xfrm>
              <a:off x="7472910"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283" name="Oval 1052"/>
            <p:cNvSpPr>
              <a:spLocks noChangeAspect="1" noChangeArrowheads="1"/>
            </p:cNvSpPr>
            <p:nvPr/>
          </p:nvSpPr>
          <p:spPr bwMode="auto">
            <a:xfrm>
              <a:off x="7585994"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284" name="Oval 1053"/>
            <p:cNvSpPr>
              <a:spLocks noChangeAspect="1" noChangeArrowheads="1"/>
            </p:cNvSpPr>
            <p:nvPr/>
          </p:nvSpPr>
          <p:spPr bwMode="auto">
            <a:xfrm>
              <a:off x="7697570"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285" name="Oval 1054"/>
            <p:cNvSpPr>
              <a:spLocks noChangeAspect="1" noChangeArrowheads="1"/>
            </p:cNvSpPr>
            <p:nvPr/>
          </p:nvSpPr>
          <p:spPr bwMode="auto">
            <a:xfrm>
              <a:off x="2528886"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286" name="Oval 1055"/>
            <p:cNvSpPr>
              <a:spLocks noChangeAspect="1" noChangeArrowheads="1"/>
            </p:cNvSpPr>
            <p:nvPr/>
          </p:nvSpPr>
          <p:spPr bwMode="auto">
            <a:xfrm>
              <a:off x="2641969"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287" name="Oval 1056"/>
            <p:cNvSpPr>
              <a:spLocks noChangeAspect="1" noChangeArrowheads="1"/>
            </p:cNvSpPr>
            <p:nvPr/>
          </p:nvSpPr>
          <p:spPr bwMode="auto">
            <a:xfrm>
              <a:off x="2753545"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288" name="Oval 1057"/>
            <p:cNvSpPr>
              <a:spLocks noChangeAspect="1" noChangeArrowheads="1"/>
            </p:cNvSpPr>
            <p:nvPr/>
          </p:nvSpPr>
          <p:spPr bwMode="auto">
            <a:xfrm>
              <a:off x="2866630"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289" name="Oval 1058"/>
            <p:cNvSpPr>
              <a:spLocks noChangeAspect="1" noChangeArrowheads="1"/>
            </p:cNvSpPr>
            <p:nvPr/>
          </p:nvSpPr>
          <p:spPr bwMode="auto">
            <a:xfrm>
              <a:off x="2978206"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290" name="Oval 1059"/>
            <p:cNvSpPr>
              <a:spLocks noChangeAspect="1" noChangeArrowheads="1"/>
            </p:cNvSpPr>
            <p:nvPr/>
          </p:nvSpPr>
          <p:spPr bwMode="auto">
            <a:xfrm>
              <a:off x="3091289"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291" name="Oval 1060"/>
            <p:cNvSpPr>
              <a:spLocks noChangeAspect="1" noChangeArrowheads="1"/>
            </p:cNvSpPr>
            <p:nvPr/>
          </p:nvSpPr>
          <p:spPr bwMode="auto">
            <a:xfrm>
              <a:off x="3204373"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292" name="Oval 1061"/>
            <p:cNvSpPr>
              <a:spLocks noChangeAspect="1" noChangeArrowheads="1"/>
            </p:cNvSpPr>
            <p:nvPr/>
          </p:nvSpPr>
          <p:spPr bwMode="auto">
            <a:xfrm>
              <a:off x="3315949"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293" name="Oval 1062"/>
            <p:cNvSpPr>
              <a:spLocks noChangeAspect="1" noChangeArrowheads="1"/>
            </p:cNvSpPr>
            <p:nvPr/>
          </p:nvSpPr>
          <p:spPr bwMode="auto">
            <a:xfrm>
              <a:off x="3429033"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294" name="Oval 1063"/>
            <p:cNvSpPr>
              <a:spLocks noChangeAspect="1" noChangeArrowheads="1"/>
            </p:cNvSpPr>
            <p:nvPr/>
          </p:nvSpPr>
          <p:spPr bwMode="auto">
            <a:xfrm>
              <a:off x="4663908"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295" name="Oval 1064"/>
            <p:cNvSpPr>
              <a:spLocks noChangeAspect="1" noChangeArrowheads="1"/>
            </p:cNvSpPr>
            <p:nvPr/>
          </p:nvSpPr>
          <p:spPr bwMode="auto">
            <a:xfrm>
              <a:off x="4776992"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296" name="Oval 1065"/>
            <p:cNvSpPr>
              <a:spLocks noChangeAspect="1" noChangeArrowheads="1"/>
            </p:cNvSpPr>
            <p:nvPr/>
          </p:nvSpPr>
          <p:spPr bwMode="auto">
            <a:xfrm>
              <a:off x="4888568"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297" name="Oval 1066"/>
            <p:cNvSpPr>
              <a:spLocks noChangeAspect="1" noChangeArrowheads="1"/>
            </p:cNvSpPr>
            <p:nvPr/>
          </p:nvSpPr>
          <p:spPr bwMode="auto">
            <a:xfrm>
              <a:off x="5001652"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298" name="Oval 1067"/>
            <p:cNvSpPr>
              <a:spLocks noChangeAspect="1" noChangeArrowheads="1"/>
            </p:cNvSpPr>
            <p:nvPr/>
          </p:nvSpPr>
          <p:spPr bwMode="auto">
            <a:xfrm>
              <a:off x="5113228"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299" name="Oval 1068"/>
            <p:cNvSpPr>
              <a:spLocks noChangeAspect="1" noChangeArrowheads="1"/>
            </p:cNvSpPr>
            <p:nvPr/>
          </p:nvSpPr>
          <p:spPr bwMode="auto">
            <a:xfrm>
              <a:off x="5226311"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300" name="Oval 1069"/>
            <p:cNvSpPr>
              <a:spLocks noChangeAspect="1" noChangeArrowheads="1"/>
            </p:cNvSpPr>
            <p:nvPr/>
          </p:nvSpPr>
          <p:spPr bwMode="auto">
            <a:xfrm>
              <a:off x="6912014"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301" name="Oval 1070"/>
            <p:cNvSpPr>
              <a:spLocks noChangeAspect="1" noChangeArrowheads="1"/>
            </p:cNvSpPr>
            <p:nvPr/>
          </p:nvSpPr>
          <p:spPr bwMode="auto">
            <a:xfrm>
              <a:off x="7023590"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302" name="Oval 1071"/>
            <p:cNvSpPr>
              <a:spLocks noChangeAspect="1" noChangeArrowheads="1"/>
            </p:cNvSpPr>
            <p:nvPr/>
          </p:nvSpPr>
          <p:spPr bwMode="auto">
            <a:xfrm>
              <a:off x="7697570" y="4253262"/>
              <a:ext cx="85943" cy="85944"/>
            </a:xfrm>
            <a:prstGeom prst="ellipse">
              <a:avLst/>
            </a:prstGeom>
            <a:grpFill/>
            <a:ln>
              <a:noFill/>
            </a:ln>
            <a:effectLst/>
          </p:spPr>
          <p:txBody>
            <a:bodyPr wrap="none" anchor="ctr"/>
            <a:lstStyle/>
            <a:p>
              <a:pPr defTabSz="1218138">
                <a:defRPr/>
              </a:pPr>
              <a:endParaRPr lang="en-US" sz="2398" kern="0">
                <a:solidFill>
                  <a:srgbClr val="292929"/>
                </a:solidFill>
              </a:endParaRPr>
            </a:p>
          </p:txBody>
        </p:sp>
        <p:sp>
          <p:nvSpPr>
            <p:cNvPr id="2303" name="Oval 1072"/>
            <p:cNvSpPr>
              <a:spLocks noChangeAspect="1" noChangeArrowheads="1"/>
            </p:cNvSpPr>
            <p:nvPr/>
          </p:nvSpPr>
          <p:spPr bwMode="auto">
            <a:xfrm>
              <a:off x="2528886"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304" name="Oval 1073"/>
            <p:cNvSpPr>
              <a:spLocks noChangeAspect="1" noChangeArrowheads="1"/>
            </p:cNvSpPr>
            <p:nvPr/>
          </p:nvSpPr>
          <p:spPr bwMode="auto">
            <a:xfrm>
              <a:off x="2641969"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305" name="Oval 1074"/>
            <p:cNvSpPr>
              <a:spLocks noChangeAspect="1" noChangeArrowheads="1"/>
            </p:cNvSpPr>
            <p:nvPr/>
          </p:nvSpPr>
          <p:spPr bwMode="auto">
            <a:xfrm>
              <a:off x="2753545"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306" name="Oval 1075"/>
            <p:cNvSpPr>
              <a:spLocks noChangeAspect="1" noChangeArrowheads="1"/>
            </p:cNvSpPr>
            <p:nvPr/>
          </p:nvSpPr>
          <p:spPr bwMode="auto">
            <a:xfrm>
              <a:off x="2866630"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307" name="Oval 1076"/>
            <p:cNvSpPr>
              <a:spLocks noChangeAspect="1" noChangeArrowheads="1"/>
            </p:cNvSpPr>
            <p:nvPr/>
          </p:nvSpPr>
          <p:spPr bwMode="auto">
            <a:xfrm>
              <a:off x="2978206"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308" name="Oval 1077"/>
            <p:cNvSpPr>
              <a:spLocks noChangeAspect="1" noChangeArrowheads="1"/>
            </p:cNvSpPr>
            <p:nvPr/>
          </p:nvSpPr>
          <p:spPr bwMode="auto">
            <a:xfrm>
              <a:off x="3091289"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309" name="Oval 1078"/>
            <p:cNvSpPr>
              <a:spLocks noChangeAspect="1" noChangeArrowheads="1"/>
            </p:cNvSpPr>
            <p:nvPr/>
          </p:nvSpPr>
          <p:spPr bwMode="auto">
            <a:xfrm>
              <a:off x="3204373"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310" name="Oval 1079"/>
            <p:cNvSpPr>
              <a:spLocks noChangeAspect="1" noChangeArrowheads="1"/>
            </p:cNvSpPr>
            <p:nvPr/>
          </p:nvSpPr>
          <p:spPr bwMode="auto">
            <a:xfrm>
              <a:off x="3315949"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311" name="Oval 1080"/>
            <p:cNvSpPr>
              <a:spLocks noChangeAspect="1" noChangeArrowheads="1"/>
            </p:cNvSpPr>
            <p:nvPr/>
          </p:nvSpPr>
          <p:spPr bwMode="auto">
            <a:xfrm>
              <a:off x="3429033"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312" name="Oval 1081"/>
            <p:cNvSpPr>
              <a:spLocks noChangeAspect="1" noChangeArrowheads="1"/>
            </p:cNvSpPr>
            <p:nvPr/>
          </p:nvSpPr>
          <p:spPr bwMode="auto">
            <a:xfrm>
              <a:off x="4663908"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313" name="Oval 1082"/>
            <p:cNvSpPr>
              <a:spLocks noChangeAspect="1" noChangeArrowheads="1"/>
            </p:cNvSpPr>
            <p:nvPr/>
          </p:nvSpPr>
          <p:spPr bwMode="auto">
            <a:xfrm>
              <a:off x="4776992"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314" name="Oval 1083"/>
            <p:cNvSpPr>
              <a:spLocks noChangeAspect="1" noChangeArrowheads="1"/>
            </p:cNvSpPr>
            <p:nvPr/>
          </p:nvSpPr>
          <p:spPr bwMode="auto">
            <a:xfrm>
              <a:off x="4888568"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315" name="Oval 1084"/>
            <p:cNvSpPr>
              <a:spLocks noChangeAspect="1" noChangeArrowheads="1"/>
            </p:cNvSpPr>
            <p:nvPr/>
          </p:nvSpPr>
          <p:spPr bwMode="auto">
            <a:xfrm>
              <a:off x="5001652"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316" name="Oval 1085"/>
            <p:cNvSpPr>
              <a:spLocks noChangeAspect="1" noChangeArrowheads="1"/>
            </p:cNvSpPr>
            <p:nvPr/>
          </p:nvSpPr>
          <p:spPr bwMode="auto">
            <a:xfrm>
              <a:off x="5113228"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317" name="Oval 1086"/>
            <p:cNvSpPr>
              <a:spLocks noChangeAspect="1" noChangeArrowheads="1"/>
            </p:cNvSpPr>
            <p:nvPr/>
          </p:nvSpPr>
          <p:spPr bwMode="auto">
            <a:xfrm>
              <a:off x="5226311"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318" name="Oval 1087"/>
            <p:cNvSpPr>
              <a:spLocks noChangeAspect="1" noChangeArrowheads="1"/>
            </p:cNvSpPr>
            <p:nvPr/>
          </p:nvSpPr>
          <p:spPr bwMode="auto">
            <a:xfrm>
              <a:off x="7472910"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319" name="Oval 1088"/>
            <p:cNvSpPr>
              <a:spLocks noChangeAspect="1" noChangeArrowheads="1"/>
            </p:cNvSpPr>
            <p:nvPr/>
          </p:nvSpPr>
          <p:spPr bwMode="auto">
            <a:xfrm>
              <a:off x="2641969"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320" name="Oval 1089"/>
            <p:cNvSpPr>
              <a:spLocks noChangeAspect="1" noChangeArrowheads="1"/>
            </p:cNvSpPr>
            <p:nvPr/>
          </p:nvSpPr>
          <p:spPr bwMode="auto">
            <a:xfrm>
              <a:off x="2753545"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321" name="Oval 1090"/>
            <p:cNvSpPr>
              <a:spLocks noChangeAspect="1" noChangeArrowheads="1"/>
            </p:cNvSpPr>
            <p:nvPr/>
          </p:nvSpPr>
          <p:spPr bwMode="auto">
            <a:xfrm>
              <a:off x="2866630"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322" name="Oval 1091"/>
            <p:cNvSpPr>
              <a:spLocks noChangeAspect="1" noChangeArrowheads="1"/>
            </p:cNvSpPr>
            <p:nvPr/>
          </p:nvSpPr>
          <p:spPr bwMode="auto">
            <a:xfrm>
              <a:off x="2978206"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323" name="Oval 1092"/>
            <p:cNvSpPr>
              <a:spLocks noChangeAspect="1" noChangeArrowheads="1"/>
            </p:cNvSpPr>
            <p:nvPr/>
          </p:nvSpPr>
          <p:spPr bwMode="auto">
            <a:xfrm>
              <a:off x="3091289"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324" name="Oval 1093"/>
            <p:cNvSpPr>
              <a:spLocks noChangeAspect="1" noChangeArrowheads="1"/>
            </p:cNvSpPr>
            <p:nvPr/>
          </p:nvSpPr>
          <p:spPr bwMode="auto">
            <a:xfrm>
              <a:off x="3204373"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325" name="Oval 1094"/>
            <p:cNvSpPr>
              <a:spLocks noChangeAspect="1" noChangeArrowheads="1"/>
            </p:cNvSpPr>
            <p:nvPr/>
          </p:nvSpPr>
          <p:spPr bwMode="auto">
            <a:xfrm>
              <a:off x="3315949"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326" name="Oval 1095"/>
            <p:cNvSpPr>
              <a:spLocks noChangeAspect="1" noChangeArrowheads="1"/>
            </p:cNvSpPr>
            <p:nvPr/>
          </p:nvSpPr>
          <p:spPr bwMode="auto">
            <a:xfrm>
              <a:off x="4663908"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327" name="Oval 1096"/>
            <p:cNvSpPr>
              <a:spLocks noChangeAspect="1" noChangeArrowheads="1"/>
            </p:cNvSpPr>
            <p:nvPr/>
          </p:nvSpPr>
          <p:spPr bwMode="auto">
            <a:xfrm>
              <a:off x="4776992"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328" name="Oval 1097"/>
            <p:cNvSpPr>
              <a:spLocks noChangeAspect="1" noChangeArrowheads="1"/>
            </p:cNvSpPr>
            <p:nvPr/>
          </p:nvSpPr>
          <p:spPr bwMode="auto">
            <a:xfrm>
              <a:off x="4888568"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329" name="Oval 1098"/>
            <p:cNvSpPr>
              <a:spLocks noChangeAspect="1" noChangeArrowheads="1"/>
            </p:cNvSpPr>
            <p:nvPr/>
          </p:nvSpPr>
          <p:spPr bwMode="auto">
            <a:xfrm>
              <a:off x="5001652"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330" name="Oval 1099"/>
            <p:cNvSpPr>
              <a:spLocks noChangeAspect="1" noChangeArrowheads="1"/>
            </p:cNvSpPr>
            <p:nvPr/>
          </p:nvSpPr>
          <p:spPr bwMode="auto">
            <a:xfrm>
              <a:off x="5113228"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331" name="Oval 1100"/>
            <p:cNvSpPr>
              <a:spLocks noChangeAspect="1" noChangeArrowheads="1"/>
            </p:cNvSpPr>
            <p:nvPr/>
          </p:nvSpPr>
          <p:spPr bwMode="auto">
            <a:xfrm>
              <a:off x="5226311"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332" name="Oval 1101"/>
            <p:cNvSpPr>
              <a:spLocks noChangeAspect="1" noChangeArrowheads="1"/>
            </p:cNvSpPr>
            <p:nvPr/>
          </p:nvSpPr>
          <p:spPr bwMode="auto">
            <a:xfrm>
              <a:off x="5450972"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333" name="Oval 1102"/>
            <p:cNvSpPr>
              <a:spLocks noChangeAspect="1" noChangeArrowheads="1"/>
            </p:cNvSpPr>
            <p:nvPr/>
          </p:nvSpPr>
          <p:spPr bwMode="auto">
            <a:xfrm>
              <a:off x="7361334"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334" name="Oval 1103"/>
            <p:cNvSpPr>
              <a:spLocks noChangeAspect="1" noChangeArrowheads="1"/>
            </p:cNvSpPr>
            <p:nvPr/>
          </p:nvSpPr>
          <p:spPr bwMode="auto">
            <a:xfrm>
              <a:off x="7472910"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335" name="Oval 1104"/>
            <p:cNvSpPr>
              <a:spLocks noChangeAspect="1" noChangeArrowheads="1"/>
            </p:cNvSpPr>
            <p:nvPr/>
          </p:nvSpPr>
          <p:spPr bwMode="auto">
            <a:xfrm>
              <a:off x="7697570"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336" name="Oval 1105"/>
            <p:cNvSpPr>
              <a:spLocks noChangeAspect="1" noChangeArrowheads="1"/>
            </p:cNvSpPr>
            <p:nvPr/>
          </p:nvSpPr>
          <p:spPr bwMode="auto">
            <a:xfrm>
              <a:off x="2753545"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337" name="Oval 1106"/>
            <p:cNvSpPr>
              <a:spLocks noChangeAspect="1" noChangeArrowheads="1"/>
            </p:cNvSpPr>
            <p:nvPr/>
          </p:nvSpPr>
          <p:spPr bwMode="auto">
            <a:xfrm>
              <a:off x="2866630"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338" name="Oval 1107"/>
            <p:cNvSpPr>
              <a:spLocks noChangeAspect="1" noChangeArrowheads="1"/>
            </p:cNvSpPr>
            <p:nvPr/>
          </p:nvSpPr>
          <p:spPr bwMode="auto">
            <a:xfrm>
              <a:off x="2978206"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339" name="Oval 1108"/>
            <p:cNvSpPr>
              <a:spLocks noChangeAspect="1" noChangeArrowheads="1"/>
            </p:cNvSpPr>
            <p:nvPr/>
          </p:nvSpPr>
          <p:spPr bwMode="auto">
            <a:xfrm>
              <a:off x="3091289"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340" name="Oval 1109"/>
            <p:cNvSpPr>
              <a:spLocks noChangeAspect="1" noChangeArrowheads="1"/>
            </p:cNvSpPr>
            <p:nvPr/>
          </p:nvSpPr>
          <p:spPr bwMode="auto">
            <a:xfrm>
              <a:off x="3204373"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341" name="Oval 1110"/>
            <p:cNvSpPr>
              <a:spLocks noChangeAspect="1" noChangeArrowheads="1"/>
            </p:cNvSpPr>
            <p:nvPr/>
          </p:nvSpPr>
          <p:spPr bwMode="auto">
            <a:xfrm>
              <a:off x="3315949"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342" name="Oval 1111"/>
            <p:cNvSpPr>
              <a:spLocks noChangeAspect="1" noChangeArrowheads="1"/>
            </p:cNvSpPr>
            <p:nvPr/>
          </p:nvSpPr>
          <p:spPr bwMode="auto">
            <a:xfrm>
              <a:off x="4663908"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343" name="Oval 1112"/>
            <p:cNvSpPr>
              <a:spLocks noChangeAspect="1" noChangeArrowheads="1"/>
            </p:cNvSpPr>
            <p:nvPr/>
          </p:nvSpPr>
          <p:spPr bwMode="auto">
            <a:xfrm>
              <a:off x="4776992"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344" name="Oval 1113"/>
            <p:cNvSpPr>
              <a:spLocks noChangeAspect="1" noChangeArrowheads="1"/>
            </p:cNvSpPr>
            <p:nvPr/>
          </p:nvSpPr>
          <p:spPr bwMode="auto">
            <a:xfrm>
              <a:off x="4888568"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345" name="Oval 1114"/>
            <p:cNvSpPr>
              <a:spLocks noChangeAspect="1" noChangeArrowheads="1"/>
            </p:cNvSpPr>
            <p:nvPr/>
          </p:nvSpPr>
          <p:spPr bwMode="auto">
            <a:xfrm>
              <a:off x="5001652"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346" name="Oval 1115"/>
            <p:cNvSpPr>
              <a:spLocks noChangeAspect="1" noChangeArrowheads="1"/>
            </p:cNvSpPr>
            <p:nvPr/>
          </p:nvSpPr>
          <p:spPr bwMode="auto">
            <a:xfrm>
              <a:off x="5113228"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347" name="Oval 1116"/>
            <p:cNvSpPr>
              <a:spLocks noChangeAspect="1" noChangeArrowheads="1"/>
            </p:cNvSpPr>
            <p:nvPr/>
          </p:nvSpPr>
          <p:spPr bwMode="auto">
            <a:xfrm>
              <a:off x="5226311"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348" name="Oval 1117"/>
            <p:cNvSpPr>
              <a:spLocks noChangeAspect="1" noChangeArrowheads="1"/>
            </p:cNvSpPr>
            <p:nvPr/>
          </p:nvSpPr>
          <p:spPr bwMode="auto">
            <a:xfrm>
              <a:off x="5450972"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349" name="Oval 1118"/>
            <p:cNvSpPr>
              <a:spLocks noChangeAspect="1" noChangeArrowheads="1"/>
            </p:cNvSpPr>
            <p:nvPr/>
          </p:nvSpPr>
          <p:spPr bwMode="auto">
            <a:xfrm>
              <a:off x="7248250"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350" name="Oval 1119"/>
            <p:cNvSpPr>
              <a:spLocks noChangeAspect="1" noChangeArrowheads="1"/>
            </p:cNvSpPr>
            <p:nvPr/>
          </p:nvSpPr>
          <p:spPr bwMode="auto">
            <a:xfrm>
              <a:off x="7361334"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351" name="Oval 1120"/>
            <p:cNvSpPr>
              <a:spLocks noChangeAspect="1" noChangeArrowheads="1"/>
            </p:cNvSpPr>
            <p:nvPr/>
          </p:nvSpPr>
          <p:spPr bwMode="auto">
            <a:xfrm>
              <a:off x="7472910"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352" name="Oval 1121"/>
            <p:cNvSpPr>
              <a:spLocks noChangeAspect="1" noChangeArrowheads="1"/>
            </p:cNvSpPr>
            <p:nvPr/>
          </p:nvSpPr>
          <p:spPr bwMode="auto">
            <a:xfrm>
              <a:off x="7585994"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353" name="Oval 1122"/>
            <p:cNvSpPr>
              <a:spLocks noChangeAspect="1" noChangeArrowheads="1"/>
            </p:cNvSpPr>
            <p:nvPr/>
          </p:nvSpPr>
          <p:spPr bwMode="auto">
            <a:xfrm>
              <a:off x="7697570"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354" name="Oval 1123"/>
            <p:cNvSpPr>
              <a:spLocks noChangeAspect="1" noChangeArrowheads="1"/>
            </p:cNvSpPr>
            <p:nvPr/>
          </p:nvSpPr>
          <p:spPr bwMode="auto">
            <a:xfrm>
              <a:off x="2753545"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355" name="Oval 1124"/>
            <p:cNvSpPr>
              <a:spLocks noChangeAspect="1" noChangeArrowheads="1"/>
            </p:cNvSpPr>
            <p:nvPr/>
          </p:nvSpPr>
          <p:spPr bwMode="auto">
            <a:xfrm>
              <a:off x="2866630"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356" name="Oval 1125"/>
            <p:cNvSpPr>
              <a:spLocks noChangeAspect="1" noChangeArrowheads="1"/>
            </p:cNvSpPr>
            <p:nvPr/>
          </p:nvSpPr>
          <p:spPr bwMode="auto">
            <a:xfrm>
              <a:off x="2978206"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357" name="Oval 1126"/>
            <p:cNvSpPr>
              <a:spLocks noChangeAspect="1" noChangeArrowheads="1"/>
            </p:cNvSpPr>
            <p:nvPr/>
          </p:nvSpPr>
          <p:spPr bwMode="auto">
            <a:xfrm>
              <a:off x="3091289"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358" name="Oval 1127"/>
            <p:cNvSpPr>
              <a:spLocks noChangeAspect="1" noChangeArrowheads="1"/>
            </p:cNvSpPr>
            <p:nvPr/>
          </p:nvSpPr>
          <p:spPr bwMode="auto">
            <a:xfrm>
              <a:off x="3204373"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359" name="Oval 1128"/>
            <p:cNvSpPr>
              <a:spLocks noChangeAspect="1" noChangeArrowheads="1"/>
            </p:cNvSpPr>
            <p:nvPr/>
          </p:nvSpPr>
          <p:spPr bwMode="auto">
            <a:xfrm>
              <a:off x="3315949"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360" name="Oval 1129"/>
            <p:cNvSpPr>
              <a:spLocks noChangeAspect="1" noChangeArrowheads="1"/>
            </p:cNvSpPr>
            <p:nvPr/>
          </p:nvSpPr>
          <p:spPr bwMode="auto">
            <a:xfrm>
              <a:off x="4663908"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361" name="Oval 1130"/>
            <p:cNvSpPr>
              <a:spLocks noChangeAspect="1" noChangeArrowheads="1"/>
            </p:cNvSpPr>
            <p:nvPr/>
          </p:nvSpPr>
          <p:spPr bwMode="auto">
            <a:xfrm>
              <a:off x="4776992"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362" name="Oval 1131"/>
            <p:cNvSpPr>
              <a:spLocks noChangeAspect="1" noChangeArrowheads="1"/>
            </p:cNvSpPr>
            <p:nvPr/>
          </p:nvSpPr>
          <p:spPr bwMode="auto">
            <a:xfrm>
              <a:off x="4888568"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363" name="Oval 1132"/>
            <p:cNvSpPr>
              <a:spLocks noChangeAspect="1" noChangeArrowheads="1"/>
            </p:cNvSpPr>
            <p:nvPr/>
          </p:nvSpPr>
          <p:spPr bwMode="auto">
            <a:xfrm>
              <a:off x="5001652"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364" name="Oval 1133"/>
            <p:cNvSpPr>
              <a:spLocks noChangeAspect="1" noChangeArrowheads="1"/>
            </p:cNvSpPr>
            <p:nvPr/>
          </p:nvSpPr>
          <p:spPr bwMode="auto">
            <a:xfrm>
              <a:off x="5113228"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365" name="Oval 1134"/>
            <p:cNvSpPr>
              <a:spLocks noChangeAspect="1" noChangeArrowheads="1"/>
            </p:cNvSpPr>
            <p:nvPr/>
          </p:nvSpPr>
          <p:spPr bwMode="auto">
            <a:xfrm>
              <a:off x="5450972"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366" name="Oval 1135"/>
            <p:cNvSpPr>
              <a:spLocks noChangeAspect="1" noChangeArrowheads="1"/>
            </p:cNvSpPr>
            <p:nvPr/>
          </p:nvSpPr>
          <p:spPr bwMode="auto">
            <a:xfrm>
              <a:off x="7136674"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367" name="Oval 1136"/>
            <p:cNvSpPr>
              <a:spLocks noChangeAspect="1" noChangeArrowheads="1"/>
            </p:cNvSpPr>
            <p:nvPr/>
          </p:nvSpPr>
          <p:spPr bwMode="auto">
            <a:xfrm>
              <a:off x="7248250"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368" name="Oval 1137"/>
            <p:cNvSpPr>
              <a:spLocks noChangeAspect="1" noChangeArrowheads="1"/>
            </p:cNvSpPr>
            <p:nvPr/>
          </p:nvSpPr>
          <p:spPr bwMode="auto">
            <a:xfrm>
              <a:off x="7361334"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369" name="Oval 1138"/>
            <p:cNvSpPr>
              <a:spLocks noChangeAspect="1" noChangeArrowheads="1"/>
            </p:cNvSpPr>
            <p:nvPr/>
          </p:nvSpPr>
          <p:spPr bwMode="auto">
            <a:xfrm>
              <a:off x="7472910"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370" name="Oval 1139"/>
            <p:cNvSpPr>
              <a:spLocks noChangeAspect="1" noChangeArrowheads="1"/>
            </p:cNvSpPr>
            <p:nvPr/>
          </p:nvSpPr>
          <p:spPr bwMode="auto">
            <a:xfrm>
              <a:off x="7585994"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371" name="Oval 1140"/>
            <p:cNvSpPr>
              <a:spLocks noChangeAspect="1" noChangeArrowheads="1"/>
            </p:cNvSpPr>
            <p:nvPr/>
          </p:nvSpPr>
          <p:spPr bwMode="auto">
            <a:xfrm>
              <a:off x="7697570"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372" name="Oval 1141"/>
            <p:cNvSpPr>
              <a:spLocks noChangeAspect="1" noChangeArrowheads="1"/>
            </p:cNvSpPr>
            <p:nvPr/>
          </p:nvSpPr>
          <p:spPr bwMode="auto">
            <a:xfrm>
              <a:off x="7810653"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373" name="Oval 1142"/>
            <p:cNvSpPr>
              <a:spLocks noChangeAspect="1" noChangeArrowheads="1"/>
            </p:cNvSpPr>
            <p:nvPr/>
          </p:nvSpPr>
          <p:spPr bwMode="auto">
            <a:xfrm>
              <a:off x="2641969"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374" name="Oval 1143"/>
            <p:cNvSpPr>
              <a:spLocks noChangeAspect="1" noChangeArrowheads="1"/>
            </p:cNvSpPr>
            <p:nvPr/>
          </p:nvSpPr>
          <p:spPr bwMode="auto">
            <a:xfrm>
              <a:off x="2753545"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375" name="Oval 1144"/>
            <p:cNvSpPr>
              <a:spLocks noChangeAspect="1" noChangeArrowheads="1"/>
            </p:cNvSpPr>
            <p:nvPr/>
          </p:nvSpPr>
          <p:spPr bwMode="auto">
            <a:xfrm>
              <a:off x="2866630"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376" name="Oval 1145"/>
            <p:cNvSpPr>
              <a:spLocks noChangeAspect="1" noChangeArrowheads="1"/>
            </p:cNvSpPr>
            <p:nvPr/>
          </p:nvSpPr>
          <p:spPr bwMode="auto">
            <a:xfrm>
              <a:off x="2978206"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377" name="Oval 1146"/>
            <p:cNvSpPr>
              <a:spLocks noChangeAspect="1" noChangeArrowheads="1"/>
            </p:cNvSpPr>
            <p:nvPr/>
          </p:nvSpPr>
          <p:spPr bwMode="auto">
            <a:xfrm>
              <a:off x="3091289"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378" name="Oval 1147"/>
            <p:cNvSpPr>
              <a:spLocks noChangeAspect="1" noChangeArrowheads="1"/>
            </p:cNvSpPr>
            <p:nvPr/>
          </p:nvSpPr>
          <p:spPr bwMode="auto">
            <a:xfrm>
              <a:off x="3204373"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379" name="Oval 1148"/>
            <p:cNvSpPr>
              <a:spLocks noChangeAspect="1" noChangeArrowheads="1"/>
            </p:cNvSpPr>
            <p:nvPr/>
          </p:nvSpPr>
          <p:spPr bwMode="auto">
            <a:xfrm>
              <a:off x="4663908"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380" name="Oval 1149"/>
            <p:cNvSpPr>
              <a:spLocks noChangeAspect="1" noChangeArrowheads="1"/>
            </p:cNvSpPr>
            <p:nvPr/>
          </p:nvSpPr>
          <p:spPr bwMode="auto">
            <a:xfrm>
              <a:off x="4776992"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381" name="Oval 1150"/>
            <p:cNvSpPr>
              <a:spLocks noChangeAspect="1" noChangeArrowheads="1"/>
            </p:cNvSpPr>
            <p:nvPr/>
          </p:nvSpPr>
          <p:spPr bwMode="auto">
            <a:xfrm>
              <a:off x="4888568"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382" name="Oval 1151"/>
            <p:cNvSpPr>
              <a:spLocks noChangeAspect="1" noChangeArrowheads="1"/>
            </p:cNvSpPr>
            <p:nvPr/>
          </p:nvSpPr>
          <p:spPr bwMode="auto">
            <a:xfrm>
              <a:off x="5001652"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383" name="Oval 1152"/>
            <p:cNvSpPr>
              <a:spLocks noChangeAspect="1" noChangeArrowheads="1"/>
            </p:cNvSpPr>
            <p:nvPr/>
          </p:nvSpPr>
          <p:spPr bwMode="auto">
            <a:xfrm>
              <a:off x="5113228"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384" name="Oval 1153"/>
            <p:cNvSpPr>
              <a:spLocks noChangeAspect="1" noChangeArrowheads="1"/>
            </p:cNvSpPr>
            <p:nvPr/>
          </p:nvSpPr>
          <p:spPr bwMode="auto">
            <a:xfrm>
              <a:off x="5450972"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385" name="Oval 1154"/>
            <p:cNvSpPr>
              <a:spLocks noChangeAspect="1" noChangeArrowheads="1"/>
            </p:cNvSpPr>
            <p:nvPr/>
          </p:nvSpPr>
          <p:spPr bwMode="auto">
            <a:xfrm>
              <a:off x="7023590"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386" name="Oval 1155"/>
            <p:cNvSpPr>
              <a:spLocks noChangeAspect="1" noChangeArrowheads="1"/>
            </p:cNvSpPr>
            <p:nvPr/>
          </p:nvSpPr>
          <p:spPr bwMode="auto">
            <a:xfrm>
              <a:off x="7136674"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387" name="Oval 1156"/>
            <p:cNvSpPr>
              <a:spLocks noChangeAspect="1" noChangeArrowheads="1"/>
            </p:cNvSpPr>
            <p:nvPr/>
          </p:nvSpPr>
          <p:spPr bwMode="auto">
            <a:xfrm>
              <a:off x="7248250"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388" name="Oval 1157"/>
            <p:cNvSpPr>
              <a:spLocks noChangeAspect="1" noChangeArrowheads="1"/>
            </p:cNvSpPr>
            <p:nvPr/>
          </p:nvSpPr>
          <p:spPr bwMode="auto">
            <a:xfrm>
              <a:off x="7361334"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389" name="Oval 1158"/>
            <p:cNvSpPr>
              <a:spLocks noChangeAspect="1" noChangeArrowheads="1"/>
            </p:cNvSpPr>
            <p:nvPr/>
          </p:nvSpPr>
          <p:spPr bwMode="auto">
            <a:xfrm>
              <a:off x="7472910"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390" name="Oval 1159"/>
            <p:cNvSpPr>
              <a:spLocks noChangeAspect="1" noChangeArrowheads="1"/>
            </p:cNvSpPr>
            <p:nvPr/>
          </p:nvSpPr>
          <p:spPr bwMode="auto">
            <a:xfrm>
              <a:off x="7585994"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391" name="Oval 1160"/>
            <p:cNvSpPr>
              <a:spLocks noChangeAspect="1" noChangeArrowheads="1"/>
            </p:cNvSpPr>
            <p:nvPr/>
          </p:nvSpPr>
          <p:spPr bwMode="auto">
            <a:xfrm>
              <a:off x="7697570"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392" name="Oval 1161"/>
            <p:cNvSpPr>
              <a:spLocks noChangeAspect="1" noChangeArrowheads="1"/>
            </p:cNvSpPr>
            <p:nvPr/>
          </p:nvSpPr>
          <p:spPr bwMode="auto">
            <a:xfrm>
              <a:off x="7810653"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393" name="Oval 1162"/>
            <p:cNvSpPr>
              <a:spLocks noChangeAspect="1" noChangeArrowheads="1"/>
            </p:cNvSpPr>
            <p:nvPr/>
          </p:nvSpPr>
          <p:spPr bwMode="auto">
            <a:xfrm>
              <a:off x="7922229"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394" name="Oval 1163"/>
            <p:cNvSpPr>
              <a:spLocks noChangeAspect="1" noChangeArrowheads="1"/>
            </p:cNvSpPr>
            <p:nvPr/>
          </p:nvSpPr>
          <p:spPr bwMode="auto">
            <a:xfrm>
              <a:off x="2641969"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395" name="Oval 1164"/>
            <p:cNvSpPr>
              <a:spLocks noChangeAspect="1" noChangeArrowheads="1"/>
            </p:cNvSpPr>
            <p:nvPr/>
          </p:nvSpPr>
          <p:spPr bwMode="auto">
            <a:xfrm>
              <a:off x="2753545"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396" name="Oval 1165"/>
            <p:cNvSpPr>
              <a:spLocks noChangeAspect="1" noChangeArrowheads="1"/>
            </p:cNvSpPr>
            <p:nvPr/>
          </p:nvSpPr>
          <p:spPr bwMode="auto">
            <a:xfrm>
              <a:off x="2866630"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397" name="Oval 1166"/>
            <p:cNvSpPr>
              <a:spLocks noChangeAspect="1" noChangeArrowheads="1"/>
            </p:cNvSpPr>
            <p:nvPr/>
          </p:nvSpPr>
          <p:spPr bwMode="auto">
            <a:xfrm>
              <a:off x="2978206"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398" name="Oval 1167"/>
            <p:cNvSpPr>
              <a:spLocks noChangeAspect="1" noChangeArrowheads="1"/>
            </p:cNvSpPr>
            <p:nvPr/>
          </p:nvSpPr>
          <p:spPr bwMode="auto">
            <a:xfrm>
              <a:off x="3091289"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399" name="Oval 1168"/>
            <p:cNvSpPr>
              <a:spLocks noChangeAspect="1" noChangeArrowheads="1"/>
            </p:cNvSpPr>
            <p:nvPr/>
          </p:nvSpPr>
          <p:spPr bwMode="auto">
            <a:xfrm>
              <a:off x="4663908"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400" name="Oval 1169"/>
            <p:cNvSpPr>
              <a:spLocks noChangeAspect="1" noChangeArrowheads="1"/>
            </p:cNvSpPr>
            <p:nvPr/>
          </p:nvSpPr>
          <p:spPr bwMode="auto">
            <a:xfrm>
              <a:off x="4776992"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401" name="Oval 1170"/>
            <p:cNvSpPr>
              <a:spLocks noChangeAspect="1" noChangeArrowheads="1"/>
            </p:cNvSpPr>
            <p:nvPr/>
          </p:nvSpPr>
          <p:spPr bwMode="auto">
            <a:xfrm>
              <a:off x="4888568"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402" name="Oval 1171"/>
            <p:cNvSpPr>
              <a:spLocks noChangeAspect="1" noChangeArrowheads="1"/>
            </p:cNvSpPr>
            <p:nvPr/>
          </p:nvSpPr>
          <p:spPr bwMode="auto">
            <a:xfrm>
              <a:off x="5001652"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403" name="Oval 1172"/>
            <p:cNvSpPr>
              <a:spLocks noChangeAspect="1" noChangeArrowheads="1"/>
            </p:cNvSpPr>
            <p:nvPr/>
          </p:nvSpPr>
          <p:spPr bwMode="auto">
            <a:xfrm>
              <a:off x="7023590"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404" name="Oval 1173"/>
            <p:cNvSpPr>
              <a:spLocks noChangeAspect="1" noChangeArrowheads="1"/>
            </p:cNvSpPr>
            <p:nvPr/>
          </p:nvSpPr>
          <p:spPr bwMode="auto">
            <a:xfrm>
              <a:off x="7136674"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405" name="Oval 1174"/>
            <p:cNvSpPr>
              <a:spLocks noChangeAspect="1" noChangeArrowheads="1"/>
            </p:cNvSpPr>
            <p:nvPr/>
          </p:nvSpPr>
          <p:spPr bwMode="auto">
            <a:xfrm>
              <a:off x="7248250"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406" name="Oval 1175"/>
            <p:cNvSpPr>
              <a:spLocks noChangeAspect="1" noChangeArrowheads="1"/>
            </p:cNvSpPr>
            <p:nvPr/>
          </p:nvSpPr>
          <p:spPr bwMode="auto">
            <a:xfrm>
              <a:off x="7361334"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407" name="Oval 1176"/>
            <p:cNvSpPr>
              <a:spLocks noChangeAspect="1" noChangeArrowheads="1"/>
            </p:cNvSpPr>
            <p:nvPr/>
          </p:nvSpPr>
          <p:spPr bwMode="auto">
            <a:xfrm>
              <a:off x="7472910"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408" name="Oval 1177"/>
            <p:cNvSpPr>
              <a:spLocks noChangeAspect="1" noChangeArrowheads="1"/>
            </p:cNvSpPr>
            <p:nvPr/>
          </p:nvSpPr>
          <p:spPr bwMode="auto">
            <a:xfrm>
              <a:off x="7585994"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409" name="Oval 1178"/>
            <p:cNvSpPr>
              <a:spLocks noChangeAspect="1" noChangeArrowheads="1"/>
            </p:cNvSpPr>
            <p:nvPr/>
          </p:nvSpPr>
          <p:spPr bwMode="auto">
            <a:xfrm>
              <a:off x="7697570"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410" name="Oval 1179"/>
            <p:cNvSpPr>
              <a:spLocks noChangeAspect="1" noChangeArrowheads="1"/>
            </p:cNvSpPr>
            <p:nvPr/>
          </p:nvSpPr>
          <p:spPr bwMode="auto">
            <a:xfrm>
              <a:off x="7810653"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411" name="Oval 1180"/>
            <p:cNvSpPr>
              <a:spLocks noChangeAspect="1" noChangeArrowheads="1"/>
            </p:cNvSpPr>
            <p:nvPr/>
          </p:nvSpPr>
          <p:spPr bwMode="auto">
            <a:xfrm>
              <a:off x="7922229" y="4875977"/>
              <a:ext cx="85944" cy="85943"/>
            </a:xfrm>
            <a:prstGeom prst="ellipse">
              <a:avLst/>
            </a:prstGeom>
            <a:grpFill/>
            <a:ln>
              <a:noFill/>
            </a:ln>
            <a:effectLst/>
          </p:spPr>
          <p:txBody>
            <a:bodyPr wrap="none" anchor="ctr"/>
            <a:lstStyle/>
            <a:p>
              <a:pPr defTabSz="1218138">
                <a:defRPr/>
              </a:pPr>
              <a:endParaRPr lang="en-US" sz="2398" kern="0">
                <a:solidFill>
                  <a:srgbClr val="292929"/>
                </a:solidFill>
              </a:endParaRPr>
            </a:p>
          </p:txBody>
        </p:sp>
        <p:sp>
          <p:nvSpPr>
            <p:cNvPr id="2412" name="Oval 1181"/>
            <p:cNvSpPr>
              <a:spLocks noChangeAspect="1" noChangeArrowheads="1"/>
            </p:cNvSpPr>
            <p:nvPr/>
          </p:nvSpPr>
          <p:spPr bwMode="auto">
            <a:xfrm>
              <a:off x="2641969"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413" name="Oval 1182"/>
            <p:cNvSpPr>
              <a:spLocks noChangeAspect="1" noChangeArrowheads="1"/>
            </p:cNvSpPr>
            <p:nvPr/>
          </p:nvSpPr>
          <p:spPr bwMode="auto">
            <a:xfrm>
              <a:off x="2753545"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414" name="Oval 1183"/>
            <p:cNvSpPr>
              <a:spLocks noChangeAspect="1" noChangeArrowheads="1"/>
            </p:cNvSpPr>
            <p:nvPr/>
          </p:nvSpPr>
          <p:spPr bwMode="auto">
            <a:xfrm>
              <a:off x="2866630"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415" name="Oval 1184"/>
            <p:cNvSpPr>
              <a:spLocks noChangeAspect="1" noChangeArrowheads="1"/>
            </p:cNvSpPr>
            <p:nvPr/>
          </p:nvSpPr>
          <p:spPr bwMode="auto">
            <a:xfrm>
              <a:off x="2978206"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416" name="Oval 1185"/>
            <p:cNvSpPr>
              <a:spLocks noChangeAspect="1" noChangeArrowheads="1"/>
            </p:cNvSpPr>
            <p:nvPr/>
          </p:nvSpPr>
          <p:spPr bwMode="auto">
            <a:xfrm>
              <a:off x="3091289"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417" name="Oval 1186"/>
            <p:cNvSpPr>
              <a:spLocks noChangeAspect="1" noChangeArrowheads="1"/>
            </p:cNvSpPr>
            <p:nvPr/>
          </p:nvSpPr>
          <p:spPr bwMode="auto">
            <a:xfrm>
              <a:off x="4776992"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418" name="Oval 1187"/>
            <p:cNvSpPr>
              <a:spLocks noChangeAspect="1" noChangeArrowheads="1"/>
            </p:cNvSpPr>
            <p:nvPr/>
          </p:nvSpPr>
          <p:spPr bwMode="auto">
            <a:xfrm>
              <a:off x="4888568"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419" name="Oval 1188"/>
            <p:cNvSpPr>
              <a:spLocks noChangeAspect="1" noChangeArrowheads="1"/>
            </p:cNvSpPr>
            <p:nvPr/>
          </p:nvSpPr>
          <p:spPr bwMode="auto">
            <a:xfrm>
              <a:off x="5001652"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420" name="Oval 1189"/>
            <p:cNvSpPr>
              <a:spLocks noChangeAspect="1" noChangeArrowheads="1"/>
            </p:cNvSpPr>
            <p:nvPr/>
          </p:nvSpPr>
          <p:spPr bwMode="auto">
            <a:xfrm>
              <a:off x="7023590"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421" name="Oval 1190"/>
            <p:cNvSpPr>
              <a:spLocks noChangeAspect="1" noChangeArrowheads="1"/>
            </p:cNvSpPr>
            <p:nvPr/>
          </p:nvSpPr>
          <p:spPr bwMode="auto">
            <a:xfrm>
              <a:off x="7136674"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422" name="Oval 1191"/>
            <p:cNvSpPr>
              <a:spLocks noChangeAspect="1" noChangeArrowheads="1"/>
            </p:cNvSpPr>
            <p:nvPr/>
          </p:nvSpPr>
          <p:spPr bwMode="auto">
            <a:xfrm>
              <a:off x="7472910"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423" name="Oval 1192"/>
            <p:cNvSpPr>
              <a:spLocks noChangeAspect="1" noChangeArrowheads="1"/>
            </p:cNvSpPr>
            <p:nvPr/>
          </p:nvSpPr>
          <p:spPr bwMode="auto">
            <a:xfrm>
              <a:off x="7585994"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424" name="Oval 1193"/>
            <p:cNvSpPr>
              <a:spLocks noChangeAspect="1" noChangeArrowheads="1"/>
            </p:cNvSpPr>
            <p:nvPr/>
          </p:nvSpPr>
          <p:spPr bwMode="auto">
            <a:xfrm>
              <a:off x="7697570"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425" name="Oval 1194"/>
            <p:cNvSpPr>
              <a:spLocks noChangeAspect="1" noChangeArrowheads="1"/>
            </p:cNvSpPr>
            <p:nvPr/>
          </p:nvSpPr>
          <p:spPr bwMode="auto">
            <a:xfrm>
              <a:off x="7810653"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426" name="Oval 1195"/>
            <p:cNvSpPr>
              <a:spLocks noChangeAspect="1" noChangeArrowheads="1"/>
            </p:cNvSpPr>
            <p:nvPr/>
          </p:nvSpPr>
          <p:spPr bwMode="auto">
            <a:xfrm>
              <a:off x="2641969" y="5082543"/>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427" name="Oval 1196"/>
            <p:cNvSpPr>
              <a:spLocks noChangeAspect="1" noChangeArrowheads="1"/>
            </p:cNvSpPr>
            <p:nvPr/>
          </p:nvSpPr>
          <p:spPr bwMode="auto">
            <a:xfrm>
              <a:off x="2753545" y="5082543"/>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428" name="Oval 1197"/>
            <p:cNvSpPr>
              <a:spLocks noChangeAspect="1" noChangeArrowheads="1"/>
            </p:cNvSpPr>
            <p:nvPr/>
          </p:nvSpPr>
          <p:spPr bwMode="auto">
            <a:xfrm>
              <a:off x="2866630" y="5082543"/>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429" name="Oval 1198"/>
            <p:cNvSpPr>
              <a:spLocks noChangeAspect="1" noChangeArrowheads="1"/>
            </p:cNvSpPr>
            <p:nvPr/>
          </p:nvSpPr>
          <p:spPr bwMode="auto">
            <a:xfrm>
              <a:off x="2978206" y="5082543"/>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430" name="Oval 1199"/>
            <p:cNvSpPr>
              <a:spLocks noChangeAspect="1" noChangeArrowheads="1"/>
            </p:cNvSpPr>
            <p:nvPr/>
          </p:nvSpPr>
          <p:spPr bwMode="auto">
            <a:xfrm>
              <a:off x="4776992" y="5082543"/>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431" name="Oval 1200"/>
            <p:cNvSpPr>
              <a:spLocks noChangeAspect="1" noChangeArrowheads="1"/>
            </p:cNvSpPr>
            <p:nvPr/>
          </p:nvSpPr>
          <p:spPr bwMode="auto">
            <a:xfrm>
              <a:off x="7585994" y="5082543"/>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432" name="Oval 1201"/>
            <p:cNvSpPr>
              <a:spLocks noChangeAspect="1" noChangeArrowheads="1"/>
            </p:cNvSpPr>
            <p:nvPr/>
          </p:nvSpPr>
          <p:spPr bwMode="auto">
            <a:xfrm>
              <a:off x="7697570" y="5082543"/>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433" name="Oval 1202"/>
            <p:cNvSpPr>
              <a:spLocks noChangeAspect="1" noChangeArrowheads="1"/>
            </p:cNvSpPr>
            <p:nvPr/>
          </p:nvSpPr>
          <p:spPr bwMode="auto">
            <a:xfrm>
              <a:off x="7810653" y="5082543"/>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434" name="Oval 1203"/>
            <p:cNvSpPr>
              <a:spLocks noChangeAspect="1" noChangeArrowheads="1"/>
            </p:cNvSpPr>
            <p:nvPr/>
          </p:nvSpPr>
          <p:spPr bwMode="auto">
            <a:xfrm>
              <a:off x="8484633" y="5082543"/>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435" name="Oval 1204"/>
            <p:cNvSpPr>
              <a:spLocks noChangeAspect="1" noChangeArrowheads="1"/>
            </p:cNvSpPr>
            <p:nvPr/>
          </p:nvSpPr>
          <p:spPr bwMode="auto">
            <a:xfrm>
              <a:off x="2641969" y="518658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436" name="Oval 1205"/>
            <p:cNvSpPr>
              <a:spLocks noChangeAspect="1" noChangeArrowheads="1"/>
            </p:cNvSpPr>
            <p:nvPr/>
          </p:nvSpPr>
          <p:spPr bwMode="auto">
            <a:xfrm>
              <a:off x="2753545" y="518658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437" name="Oval 1206"/>
            <p:cNvSpPr>
              <a:spLocks noChangeAspect="1" noChangeArrowheads="1"/>
            </p:cNvSpPr>
            <p:nvPr/>
          </p:nvSpPr>
          <p:spPr bwMode="auto">
            <a:xfrm>
              <a:off x="2866630" y="518658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438" name="Oval 1207"/>
            <p:cNvSpPr>
              <a:spLocks noChangeAspect="1" noChangeArrowheads="1"/>
            </p:cNvSpPr>
            <p:nvPr/>
          </p:nvSpPr>
          <p:spPr bwMode="auto">
            <a:xfrm>
              <a:off x="7697570" y="518658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439" name="Oval 1208"/>
            <p:cNvSpPr>
              <a:spLocks noChangeAspect="1" noChangeArrowheads="1"/>
            </p:cNvSpPr>
            <p:nvPr/>
          </p:nvSpPr>
          <p:spPr bwMode="auto">
            <a:xfrm>
              <a:off x="7810653" y="518658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440" name="Oval 1209"/>
            <p:cNvSpPr>
              <a:spLocks noChangeAspect="1" noChangeArrowheads="1"/>
            </p:cNvSpPr>
            <p:nvPr/>
          </p:nvSpPr>
          <p:spPr bwMode="auto">
            <a:xfrm>
              <a:off x="8484633" y="518658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441" name="Oval 1210"/>
            <p:cNvSpPr>
              <a:spLocks noChangeAspect="1" noChangeArrowheads="1"/>
            </p:cNvSpPr>
            <p:nvPr/>
          </p:nvSpPr>
          <p:spPr bwMode="auto">
            <a:xfrm>
              <a:off x="2641969" y="529061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442" name="Oval 1211"/>
            <p:cNvSpPr>
              <a:spLocks noChangeAspect="1" noChangeArrowheads="1"/>
            </p:cNvSpPr>
            <p:nvPr/>
          </p:nvSpPr>
          <p:spPr bwMode="auto">
            <a:xfrm>
              <a:off x="2753545" y="529061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443" name="Oval 1212"/>
            <p:cNvSpPr>
              <a:spLocks noChangeAspect="1" noChangeArrowheads="1"/>
            </p:cNvSpPr>
            <p:nvPr/>
          </p:nvSpPr>
          <p:spPr bwMode="auto">
            <a:xfrm>
              <a:off x="7810653" y="529061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444" name="Oval 1213"/>
            <p:cNvSpPr>
              <a:spLocks noChangeAspect="1" noChangeArrowheads="1"/>
            </p:cNvSpPr>
            <p:nvPr/>
          </p:nvSpPr>
          <p:spPr bwMode="auto">
            <a:xfrm>
              <a:off x="8371549" y="529061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445" name="Oval 1214"/>
            <p:cNvSpPr>
              <a:spLocks noChangeAspect="1" noChangeArrowheads="1"/>
            </p:cNvSpPr>
            <p:nvPr/>
          </p:nvSpPr>
          <p:spPr bwMode="auto">
            <a:xfrm>
              <a:off x="2641969" y="539465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446" name="Oval 1215"/>
            <p:cNvSpPr>
              <a:spLocks noChangeAspect="1" noChangeArrowheads="1"/>
            </p:cNvSpPr>
            <p:nvPr/>
          </p:nvSpPr>
          <p:spPr bwMode="auto">
            <a:xfrm>
              <a:off x="2753545" y="539465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447" name="Oval 1216"/>
            <p:cNvSpPr>
              <a:spLocks noChangeAspect="1" noChangeArrowheads="1"/>
            </p:cNvSpPr>
            <p:nvPr/>
          </p:nvSpPr>
          <p:spPr bwMode="auto">
            <a:xfrm>
              <a:off x="8259973" y="539465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448" name="Oval 1217"/>
            <p:cNvSpPr>
              <a:spLocks noChangeAspect="1" noChangeArrowheads="1"/>
            </p:cNvSpPr>
            <p:nvPr/>
          </p:nvSpPr>
          <p:spPr bwMode="auto">
            <a:xfrm>
              <a:off x="2641969" y="549718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449" name="Oval 1218"/>
            <p:cNvSpPr>
              <a:spLocks noChangeAspect="1" noChangeArrowheads="1"/>
            </p:cNvSpPr>
            <p:nvPr/>
          </p:nvSpPr>
          <p:spPr bwMode="auto">
            <a:xfrm>
              <a:off x="2753545" y="549718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450" name="Oval 1219"/>
            <p:cNvSpPr>
              <a:spLocks noChangeAspect="1" noChangeArrowheads="1"/>
            </p:cNvSpPr>
            <p:nvPr/>
          </p:nvSpPr>
          <p:spPr bwMode="auto">
            <a:xfrm>
              <a:off x="2641969" y="560122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451" name="Oval 1220"/>
            <p:cNvSpPr>
              <a:spLocks noChangeAspect="1" noChangeArrowheads="1"/>
            </p:cNvSpPr>
            <p:nvPr/>
          </p:nvSpPr>
          <p:spPr bwMode="auto">
            <a:xfrm>
              <a:off x="2641969" y="570525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452" name="Oval 1221"/>
            <p:cNvSpPr>
              <a:spLocks noChangeAspect="1" noChangeArrowheads="1"/>
            </p:cNvSpPr>
            <p:nvPr/>
          </p:nvSpPr>
          <p:spPr bwMode="auto">
            <a:xfrm>
              <a:off x="2753545" y="570525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453" name="Oval 1222"/>
            <p:cNvSpPr>
              <a:spLocks noChangeAspect="1" noChangeArrowheads="1"/>
            </p:cNvSpPr>
            <p:nvPr/>
          </p:nvSpPr>
          <p:spPr bwMode="auto">
            <a:xfrm>
              <a:off x="4103013"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sp>
          <p:nvSpPr>
            <p:cNvPr id="2454" name="Oval 1223"/>
            <p:cNvSpPr>
              <a:spLocks noChangeAspect="1" noChangeArrowheads="1"/>
            </p:cNvSpPr>
            <p:nvPr/>
          </p:nvSpPr>
          <p:spPr bwMode="auto">
            <a:xfrm>
              <a:off x="4214589"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138">
                <a:defRPr/>
              </a:pPr>
              <a:endParaRPr lang="en-US" sz="2398" kern="0">
                <a:solidFill>
                  <a:srgbClr val="292929"/>
                </a:solidFill>
              </a:endParaRPr>
            </a:p>
          </p:txBody>
        </p:sp>
      </p:grpSp>
      <p:sp>
        <p:nvSpPr>
          <p:cNvPr id="2456" name="Oval 2455"/>
          <p:cNvSpPr/>
          <p:nvPr/>
        </p:nvSpPr>
        <p:spPr bwMode="auto">
          <a:xfrm>
            <a:off x="1758173" y="2271221"/>
            <a:ext cx="322502" cy="324678"/>
          </a:xfrm>
          <a:prstGeom prst="ellipse">
            <a:avLst/>
          </a:prstGeom>
          <a:solidFill>
            <a:schemeClr val="bg1"/>
          </a:solidFill>
          <a:ln w="3175" cap="flat" cmpd="sng" algn="ctr">
            <a:noFill/>
            <a:prstDash val="solid"/>
            <a:headEnd type="none" w="med" len="med"/>
            <a:tailEnd type="none" w="med" len="med"/>
          </a:ln>
          <a:effectLst/>
        </p:spPr>
        <p:txBody>
          <a:bodyPr vert="horz" wrap="square" lIns="91375" tIns="45687" rIns="91375" bIns="45687" numCol="1" rtlCol="0" anchor="ctr" anchorCtr="0" compatLnSpc="1">
            <a:prstTxWarp prst="textNoShape">
              <a:avLst/>
            </a:prstTxWarp>
          </a:bodyPr>
          <a:lstStyle/>
          <a:p>
            <a:pPr algn="ctr" defTabSz="913463" fontAlgn="base">
              <a:spcBef>
                <a:spcPct val="0"/>
              </a:spcBef>
              <a:spcAft>
                <a:spcPct val="0"/>
              </a:spcAft>
              <a:defRPr/>
            </a:pPr>
            <a:endParaRPr lang="en-US" sz="2198" kern="0" dirty="0">
              <a:solidFill>
                <a:schemeClr val="bg1"/>
              </a:solidFill>
            </a:endParaRPr>
          </a:p>
        </p:txBody>
      </p:sp>
      <p:sp>
        <p:nvSpPr>
          <p:cNvPr id="2457" name="Oval 2456"/>
          <p:cNvSpPr/>
          <p:nvPr/>
        </p:nvSpPr>
        <p:spPr bwMode="auto">
          <a:xfrm>
            <a:off x="2925800" y="1943496"/>
            <a:ext cx="322502" cy="324678"/>
          </a:xfrm>
          <a:prstGeom prst="ellipse">
            <a:avLst/>
          </a:prstGeom>
          <a:solidFill>
            <a:schemeClr val="bg1"/>
          </a:solidFill>
          <a:ln w="3175" cap="flat" cmpd="sng" algn="ctr">
            <a:noFill/>
            <a:prstDash val="solid"/>
            <a:headEnd type="none" w="med" len="med"/>
            <a:tailEnd type="none" w="med" len="med"/>
          </a:ln>
          <a:effectLst/>
        </p:spPr>
        <p:txBody>
          <a:bodyPr vert="horz" wrap="square" lIns="91375" tIns="45687" rIns="91375" bIns="45687" numCol="1" rtlCol="0" anchor="ctr" anchorCtr="0" compatLnSpc="1">
            <a:prstTxWarp prst="textNoShape">
              <a:avLst/>
            </a:prstTxWarp>
          </a:bodyPr>
          <a:lstStyle/>
          <a:p>
            <a:pPr algn="ctr" defTabSz="913463" fontAlgn="base">
              <a:spcBef>
                <a:spcPct val="0"/>
              </a:spcBef>
              <a:spcAft>
                <a:spcPct val="0"/>
              </a:spcAft>
              <a:defRPr/>
            </a:pPr>
            <a:endParaRPr lang="en-US" sz="2198" kern="0" dirty="0">
              <a:solidFill>
                <a:schemeClr val="bg1"/>
              </a:solidFill>
            </a:endParaRPr>
          </a:p>
        </p:txBody>
      </p:sp>
      <p:sp>
        <p:nvSpPr>
          <p:cNvPr id="2458" name="Oval 2457"/>
          <p:cNvSpPr/>
          <p:nvPr/>
        </p:nvSpPr>
        <p:spPr bwMode="auto">
          <a:xfrm>
            <a:off x="2302329" y="2726131"/>
            <a:ext cx="322502" cy="324678"/>
          </a:xfrm>
          <a:prstGeom prst="ellipse">
            <a:avLst/>
          </a:prstGeom>
          <a:solidFill>
            <a:schemeClr val="bg1"/>
          </a:solidFill>
          <a:ln w="3175" cap="flat" cmpd="sng" algn="ctr">
            <a:noFill/>
            <a:prstDash val="solid"/>
            <a:headEnd type="none" w="med" len="med"/>
            <a:tailEnd type="none" w="med" len="med"/>
          </a:ln>
          <a:effectLst/>
        </p:spPr>
        <p:txBody>
          <a:bodyPr vert="horz" wrap="square" lIns="91375" tIns="45687" rIns="91375" bIns="45687" numCol="1" rtlCol="0" anchor="ctr" anchorCtr="0" compatLnSpc="1">
            <a:prstTxWarp prst="textNoShape">
              <a:avLst/>
            </a:prstTxWarp>
          </a:bodyPr>
          <a:lstStyle/>
          <a:p>
            <a:pPr algn="ctr" defTabSz="913463" fontAlgn="base">
              <a:spcBef>
                <a:spcPct val="0"/>
              </a:spcBef>
              <a:spcAft>
                <a:spcPct val="0"/>
              </a:spcAft>
              <a:defRPr/>
            </a:pPr>
            <a:endParaRPr lang="en-US" sz="2198" kern="0" dirty="0">
              <a:solidFill>
                <a:schemeClr val="bg1"/>
              </a:solidFill>
            </a:endParaRPr>
          </a:p>
        </p:txBody>
      </p:sp>
      <p:sp>
        <p:nvSpPr>
          <p:cNvPr id="2459" name="Oval 2458"/>
          <p:cNvSpPr/>
          <p:nvPr/>
        </p:nvSpPr>
        <p:spPr bwMode="auto">
          <a:xfrm>
            <a:off x="5804920" y="1771676"/>
            <a:ext cx="322502" cy="324678"/>
          </a:xfrm>
          <a:prstGeom prst="ellipse">
            <a:avLst/>
          </a:prstGeom>
          <a:solidFill>
            <a:schemeClr val="bg1"/>
          </a:solidFill>
          <a:ln w="3175" cap="flat" cmpd="sng" algn="ctr">
            <a:noFill/>
            <a:prstDash val="solid"/>
            <a:headEnd type="none" w="med" len="med"/>
            <a:tailEnd type="none" w="med" len="med"/>
          </a:ln>
          <a:effectLst/>
        </p:spPr>
        <p:txBody>
          <a:bodyPr vert="horz" wrap="square" lIns="91375" tIns="45687" rIns="91375" bIns="45687" numCol="1" rtlCol="0" anchor="ctr" anchorCtr="0" compatLnSpc="1">
            <a:prstTxWarp prst="textNoShape">
              <a:avLst/>
            </a:prstTxWarp>
          </a:bodyPr>
          <a:lstStyle/>
          <a:p>
            <a:pPr algn="ctr" defTabSz="913463" fontAlgn="base">
              <a:spcBef>
                <a:spcPct val="0"/>
              </a:spcBef>
              <a:spcAft>
                <a:spcPct val="0"/>
              </a:spcAft>
              <a:defRPr/>
            </a:pPr>
            <a:endParaRPr lang="en-US" sz="2198" kern="0" dirty="0">
              <a:solidFill>
                <a:schemeClr val="bg1"/>
              </a:solidFill>
            </a:endParaRPr>
          </a:p>
        </p:txBody>
      </p:sp>
      <p:sp>
        <p:nvSpPr>
          <p:cNvPr id="2460" name="Oval 2459"/>
          <p:cNvSpPr/>
          <p:nvPr/>
        </p:nvSpPr>
        <p:spPr bwMode="auto">
          <a:xfrm>
            <a:off x="5343293" y="1739365"/>
            <a:ext cx="322502" cy="324678"/>
          </a:xfrm>
          <a:prstGeom prst="ellipse">
            <a:avLst/>
          </a:prstGeom>
          <a:solidFill>
            <a:schemeClr val="bg1"/>
          </a:solidFill>
          <a:ln w="3175" cap="flat" cmpd="sng" algn="ctr">
            <a:noFill/>
            <a:prstDash val="solid"/>
            <a:headEnd type="none" w="med" len="med"/>
            <a:tailEnd type="none" w="med" len="med"/>
          </a:ln>
          <a:effectLst/>
        </p:spPr>
        <p:txBody>
          <a:bodyPr vert="horz" wrap="square" lIns="91375" tIns="45687" rIns="91375" bIns="45687" numCol="1" rtlCol="0" anchor="ctr" anchorCtr="0" compatLnSpc="1">
            <a:prstTxWarp prst="textNoShape">
              <a:avLst/>
            </a:prstTxWarp>
          </a:bodyPr>
          <a:lstStyle/>
          <a:p>
            <a:pPr algn="ctr" defTabSz="913463" fontAlgn="base">
              <a:spcBef>
                <a:spcPct val="0"/>
              </a:spcBef>
              <a:spcAft>
                <a:spcPct val="0"/>
              </a:spcAft>
              <a:defRPr/>
            </a:pPr>
            <a:endParaRPr lang="en-US" sz="2198" kern="0" dirty="0">
              <a:solidFill>
                <a:schemeClr val="bg1"/>
              </a:solidFill>
            </a:endParaRPr>
          </a:p>
        </p:txBody>
      </p:sp>
      <p:sp>
        <p:nvSpPr>
          <p:cNvPr id="2461" name="Oval 2460"/>
          <p:cNvSpPr/>
          <p:nvPr/>
        </p:nvSpPr>
        <p:spPr bwMode="auto">
          <a:xfrm>
            <a:off x="9356694" y="3004895"/>
            <a:ext cx="319415" cy="321570"/>
          </a:xfrm>
          <a:prstGeom prst="ellipse">
            <a:avLst/>
          </a:prstGeom>
          <a:solidFill>
            <a:schemeClr val="bg1"/>
          </a:solidFill>
          <a:ln w="3175" cap="flat" cmpd="sng" algn="ctr">
            <a:noFill/>
            <a:prstDash val="solid"/>
            <a:headEnd type="none" w="med" len="med"/>
            <a:tailEnd type="none" w="med" len="med"/>
          </a:ln>
          <a:effectLst/>
        </p:spPr>
        <p:txBody>
          <a:bodyPr vert="horz" wrap="square" lIns="91375" tIns="45687" rIns="91375" bIns="45687" numCol="1" rtlCol="0" anchor="ctr" anchorCtr="0" compatLnSpc="1">
            <a:prstTxWarp prst="textNoShape">
              <a:avLst/>
            </a:prstTxWarp>
          </a:bodyPr>
          <a:lstStyle/>
          <a:p>
            <a:pPr algn="ctr" defTabSz="913463" fontAlgn="base">
              <a:spcBef>
                <a:spcPct val="0"/>
              </a:spcBef>
              <a:spcAft>
                <a:spcPct val="0"/>
              </a:spcAft>
              <a:defRPr/>
            </a:pPr>
            <a:endParaRPr lang="en-US" sz="2398" kern="0" dirty="0">
              <a:solidFill>
                <a:srgbClr val="FFFFFF"/>
              </a:solidFill>
            </a:endParaRPr>
          </a:p>
        </p:txBody>
      </p:sp>
      <p:sp>
        <p:nvSpPr>
          <p:cNvPr id="2462" name="Oval 2461"/>
          <p:cNvSpPr/>
          <p:nvPr/>
        </p:nvSpPr>
        <p:spPr bwMode="auto">
          <a:xfrm>
            <a:off x="8788160" y="3960898"/>
            <a:ext cx="322502" cy="324678"/>
          </a:xfrm>
          <a:prstGeom prst="ellipse">
            <a:avLst/>
          </a:prstGeom>
          <a:solidFill>
            <a:schemeClr val="bg1"/>
          </a:solidFill>
          <a:ln w="3175" cap="flat" cmpd="sng" algn="ctr">
            <a:noFill/>
            <a:prstDash val="solid"/>
            <a:headEnd type="none" w="med" len="med"/>
            <a:tailEnd type="none" w="med" len="med"/>
          </a:ln>
          <a:effectLst/>
        </p:spPr>
        <p:txBody>
          <a:bodyPr vert="horz" wrap="square" lIns="91375" tIns="45687" rIns="91375" bIns="45687" numCol="1" rtlCol="0" anchor="ctr" anchorCtr="0" compatLnSpc="1">
            <a:prstTxWarp prst="textNoShape">
              <a:avLst/>
            </a:prstTxWarp>
          </a:bodyPr>
          <a:lstStyle/>
          <a:p>
            <a:pPr algn="ctr" defTabSz="913463" fontAlgn="base">
              <a:spcBef>
                <a:spcPct val="0"/>
              </a:spcBef>
              <a:spcAft>
                <a:spcPct val="0"/>
              </a:spcAft>
              <a:defRPr/>
            </a:pPr>
            <a:endParaRPr lang="en-US" sz="2398" kern="0" dirty="0">
              <a:solidFill>
                <a:schemeClr val="bg1"/>
              </a:solidFill>
            </a:endParaRPr>
          </a:p>
        </p:txBody>
      </p:sp>
      <p:sp>
        <p:nvSpPr>
          <p:cNvPr id="2463" name="Oval 2462"/>
          <p:cNvSpPr/>
          <p:nvPr/>
        </p:nvSpPr>
        <p:spPr bwMode="auto">
          <a:xfrm>
            <a:off x="10210825" y="5377630"/>
            <a:ext cx="322503" cy="324679"/>
          </a:xfrm>
          <a:prstGeom prst="ellipse">
            <a:avLst/>
          </a:prstGeom>
          <a:solidFill>
            <a:schemeClr val="bg1"/>
          </a:solidFill>
          <a:ln w="3175" cap="flat" cmpd="sng" algn="ctr">
            <a:noFill/>
            <a:prstDash val="solid"/>
            <a:headEnd type="none" w="med" len="med"/>
            <a:tailEnd type="none" w="med" len="med"/>
          </a:ln>
          <a:effectLst/>
        </p:spPr>
        <p:txBody>
          <a:bodyPr vert="horz" wrap="square" lIns="91375" tIns="45687" rIns="91375" bIns="45687" numCol="1" rtlCol="0" anchor="ctr" anchorCtr="0" compatLnSpc="1">
            <a:prstTxWarp prst="textNoShape">
              <a:avLst/>
            </a:prstTxWarp>
          </a:bodyPr>
          <a:lstStyle/>
          <a:p>
            <a:pPr algn="ctr" defTabSz="913463" fontAlgn="base">
              <a:spcBef>
                <a:spcPct val="0"/>
              </a:spcBef>
              <a:spcAft>
                <a:spcPct val="0"/>
              </a:spcAft>
              <a:defRPr/>
            </a:pPr>
            <a:endParaRPr lang="en-US" sz="2398" kern="0" dirty="0">
              <a:solidFill>
                <a:schemeClr val="bg1"/>
              </a:solidFill>
            </a:endParaRPr>
          </a:p>
        </p:txBody>
      </p:sp>
      <p:sp>
        <p:nvSpPr>
          <p:cNvPr id="2464" name="Oval 2463"/>
          <p:cNvSpPr/>
          <p:nvPr/>
        </p:nvSpPr>
        <p:spPr bwMode="auto">
          <a:xfrm>
            <a:off x="10032010" y="5713267"/>
            <a:ext cx="322503" cy="324679"/>
          </a:xfrm>
          <a:prstGeom prst="ellipse">
            <a:avLst/>
          </a:prstGeom>
          <a:solidFill>
            <a:schemeClr val="bg1"/>
          </a:solidFill>
          <a:ln w="3175" cap="flat" cmpd="sng" algn="ctr">
            <a:noFill/>
            <a:prstDash val="solid"/>
            <a:headEnd type="none" w="med" len="med"/>
            <a:tailEnd type="none" w="med" len="med"/>
          </a:ln>
          <a:effectLst/>
        </p:spPr>
        <p:txBody>
          <a:bodyPr vert="horz" wrap="square" lIns="91375" tIns="45687" rIns="91375" bIns="45687" numCol="1" rtlCol="0" anchor="ctr" anchorCtr="0" compatLnSpc="1">
            <a:prstTxWarp prst="textNoShape">
              <a:avLst/>
            </a:prstTxWarp>
          </a:bodyPr>
          <a:lstStyle/>
          <a:p>
            <a:pPr algn="ctr" defTabSz="913463" fontAlgn="base">
              <a:spcBef>
                <a:spcPct val="0"/>
              </a:spcBef>
              <a:spcAft>
                <a:spcPct val="0"/>
              </a:spcAft>
              <a:defRPr/>
            </a:pPr>
            <a:endParaRPr lang="en-US" sz="2398" kern="0" dirty="0">
              <a:solidFill>
                <a:schemeClr val="bg1"/>
              </a:solidFill>
            </a:endParaRPr>
          </a:p>
        </p:txBody>
      </p:sp>
      <p:sp>
        <p:nvSpPr>
          <p:cNvPr id="2465" name="Oval 2464"/>
          <p:cNvSpPr/>
          <p:nvPr/>
        </p:nvSpPr>
        <p:spPr bwMode="auto">
          <a:xfrm>
            <a:off x="9994639" y="2539391"/>
            <a:ext cx="322503" cy="324679"/>
          </a:xfrm>
          <a:prstGeom prst="ellipse">
            <a:avLst/>
          </a:prstGeom>
          <a:solidFill>
            <a:schemeClr val="bg1"/>
          </a:solidFill>
          <a:ln w="3175" cap="flat" cmpd="sng" algn="ctr">
            <a:noFill/>
            <a:prstDash val="solid"/>
            <a:headEnd type="none" w="med" len="med"/>
            <a:tailEnd type="none" w="med" len="med"/>
          </a:ln>
          <a:effectLst/>
        </p:spPr>
        <p:txBody>
          <a:bodyPr vert="horz" wrap="square" lIns="91375" tIns="45687" rIns="91375" bIns="45687" numCol="1" rtlCol="0" anchor="ctr" anchorCtr="0" compatLnSpc="1">
            <a:prstTxWarp prst="textNoShape">
              <a:avLst/>
            </a:prstTxWarp>
          </a:bodyPr>
          <a:lstStyle/>
          <a:p>
            <a:pPr algn="ctr" defTabSz="913463" fontAlgn="base">
              <a:spcBef>
                <a:spcPct val="0"/>
              </a:spcBef>
              <a:spcAft>
                <a:spcPct val="0"/>
              </a:spcAft>
              <a:defRPr/>
            </a:pPr>
            <a:endParaRPr lang="en-US" sz="2398" kern="0" dirty="0">
              <a:solidFill>
                <a:schemeClr val="bg1"/>
              </a:solidFill>
            </a:endParaRPr>
          </a:p>
        </p:txBody>
      </p:sp>
      <p:sp>
        <p:nvSpPr>
          <p:cNvPr id="2466" name="Oval 2465"/>
          <p:cNvSpPr/>
          <p:nvPr/>
        </p:nvSpPr>
        <p:spPr bwMode="auto">
          <a:xfrm>
            <a:off x="9994639" y="2248321"/>
            <a:ext cx="322503" cy="324679"/>
          </a:xfrm>
          <a:prstGeom prst="ellipse">
            <a:avLst/>
          </a:prstGeom>
          <a:solidFill>
            <a:schemeClr val="bg1"/>
          </a:solidFill>
          <a:ln w="3175" cap="flat" cmpd="sng" algn="ctr">
            <a:noFill/>
            <a:prstDash val="solid"/>
            <a:headEnd type="none" w="med" len="med"/>
            <a:tailEnd type="none" w="med" len="med"/>
          </a:ln>
          <a:effectLst/>
        </p:spPr>
        <p:txBody>
          <a:bodyPr vert="horz" wrap="square" lIns="91375" tIns="45687" rIns="91375" bIns="45687" numCol="1" rtlCol="0" anchor="ctr" anchorCtr="0" compatLnSpc="1">
            <a:prstTxWarp prst="textNoShape">
              <a:avLst/>
            </a:prstTxWarp>
          </a:bodyPr>
          <a:lstStyle/>
          <a:p>
            <a:pPr algn="ctr" defTabSz="913463" fontAlgn="base">
              <a:spcBef>
                <a:spcPct val="0"/>
              </a:spcBef>
              <a:spcAft>
                <a:spcPct val="0"/>
              </a:spcAft>
              <a:defRPr/>
            </a:pPr>
            <a:endParaRPr lang="en-US" sz="2398" kern="0" dirty="0">
              <a:solidFill>
                <a:schemeClr val="bg1"/>
              </a:solidFill>
            </a:endParaRPr>
          </a:p>
        </p:txBody>
      </p:sp>
      <p:sp>
        <p:nvSpPr>
          <p:cNvPr id="2467" name="Oval 2466"/>
          <p:cNvSpPr/>
          <p:nvPr/>
        </p:nvSpPr>
        <p:spPr bwMode="auto">
          <a:xfrm>
            <a:off x="9218441" y="1976004"/>
            <a:ext cx="322503" cy="324679"/>
          </a:xfrm>
          <a:prstGeom prst="ellipse">
            <a:avLst/>
          </a:prstGeom>
          <a:solidFill>
            <a:schemeClr val="bg1"/>
          </a:solidFill>
          <a:ln w="3175" cap="flat" cmpd="sng" algn="ctr">
            <a:noFill/>
            <a:prstDash val="solid"/>
            <a:headEnd type="none" w="med" len="med"/>
            <a:tailEnd type="none" w="med" len="med"/>
          </a:ln>
          <a:effectLst/>
        </p:spPr>
        <p:txBody>
          <a:bodyPr vert="horz" wrap="square" lIns="91375" tIns="45687" rIns="91375" bIns="45687" numCol="1" rtlCol="0" anchor="ctr" anchorCtr="0" compatLnSpc="1">
            <a:prstTxWarp prst="textNoShape">
              <a:avLst/>
            </a:prstTxWarp>
          </a:bodyPr>
          <a:lstStyle/>
          <a:p>
            <a:pPr algn="ctr" defTabSz="913463" fontAlgn="base">
              <a:spcBef>
                <a:spcPct val="0"/>
              </a:spcBef>
              <a:spcAft>
                <a:spcPct val="0"/>
              </a:spcAft>
              <a:defRPr/>
            </a:pPr>
            <a:endParaRPr lang="en-US" sz="2398" kern="0" dirty="0">
              <a:solidFill>
                <a:schemeClr val="bg1"/>
              </a:solidFill>
            </a:endParaRPr>
          </a:p>
        </p:txBody>
      </p:sp>
      <p:sp>
        <p:nvSpPr>
          <p:cNvPr id="2468" name="Oval 2467"/>
          <p:cNvSpPr/>
          <p:nvPr/>
        </p:nvSpPr>
        <p:spPr bwMode="auto">
          <a:xfrm>
            <a:off x="8934106" y="2757035"/>
            <a:ext cx="322503" cy="324679"/>
          </a:xfrm>
          <a:prstGeom prst="ellipse">
            <a:avLst/>
          </a:prstGeom>
          <a:solidFill>
            <a:schemeClr val="bg1"/>
          </a:solidFill>
          <a:ln w="3175" cap="flat" cmpd="sng" algn="ctr">
            <a:noFill/>
            <a:prstDash val="solid"/>
            <a:headEnd type="none" w="med" len="med"/>
            <a:tailEnd type="none" w="med" len="med"/>
          </a:ln>
          <a:effectLst/>
        </p:spPr>
        <p:txBody>
          <a:bodyPr vert="horz" wrap="square" lIns="91375" tIns="45687" rIns="91375" bIns="45687" numCol="1" rtlCol="0" anchor="ctr" anchorCtr="0" compatLnSpc="1">
            <a:prstTxWarp prst="textNoShape">
              <a:avLst/>
            </a:prstTxWarp>
          </a:bodyPr>
          <a:lstStyle/>
          <a:p>
            <a:pPr algn="ctr" defTabSz="913463" fontAlgn="base">
              <a:spcBef>
                <a:spcPct val="0"/>
              </a:spcBef>
              <a:spcAft>
                <a:spcPct val="0"/>
              </a:spcAft>
              <a:defRPr/>
            </a:pPr>
            <a:endParaRPr lang="en-US" sz="2398" kern="0" dirty="0">
              <a:solidFill>
                <a:schemeClr val="bg1"/>
              </a:solidFill>
            </a:endParaRPr>
          </a:p>
        </p:txBody>
      </p:sp>
      <p:sp>
        <p:nvSpPr>
          <p:cNvPr id="2469" name="Oval 2468"/>
          <p:cNvSpPr/>
          <p:nvPr/>
        </p:nvSpPr>
        <p:spPr bwMode="auto">
          <a:xfrm>
            <a:off x="2682804" y="2256209"/>
            <a:ext cx="322503" cy="324679"/>
          </a:xfrm>
          <a:prstGeom prst="ellipse">
            <a:avLst/>
          </a:prstGeom>
          <a:solidFill>
            <a:schemeClr val="bg1"/>
          </a:solidFill>
          <a:ln w="3175" cap="flat" cmpd="sng" algn="ctr">
            <a:noFill/>
            <a:prstDash val="solid"/>
            <a:headEnd type="none" w="med" len="med"/>
            <a:tailEnd type="none" w="med" len="med"/>
          </a:ln>
          <a:effectLst/>
        </p:spPr>
        <p:txBody>
          <a:bodyPr vert="horz" wrap="square" lIns="91375" tIns="45687" rIns="91375" bIns="45687" numCol="1" rtlCol="0" anchor="ctr" anchorCtr="0" compatLnSpc="1">
            <a:prstTxWarp prst="textNoShape">
              <a:avLst/>
            </a:prstTxWarp>
          </a:bodyPr>
          <a:lstStyle/>
          <a:p>
            <a:pPr algn="ctr" defTabSz="913463" fontAlgn="base">
              <a:spcBef>
                <a:spcPct val="0"/>
              </a:spcBef>
              <a:spcAft>
                <a:spcPct val="0"/>
              </a:spcAft>
              <a:defRPr/>
            </a:pPr>
            <a:endParaRPr lang="en-US" sz="2398" kern="0" dirty="0">
              <a:solidFill>
                <a:schemeClr val="bg1"/>
              </a:solidFill>
            </a:endParaRPr>
          </a:p>
        </p:txBody>
      </p:sp>
      <p:sp>
        <p:nvSpPr>
          <p:cNvPr id="2470" name="Oval 2469"/>
          <p:cNvSpPr/>
          <p:nvPr/>
        </p:nvSpPr>
        <p:spPr bwMode="auto">
          <a:xfrm>
            <a:off x="3392605" y="2248321"/>
            <a:ext cx="322503" cy="324679"/>
          </a:xfrm>
          <a:prstGeom prst="ellipse">
            <a:avLst/>
          </a:prstGeom>
          <a:solidFill>
            <a:schemeClr val="bg1"/>
          </a:solidFill>
          <a:ln w="3175" cap="flat" cmpd="sng" algn="ctr">
            <a:noFill/>
            <a:prstDash val="solid"/>
            <a:headEnd type="none" w="med" len="med"/>
            <a:tailEnd type="none" w="med" len="med"/>
          </a:ln>
          <a:effectLst/>
        </p:spPr>
        <p:txBody>
          <a:bodyPr vert="horz" wrap="square" lIns="91375" tIns="45687" rIns="91375" bIns="45687" numCol="1" rtlCol="0" anchor="ctr" anchorCtr="0" compatLnSpc="1">
            <a:prstTxWarp prst="textNoShape">
              <a:avLst/>
            </a:prstTxWarp>
          </a:bodyPr>
          <a:lstStyle/>
          <a:p>
            <a:pPr algn="ctr" defTabSz="913463" fontAlgn="base">
              <a:spcBef>
                <a:spcPct val="0"/>
              </a:spcBef>
              <a:spcAft>
                <a:spcPct val="0"/>
              </a:spcAft>
              <a:defRPr/>
            </a:pPr>
            <a:endParaRPr lang="en-US" sz="2398" kern="0" dirty="0">
              <a:solidFill>
                <a:schemeClr val="bg1"/>
              </a:solidFill>
            </a:endParaRPr>
          </a:p>
        </p:txBody>
      </p:sp>
      <p:sp>
        <p:nvSpPr>
          <p:cNvPr id="2471" name="Oval 2470"/>
          <p:cNvSpPr/>
          <p:nvPr/>
        </p:nvSpPr>
        <p:spPr bwMode="auto">
          <a:xfrm>
            <a:off x="3827397" y="4438424"/>
            <a:ext cx="322503" cy="324679"/>
          </a:xfrm>
          <a:prstGeom prst="ellipse">
            <a:avLst/>
          </a:prstGeom>
          <a:solidFill>
            <a:schemeClr val="bg1"/>
          </a:solidFill>
          <a:ln w="3175" cap="flat" cmpd="sng" algn="ctr">
            <a:noFill/>
            <a:prstDash val="solid"/>
            <a:headEnd type="none" w="med" len="med"/>
            <a:tailEnd type="none" w="med" len="med"/>
          </a:ln>
          <a:effectLst/>
        </p:spPr>
        <p:txBody>
          <a:bodyPr vert="horz" wrap="square" lIns="91375" tIns="45687" rIns="91375" bIns="45687" numCol="1" rtlCol="0" anchor="ctr" anchorCtr="0" compatLnSpc="1">
            <a:prstTxWarp prst="textNoShape">
              <a:avLst/>
            </a:prstTxWarp>
          </a:bodyPr>
          <a:lstStyle/>
          <a:p>
            <a:pPr algn="ctr" defTabSz="913463" fontAlgn="base">
              <a:spcBef>
                <a:spcPct val="0"/>
              </a:spcBef>
              <a:spcAft>
                <a:spcPct val="0"/>
              </a:spcAft>
              <a:defRPr/>
            </a:pPr>
            <a:endParaRPr lang="en-US" sz="2398" kern="0" dirty="0">
              <a:solidFill>
                <a:schemeClr val="bg1"/>
              </a:solidFill>
            </a:endParaRPr>
          </a:p>
        </p:txBody>
      </p:sp>
      <p:sp>
        <p:nvSpPr>
          <p:cNvPr id="2" name="TextBox 1"/>
          <p:cNvSpPr txBox="1"/>
          <p:nvPr/>
        </p:nvSpPr>
        <p:spPr>
          <a:xfrm>
            <a:off x="-16296" y="893"/>
            <a:ext cx="12206708" cy="932101"/>
          </a:xfrm>
          <a:prstGeom prst="rect">
            <a:avLst/>
          </a:prstGeom>
          <a:solidFill>
            <a:schemeClr val="tx1">
              <a:alpha val="20000"/>
            </a:schemeClr>
          </a:solidFill>
          <a:ln>
            <a:noFill/>
          </a:ln>
        </p:spPr>
        <p:txBody>
          <a:bodyPr wrap="square" rtlCol="0" anchor="ctr">
            <a:noAutofit/>
          </a:bodyPr>
          <a:lstStyle/>
          <a:p>
            <a:pPr algn="ctr"/>
            <a:r>
              <a:rPr lang="en-US" sz="3599" dirty="0">
                <a:solidFill>
                  <a:schemeClr val="bg1"/>
                </a:solidFill>
                <a:latin typeface="Segoe UI Light" panose="020B0502040204020203" pitchFamily="34" charset="0"/>
                <a:cs typeface="Segoe UI Light" panose="020B0502040204020203" pitchFamily="34" charset="0"/>
              </a:rPr>
              <a:t>20 region’s </a:t>
            </a:r>
            <a:r>
              <a:rPr lang="en-US" sz="3599" dirty="0" err="1">
                <a:solidFill>
                  <a:schemeClr val="bg1"/>
                </a:solidFill>
                <a:latin typeface="Segoe UI Light" panose="020B0502040204020203" pitchFamily="34" charset="0"/>
                <a:cs typeface="Segoe UI Light" panose="020B0502040204020203" pitchFamily="34" charset="0"/>
              </a:rPr>
              <a:t>wereldwijd</a:t>
            </a:r>
            <a:r>
              <a:rPr lang="en-US" sz="3599" dirty="0">
                <a:solidFill>
                  <a:schemeClr val="bg1"/>
                </a:solidFill>
                <a:latin typeface="Segoe UI Light" panose="020B0502040204020203" pitchFamily="34" charset="0"/>
                <a:cs typeface="Segoe UI Light" panose="020B0502040204020203" pitchFamily="34" charset="0"/>
              </a:rPr>
              <a:t> in 2015</a:t>
            </a:r>
          </a:p>
        </p:txBody>
      </p:sp>
      <p:sp>
        <p:nvSpPr>
          <p:cNvPr id="1237" name="Oval 1236"/>
          <p:cNvSpPr>
            <a:spLocks noChangeAspect="1"/>
          </p:cNvSpPr>
          <p:nvPr/>
        </p:nvSpPr>
        <p:spPr bwMode="auto">
          <a:xfrm>
            <a:off x="9312009" y="5179445"/>
            <a:ext cx="271580" cy="273410"/>
          </a:xfrm>
          <a:prstGeom prst="ellipse">
            <a:avLst/>
          </a:prstGeom>
          <a:solidFill>
            <a:schemeClr val="bg1">
              <a:alpha val="58000"/>
            </a:schemeClr>
          </a:solidFill>
          <a:ln w="15875" cap="flat" cmpd="sng" algn="ctr">
            <a:solidFill>
              <a:srgbClr val="FFFFFF"/>
            </a:solidFill>
            <a:prstDash val="solid"/>
            <a:headEnd type="none" w="med" len="med"/>
            <a:tailEnd type="none" w="med" len="med"/>
          </a:ln>
          <a:effectLst/>
        </p:spPr>
        <p:txBody>
          <a:bodyPr vert="horz" wrap="square" lIns="91363" tIns="45681" rIns="91363" bIns="45681" numCol="1" rtlCol="0" anchor="ctr" anchorCtr="0" compatLnSpc="1">
            <a:prstTxWarp prst="textNoShape">
              <a:avLst/>
            </a:prstTxWarp>
          </a:bodyPr>
          <a:lstStyle/>
          <a:p>
            <a:pPr algn="ctr" defTabSz="913287" fontAlgn="base">
              <a:spcBef>
                <a:spcPct val="0"/>
              </a:spcBef>
              <a:spcAft>
                <a:spcPct val="0"/>
              </a:spcAft>
              <a:defRPr/>
            </a:pPr>
            <a:endParaRPr lang="en-US" sz="2398" kern="0" dirty="0">
              <a:solidFill>
                <a:srgbClr val="FFFFFF"/>
              </a:solidFill>
            </a:endParaRPr>
          </a:p>
        </p:txBody>
      </p:sp>
      <p:sp>
        <p:nvSpPr>
          <p:cNvPr id="2455" name="Oval 2454"/>
          <p:cNvSpPr>
            <a:spLocks noChangeAspect="1"/>
          </p:cNvSpPr>
          <p:nvPr/>
        </p:nvSpPr>
        <p:spPr bwMode="auto">
          <a:xfrm>
            <a:off x="6184919" y="4996169"/>
            <a:ext cx="271580" cy="273410"/>
          </a:xfrm>
          <a:prstGeom prst="ellipse">
            <a:avLst/>
          </a:prstGeom>
          <a:solidFill>
            <a:schemeClr val="bg1">
              <a:alpha val="58000"/>
            </a:schemeClr>
          </a:solidFill>
          <a:ln w="15875" cap="flat" cmpd="sng" algn="ctr">
            <a:solidFill>
              <a:srgbClr val="FFFFFF"/>
            </a:solidFill>
            <a:prstDash val="solid"/>
            <a:headEnd type="none" w="med" len="med"/>
            <a:tailEnd type="none" w="med" len="med"/>
          </a:ln>
          <a:effectLst/>
        </p:spPr>
        <p:txBody>
          <a:bodyPr vert="horz" wrap="square" lIns="91363" tIns="45681" rIns="91363" bIns="45681" numCol="1" rtlCol="0" anchor="ctr" anchorCtr="0" compatLnSpc="1">
            <a:prstTxWarp prst="textNoShape">
              <a:avLst/>
            </a:prstTxWarp>
          </a:bodyPr>
          <a:lstStyle/>
          <a:p>
            <a:pPr algn="ctr" defTabSz="913287" fontAlgn="base">
              <a:spcBef>
                <a:spcPct val="0"/>
              </a:spcBef>
              <a:spcAft>
                <a:spcPct val="0"/>
              </a:spcAft>
              <a:defRPr/>
            </a:pPr>
            <a:endParaRPr lang="en-US" sz="2398" kern="0" dirty="0">
              <a:solidFill>
                <a:srgbClr val="FFFFFF"/>
              </a:solidFill>
            </a:endParaRPr>
          </a:p>
        </p:txBody>
      </p:sp>
      <p:sp>
        <p:nvSpPr>
          <p:cNvPr id="2472" name="Oval 2471"/>
          <p:cNvSpPr>
            <a:spLocks noChangeAspect="1"/>
          </p:cNvSpPr>
          <p:nvPr/>
        </p:nvSpPr>
        <p:spPr bwMode="auto">
          <a:xfrm>
            <a:off x="3980289" y="4659060"/>
            <a:ext cx="271580" cy="273410"/>
          </a:xfrm>
          <a:prstGeom prst="ellipse">
            <a:avLst/>
          </a:prstGeom>
          <a:solidFill>
            <a:schemeClr val="bg1">
              <a:alpha val="58000"/>
            </a:schemeClr>
          </a:solidFill>
          <a:ln w="15875" cap="flat" cmpd="sng" algn="ctr">
            <a:solidFill>
              <a:srgbClr val="FFFFFF"/>
            </a:solidFill>
            <a:prstDash val="solid"/>
            <a:headEnd type="none" w="med" len="med"/>
            <a:tailEnd type="none" w="med" len="med"/>
          </a:ln>
          <a:effectLst/>
        </p:spPr>
        <p:txBody>
          <a:bodyPr vert="horz" wrap="square" lIns="91363" tIns="45681" rIns="91363" bIns="45681" numCol="1" rtlCol="0" anchor="ctr" anchorCtr="0" compatLnSpc="1">
            <a:prstTxWarp prst="textNoShape">
              <a:avLst/>
            </a:prstTxWarp>
          </a:bodyPr>
          <a:lstStyle/>
          <a:p>
            <a:pPr algn="ctr" defTabSz="913287" fontAlgn="base">
              <a:spcBef>
                <a:spcPct val="0"/>
              </a:spcBef>
              <a:spcAft>
                <a:spcPct val="0"/>
              </a:spcAft>
              <a:defRPr/>
            </a:pPr>
            <a:endParaRPr lang="en-US" sz="2398" kern="0" dirty="0">
              <a:solidFill>
                <a:srgbClr val="FFFFFF"/>
              </a:solidFill>
            </a:endParaRPr>
          </a:p>
        </p:txBody>
      </p:sp>
      <p:sp>
        <p:nvSpPr>
          <p:cNvPr id="2473" name="Oval 2472"/>
          <p:cNvSpPr>
            <a:spLocks noChangeAspect="1"/>
          </p:cNvSpPr>
          <p:nvPr/>
        </p:nvSpPr>
        <p:spPr bwMode="auto">
          <a:xfrm>
            <a:off x="2339830" y="2217980"/>
            <a:ext cx="271580" cy="273410"/>
          </a:xfrm>
          <a:prstGeom prst="ellipse">
            <a:avLst/>
          </a:prstGeom>
          <a:solidFill>
            <a:schemeClr val="bg1">
              <a:alpha val="58000"/>
            </a:schemeClr>
          </a:solidFill>
          <a:ln w="15875" cap="flat" cmpd="sng" algn="ctr">
            <a:solidFill>
              <a:srgbClr val="FFFFFF"/>
            </a:solidFill>
            <a:prstDash val="solid"/>
            <a:headEnd type="none" w="med" len="med"/>
            <a:tailEnd type="none" w="med" len="med"/>
          </a:ln>
          <a:effectLst/>
        </p:spPr>
        <p:txBody>
          <a:bodyPr vert="horz" wrap="square" lIns="91363" tIns="45681" rIns="91363" bIns="45681" numCol="1" rtlCol="0" anchor="ctr" anchorCtr="0" compatLnSpc="1">
            <a:prstTxWarp prst="textNoShape">
              <a:avLst/>
            </a:prstTxWarp>
          </a:bodyPr>
          <a:lstStyle/>
          <a:p>
            <a:pPr algn="ctr" defTabSz="913287" fontAlgn="base">
              <a:spcBef>
                <a:spcPct val="0"/>
              </a:spcBef>
              <a:spcAft>
                <a:spcPct val="0"/>
              </a:spcAft>
              <a:defRPr/>
            </a:pPr>
            <a:endParaRPr lang="en-US" sz="2398" kern="0" dirty="0">
              <a:solidFill>
                <a:srgbClr val="FFFFFF"/>
              </a:solidFill>
            </a:endParaRPr>
          </a:p>
        </p:txBody>
      </p:sp>
      <p:sp>
        <p:nvSpPr>
          <p:cNvPr id="2474" name="Oval 2473"/>
          <p:cNvSpPr>
            <a:spLocks noChangeAspect="1"/>
          </p:cNvSpPr>
          <p:nvPr/>
        </p:nvSpPr>
        <p:spPr bwMode="auto">
          <a:xfrm>
            <a:off x="6273028" y="1942825"/>
            <a:ext cx="271580" cy="273410"/>
          </a:xfrm>
          <a:prstGeom prst="ellipse">
            <a:avLst/>
          </a:prstGeom>
          <a:solidFill>
            <a:schemeClr val="bg1">
              <a:alpha val="58000"/>
            </a:schemeClr>
          </a:solidFill>
          <a:ln w="15875" cap="flat" cmpd="sng" algn="ctr">
            <a:solidFill>
              <a:srgbClr val="FFFFFF"/>
            </a:solidFill>
            <a:prstDash val="solid"/>
            <a:headEnd type="none" w="med" len="med"/>
            <a:tailEnd type="none" w="med" len="med"/>
          </a:ln>
          <a:effectLst/>
        </p:spPr>
        <p:txBody>
          <a:bodyPr vert="horz" wrap="square" lIns="91363" tIns="45681" rIns="91363" bIns="45681" numCol="1" rtlCol="0" anchor="ctr" anchorCtr="0" compatLnSpc="1">
            <a:prstTxWarp prst="textNoShape">
              <a:avLst/>
            </a:prstTxWarp>
          </a:bodyPr>
          <a:lstStyle/>
          <a:p>
            <a:pPr algn="ctr" defTabSz="913287" fontAlgn="base">
              <a:spcBef>
                <a:spcPct val="0"/>
              </a:spcBef>
              <a:spcAft>
                <a:spcPct val="0"/>
              </a:spcAft>
              <a:defRPr/>
            </a:pPr>
            <a:endParaRPr lang="en-US" sz="2398" kern="0" dirty="0">
              <a:solidFill>
                <a:srgbClr val="FFFFFF"/>
              </a:solidFill>
            </a:endParaRPr>
          </a:p>
        </p:txBody>
      </p:sp>
      <p:sp>
        <p:nvSpPr>
          <p:cNvPr id="2475" name="Oval 2474"/>
          <p:cNvSpPr>
            <a:spLocks noChangeAspect="1"/>
          </p:cNvSpPr>
          <p:nvPr/>
        </p:nvSpPr>
        <p:spPr bwMode="auto">
          <a:xfrm>
            <a:off x="5844740" y="2472900"/>
            <a:ext cx="271580" cy="273410"/>
          </a:xfrm>
          <a:prstGeom prst="ellipse">
            <a:avLst/>
          </a:prstGeom>
          <a:solidFill>
            <a:schemeClr val="bg1">
              <a:alpha val="58000"/>
            </a:schemeClr>
          </a:solidFill>
          <a:ln w="15875" cap="flat" cmpd="sng" algn="ctr">
            <a:solidFill>
              <a:srgbClr val="FFFFFF"/>
            </a:solidFill>
            <a:prstDash val="solid"/>
            <a:headEnd type="none" w="med" len="med"/>
            <a:tailEnd type="none" w="med" len="med"/>
          </a:ln>
          <a:effectLst/>
        </p:spPr>
        <p:txBody>
          <a:bodyPr vert="horz" wrap="square" lIns="91363" tIns="45681" rIns="91363" bIns="45681" numCol="1" rtlCol="0" anchor="ctr" anchorCtr="0" compatLnSpc="1">
            <a:prstTxWarp prst="textNoShape">
              <a:avLst/>
            </a:prstTxWarp>
          </a:bodyPr>
          <a:lstStyle/>
          <a:p>
            <a:pPr algn="ctr" defTabSz="913287" fontAlgn="base">
              <a:spcBef>
                <a:spcPct val="0"/>
              </a:spcBef>
              <a:spcAft>
                <a:spcPct val="0"/>
              </a:spcAft>
              <a:defRPr/>
            </a:pPr>
            <a:endParaRPr lang="en-US" sz="2398" kern="0" dirty="0">
              <a:solidFill>
                <a:srgbClr val="FFFFFF"/>
              </a:solidFill>
            </a:endParaRPr>
          </a:p>
        </p:txBody>
      </p:sp>
      <p:sp>
        <p:nvSpPr>
          <p:cNvPr id="2476" name="Oval 2475"/>
          <p:cNvSpPr>
            <a:spLocks noChangeAspect="1"/>
          </p:cNvSpPr>
          <p:nvPr/>
        </p:nvSpPr>
        <p:spPr bwMode="auto">
          <a:xfrm>
            <a:off x="5601179" y="2641544"/>
            <a:ext cx="271580" cy="273410"/>
          </a:xfrm>
          <a:prstGeom prst="ellipse">
            <a:avLst/>
          </a:prstGeom>
          <a:solidFill>
            <a:schemeClr val="bg1">
              <a:alpha val="58000"/>
            </a:schemeClr>
          </a:solidFill>
          <a:ln w="15875" cap="flat" cmpd="sng" algn="ctr">
            <a:solidFill>
              <a:srgbClr val="FFFFFF"/>
            </a:solidFill>
            <a:prstDash val="solid"/>
            <a:headEnd type="none" w="med" len="med"/>
            <a:tailEnd type="none" w="med" len="med"/>
          </a:ln>
          <a:effectLst/>
        </p:spPr>
        <p:txBody>
          <a:bodyPr vert="horz" wrap="square" lIns="91363" tIns="45681" rIns="91363" bIns="45681" numCol="1" rtlCol="0" anchor="ctr" anchorCtr="0" compatLnSpc="1">
            <a:prstTxWarp prst="textNoShape">
              <a:avLst/>
            </a:prstTxWarp>
          </a:bodyPr>
          <a:lstStyle/>
          <a:p>
            <a:pPr algn="ctr" defTabSz="913287" fontAlgn="base">
              <a:spcBef>
                <a:spcPct val="0"/>
              </a:spcBef>
              <a:spcAft>
                <a:spcPct val="0"/>
              </a:spcAft>
              <a:defRPr/>
            </a:pPr>
            <a:endParaRPr lang="en-US" sz="2398" kern="0" dirty="0">
              <a:solidFill>
                <a:srgbClr val="FFFFFF"/>
              </a:solidFill>
            </a:endParaRPr>
          </a:p>
        </p:txBody>
      </p:sp>
      <p:sp>
        <p:nvSpPr>
          <p:cNvPr id="2477" name="Oval 2476"/>
          <p:cNvSpPr>
            <a:spLocks noChangeAspect="1"/>
          </p:cNvSpPr>
          <p:nvPr/>
        </p:nvSpPr>
        <p:spPr bwMode="auto">
          <a:xfrm>
            <a:off x="8683864" y="3482235"/>
            <a:ext cx="271580" cy="273410"/>
          </a:xfrm>
          <a:prstGeom prst="ellipse">
            <a:avLst/>
          </a:prstGeom>
          <a:solidFill>
            <a:schemeClr val="bg1">
              <a:alpha val="58000"/>
            </a:schemeClr>
          </a:solidFill>
          <a:ln w="15875" cap="flat" cmpd="sng" algn="ctr">
            <a:solidFill>
              <a:srgbClr val="FFFFFF"/>
            </a:solidFill>
            <a:prstDash val="solid"/>
            <a:headEnd type="none" w="med" len="med"/>
            <a:tailEnd type="none" w="med" len="med"/>
          </a:ln>
          <a:effectLst/>
        </p:spPr>
        <p:txBody>
          <a:bodyPr vert="horz" wrap="square" lIns="91363" tIns="45681" rIns="91363" bIns="45681" numCol="1" rtlCol="0" anchor="ctr" anchorCtr="0" compatLnSpc="1">
            <a:prstTxWarp prst="textNoShape">
              <a:avLst/>
            </a:prstTxWarp>
          </a:bodyPr>
          <a:lstStyle/>
          <a:p>
            <a:pPr algn="ctr" defTabSz="913287" fontAlgn="base">
              <a:spcBef>
                <a:spcPct val="0"/>
              </a:spcBef>
              <a:spcAft>
                <a:spcPct val="0"/>
              </a:spcAft>
              <a:defRPr/>
            </a:pPr>
            <a:endParaRPr lang="en-US" sz="2398" kern="0" dirty="0">
              <a:solidFill>
                <a:srgbClr val="FFFFFF"/>
              </a:solidFill>
            </a:endParaRPr>
          </a:p>
        </p:txBody>
      </p:sp>
      <p:sp>
        <p:nvSpPr>
          <p:cNvPr id="2478" name="Oval 2477"/>
          <p:cNvSpPr>
            <a:spLocks noChangeAspect="1"/>
          </p:cNvSpPr>
          <p:nvPr/>
        </p:nvSpPr>
        <p:spPr bwMode="auto">
          <a:xfrm>
            <a:off x="6498864" y="3219353"/>
            <a:ext cx="271580" cy="273410"/>
          </a:xfrm>
          <a:prstGeom prst="ellipse">
            <a:avLst/>
          </a:prstGeom>
          <a:solidFill>
            <a:schemeClr val="bg1">
              <a:alpha val="58000"/>
            </a:schemeClr>
          </a:solidFill>
          <a:ln w="15875" cap="flat" cmpd="sng" algn="ctr">
            <a:solidFill>
              <a:srgbClr val="FFFFFF"/>
            </a:solidFill>
            <a:prstDash val="solid"/>
            <a:headEnd type="none" w="med" len="med"/>
            <a:tailEnd type="none" w="med" len="med"/>
          </a:ln>
          <a:effectLst/>
        </p:spPr>
        <p:txBody>
          <a:bodyPr vert="horz" wrap="square" lIns="91363" tIns="45681" rIns="91363" bIns="45681" numCol="1" rtlCol="0" anchor="ctr" anchorCtr="0" compatLnSpc="1">
            <a:prstTxWarp prst="textNoShape">
              <a:avLst/>
            </a:prstTxWarp>
          </a:bodyPr>
          <a:lstStyle/>
          <a:p>
            <a:pPr algn="ctr" defTabSz="913287" fontAlgn="base">
              <a:spcBef>
                <a:spcPct val="0"/>
              </a:spcBef>
              <a:spcAft>
                <a:spcPct val="0"/>
              </a:spcAft>
              <a:defRPr/>
            </a:pPr>
            <a:endParaRPr lang="en-US" sz="2398" kern="0" dirty="0">
              <a:solidFill>
                <a:srgbClr val="FFFFFF"/>
              </a:solidFill>
            </a:endParaRPr>
          </a:p>
        </p:txBody>
      </p:sp>
      <p:sp>
        <p:nvSpPr>
          <p:cNvPr id="2479" name="Oval 2478"/>
          <p:cNvSpPr>
            <a:spLocks noChangeAspect="1"/>
          </p:cNvSpPr>
          <p:nvPr/>
        </p:nvSpPr>
        <p:spPr bwMode="auto">
          <a:xfrm>
            <a:off x="5898122" y="2753496"/>
            <a:ext cx="286797" cy="288729"/>
          </a:xfrm>
          <a:prstGeom prst="ellipse">
            <a:avLst/>
          </a:prstGeom>
          <a:solidFill>
            <a:schemeClr val="bg1">
              <a:alpha val="58000"/>
            </a:schemeClr>
          </a:solidFill>
          <a:ln w="15875" cap="flat" cmpd="sng" algn="ctr">
            <a:solidFill>
              <a:srgbClr val="FFFFFF"/>
            </a:solidFill>
            <a:prstDash val="solid"/>
            <a:headEnd type="none" w="med" len="med"/>
            <a:tailEnd type="none" w="med" len="med"/>
          </a:ln>
          <a:effectLst/>
        </p:spPr>
        <p:txBody>
          <a:bodyPr vert="horz" wrap="square" lIns="91363" tIns="45681" rIns="91363" bIns="45681" numCol="1" rtlCol="0" anchor="ctr" anchorCtr="0" compatLnSpc="1">
            <a:prstTxWarp prst="textNoShape">
              <a:avLst/>
            </a:prstTxWarp>
          </a:bodyPr>
          <a:lstStyle/>
          <a:p>
            <a:pPr algn="ctr" defTabSz="913287" fontAlgn="base">
              <a:spcBef>
                <a:spcPct val="0"/>
              </a:spcBef>
              <a:spcAft>
                <a:spcPct val="0"/>
              </a:spcAft>
              <a:defRPr/>
            </a:pPr>
            <a:endParaRPr lang="en-US" sz="2398" kern="0" dirty="0">
              <a:solidFill>
                <a:srgbClr val="FFFFFF"/>
              </a:solidFill>
            </a:endParaRPr>
          </a:p>
        </p:txBody>
      </p:sp>
      <p:sp>
        <p:nvSpPr>
          <p:cNvPr id="2480" name="Oval 2479"/>
          <p:cNvSpPr>
            <a:spLocks noChangeAspect="1"/>
          </p:cNvSpPr>
          <p:nvPr/>
        </p:nvSpPr>
        <p:spPr bwMode="auto">
          <a:xfrm>
            <a:off x="9540944" y="3114085"/>
            <a:ext cx="271580" cy="273410"/>
          </a:xfrm>
          <a:prstGeom prst="ellipse">
            <a:avLst/>
          </a:prstGeom>
          <a:solidFill>
            <a:schemeClr val="bg1">
              <a:alpha val="58000"/>
            </a:schemeClr>
          </a:solidFill>
          <a:ln w="15875" cap="flat" cmpd="sng" algn="ctr">
            <a:solidFill>
              <a:srgbClr val="FFFFFF"/>
            </a:solidFill>
            <a:prstDash val="solid"/>
            <a:headEnd type="none" w="med" len="med"/>
            <a:tailEnd type="none" w="med" len="med"/>
          </a:ln>
          <a:effectLst/>
        </p:spPr>
        <p:txBody>
          <a:bodyPr vert="horz" wrap="square" lIns="91363" tIns="45681" rIns="91363" bIns="45681" numCol="1" rtlCol="0" anchor="ctr" anchorCtr="0" compatLnSpc="1">
            <a:prstTxWarp prst="textNoShape">
              <a:avLst/>
            </a:prstTxWarp>
          </a:bodyPr>
          <a:lstStyle/>
          <a:p>
            <a:pPr algn="ctr" defTabSz="913287" fontAlgn="base">
              <a:spcBef>
                <a:spcPct val="0"/>
              </a:spcBef>
              <a:spcAft>
                <a:spcPct val="0"/>
              </a:spcAft>
              <a:defRPr/>
            </a:pPr>
            <a:endParaRPr lang="en-US" sz="2398" kern="0" dirty="0">
              <a:solidFill>
                <a:srgbClr val="FFFFFF"/>
              </a:solidFill>
            </a:endParaRPr>
          </a:p>
        </p:txBody>
      </p:sp>
      <p:sp>
        <p:nvSpPr>
          <p:cNvPr id="2481" name="Oval 2480"/>
          <p:cNvSpPr>
            <a:spLocks noChangeAspect="1"/>
          </p:cNvSpPr>
          <p:nvPr/>
        </p:nvSpPr>
        <p:spPr bwMode="auto">
          <a:xfrm>
            <a:off x="6624930" y="4299133"/>
            <a:ext cx="271580" cy="273410"/>
          </a:xfrm>
          <a:prstGeom prst="ellipse">
            <a:avLst/>
          </a:prstGeom>
          <a:solidFill>
            <a:schemeClr val="bg1">
              <a:alpha val="58000"/>
            </a:schemeClr>
          </a:solidFill>
          <a:ln w="15875" cap="flat" cmpd="sng" algn="ctr">
            <a:solidFill>
              <a:srgbClr val="FFFFFF"/>
            </a:solidFill>
            <a:prstDash val="solid"/>
            <a:headEnd type="none" w="med" len="med"/>
            <a:tailEnd type="none" w="med" len="med"/>
          </a:ln>
          <a:effectLst/>
        </p:spPr>
        <p:txBody>
          <a:bodyPr vert="horz" wrap="square" lIns="91363" tIns="45681" rIns="91363" bIns="45681" numCol="1" rtlCol="0" anchor="ctr" anchorCtr="0" compatLnSpc="1">
            <a:prstTxWarp prst="textNoShape">
              <a:avLst/>
            </a:prstTxWarp>
          </a:bodyPr>
          <a:lstStyle/>
          <a:p>
            <a:pPr algn="ctr" defTabSz="913287" fontAlgn="base">
              <a:spcBef>
                <a:spcPct val="0"/>
              </a:spcBef>
              <a:spcAft>
                <a:spcPct val="0"/>
              </a:spcAft>
              <a:defRPr/>
            </a:pPr>
            <a:endParaRPr lang="en-US" sz="2398" kern="0" dirty="0">
              <a:solidFill>
                <a:srgbClr val="FFFFFF"/>
              </a:solidFill>
            </a:endParaRPr>
          </a:p>
        </p:txBody>
      </p:sp>
      <p:sp>
        <p:nvSpPr>
          <p:cNvPr id="2482" name="Oval 2481"/>
          <p:cNvSpPr>
            <a:spLocks noChangeAspect="1"/>
          </p:cNvSpPr>
          <p:nvPr/>
        </p:nvSpPr>
        <p:spPr bwMode="auto">
          <a:xfrm>
            <a:off x="2523336" y="3360266"/>
            <a:ext cx="271580" cy="273410"/>
          </a:xfrm>
          <a:prstGeom prst="ellipse">
            <a:avLst/>
          </a:prstGeom>
          <a:solidFill>
            <a:schemeClr val="bg1">
              <a:alpha val="58000"/>
            </a:schemeClr>
          </a:solidFill>
          <a:ln w="15875" cap="flat" cmpd="sng" algn="ctr">
            <a:solidFill>
              <a:srgbClr val="FFFFFF"/>
            </a:solidFill>
            <a:prstDash val="solid"/>
            <a:headEnd type="none" w="med" len="med"/>
            <a:tailEnd type="none" w="med" len="med"/>
          </a:ln>
          <a:effectLst/>
        </p:spPr>
        <p:txBody>
          <a:bodyPr vert="horz" wrap="square" lIns="91363" tIns="45681" rIns="91363" bIns="45681" numCol="1" rtlCol="0" anchor="ctr" anchorCtr="0" compatLnSpc="1">
            <a:prstTxWarp prst="textNoShape">
              <a:avLst/>
            </a:prstTxWarp>
          </a:bodyPr>
          <a:lstStyle/>
          <a:p>
            <a:pPr algn="ctr" defTabSz="913287" fontAlgn="base">
              <a:spcBef>
                <a:spcPct val="0"/>
              </a:spcBef>
              <a:spcAft>
                <a:spcPct val="0"/>
              </a:spcAft>
              <a:defRPr/>
            </a:pPr>
            <a:endParaRPr lang="en-US" sz="2398" kern="0" dirty="0">
              <a:solidFill>
                <a:srgbClr val="FFFFFF"/>
              </a:solidFill>
            </a:endParaRPr>
          </a:p>
        </p:txBody>
      </p:sp>
      <p:sp>
        <p:nvSpPr>
          <p:cNvPr id="2483" name="Oval 2482"/>
          <p:cNvSpPr>
            <a:spLocks noChangeAspect="1"/>
          </p:cNvSpPr>
          <p:nvPr/>
        </p:nvSpPr>
        <p:spPr bwMode="auto">
          <a:xfrm>
            <a:off x="10964298" y="5913444"/>
            <a:ext cx="271580" cy="273410"/>
          </a:xfrm>
          <a:prstGeom prst="ellipse">
            <a:avLst/>
          </a:prstGeom>
          <a:solidFill>
            <a:schemeClr val="bg1">
              <a:alpha val="58000"/>
            </a:schemeClr>
          </a:solidFill>
          <a:ln w="15875" cap="flat" cmpd="sng" algn="ctr">
            <a:solidFill>
              <a:srgbClr val="FFFFFF"/>
            </a:solidFill>
            <a:prstDash val="solid"/>
            <a:headEnd type="none" w="med" len="med"/>
            <a:tailEnd type="none" w="med" len="med"/>
          </a:ln>
          <a:effectLst/>
        </p:spPr>
        <p:txBody>
          <a:bodyPr vert="horz" wrap="square" lIns="91363" tIns="45681" rIns="91363" bIns="45681" numCol="1" rtlCol="0" anchor="ctr" anchorCtr="0" compatLnSpc="1">
            <a:prstTxWarp prst="textNoShape">
              <a:avLst/>
            </a:prstTxWarp>
          </a:bodyPr>
          <a:lstStyle/>
          <a:p>
            <a:pPr algn="ctr" defTabSz="913287" fontAlgn="base">
              <a:spcBef>
                <a:spcPct val="0"/>
              </a:spcBef>
              <a:spcAft>
                <a:spcPct val="0"/>
              </a:spcAft>
              <a:defRPr/>
            </a:pPr>
            <a:endParaRPr lang="en-US" sz="2398" kern="0" dirty="0">
              <a:solidFill>
                <a:srgbClr val="FFFFFF"/>
              </a:solidFill>
            </a:endParaRPr>
          </a:p>
        </p:txBody>
      </p:sp>
      <p:sp>
        <p:nvSpPr>
          <p:cNvPr id="2484" name="Oval 2483"/>
          <p:cNvSpPr>
            <a:spLocks noChangeAspect="1"/>
          </p:cNvSpPr>
          <p:nvPr/>
        </p:nvSpPr>
        <p:spPr bwMode="auto">
          <a:xfrm>
            <a:off x="5683036" y="4008996"/>
            <a:ext cx="271580" cy="273410"/>
          </a:xfrm>
          <a:prstGeom prst="ellipse">
            <a:avLst/>
          </a:prstGeom>
          <a:solidFill>
            <a:schemeClr val="bg1">
              <a:alpha val="58000"/>
            </a:schemeClr>
          </a:solidFill>
          <a:ln w="15875" cap="flat" cmpd="sng" algn="ctr">
            <a:solidFill>
              <a:srgbClr val="FFFFFF"/>
            </a:solidFill>
            <a:prstDash val="solid"/>
            <a:headEnd type="none" w="med" len="med"/>
            <a:tailEnd type="none" w="med" len="med"/>
          </a:ln>
          <a:effectLst/>
        </p:spPr>
        <p:txBody>
          <a:bodyPr vert="horz" wrap="square" lIns="91363" tIns="45681" rIns="91363" bIns="45681" numCol="1" rtlCol="0" anchor="ctr" anchorCtr="0" compatLnSpc="1">
            <a:prstTxWarp prst="textNoShape">
              <a:avLst/>
            </a:prstTxWarp>
          </a:bodyPr>
          <a:lstStyle/>
          <a:p>
            <a:pPr algn="ctr" defTabSz="913287" fontAlgn="base">
              <a:spcBef>
                <a:spcPct val="0"/>
              </a:spcBef>
              <a:spcAft>
                <a:spcPct val="0"/>
              </a:spcAft>
              <a:defRPr/>
            </a:pPr>
            <a:endParaRPr lang="en-US" sz="2398" kern="0" dirty="0">
              <a:solidFill>
                <a:srgbClr val="FFFFFF"/>
              </a:solidFill>
            </a:endParaRPr>
          </a:p>
        </p:txBody>
      </p:sp>
      <p:sp>
        <p:nvSpPr>
          <p:cNvPr id="2485" name="Oval 2484"/>
          <p:cNvSpPr>
            <a:spLocks noChangeAspect="1"/>
          </p:cNvSpPr>
          <p:nvPr/>
        </p:nvSpPr>
        <p:spPr bwMode="auto">
          <a:xfrm>
            <a:off x="5754747" y="2000948"/>
            <a:ext cx="271580" cy="273410"/>
          </a:xfrm>
          <a:prstGeom prst="ellipse">
            <a:avLst/>
          </a:prstGeom>
          <a:solidFill>
            <a:schemeClr val="bg1">
              <a:alpha val="58000"/>
            </a:schemeClr>
          </a:solidFill>
          <a:ln w="15875" cap="flat" cmpd="sng" algn="ctr">
            <a:solidFill>
              <a:srgbClr val="FFFFFF"/>
            </a:solidFill>
            <a:prstDash val="solid"/>
            <a:headEnd type="none" w="med" len="med"/>
            <a:tailEnd type="none" w="med" len="med"/>
          </a:ln>
          <a:effectLst/>
        </p:spPr>
        <p:txBody>
          <a:bodyPr vert="horz" wrap="square" lIns="91363" tIns="45681" rIns="91363" bIns="45681" numCol="1" rtlCol="0" anchor="ctr" anchorCtr="0" compatLnSpc="1">
            <a:prstTxWarp prst="textNoShape">
              <a:avLst/>
            </a:prstTxWarp>
          </a:bodyPr>
          <a:lstStyle/>
          <a:p>
            <a:pPr algn="ctr" defTabSz="913287" fontAlgn="base">
              <a:spcBef>
                <a:spcPct val="0"/>
              </a:spcBef>
              <a:spcAft>
                <a:spcPct val="0"/>
              </a:spcAft>
              <a:defRPr/>
            </a:pPr>
            <a:endParaRPr lang="en-US" sz="2398" kern="0" dirty="0">
              <a:solidFill>
                <a:srgbClr val="FFFFFF"/>
              </a:solidFill>
            </a:endParaRPr>
          </a:p>
        </p:txBody>
      </p:sp>
      <p:sp>
        <p:nvSpPr>
          <p:cNvPr id="2486" name="Oval 2485"/>
          <p:cNvSpPr>
            <a:spLocks noChangeAspect="1"/>
          </p:cNvSpPr>
          <p:nvPr/>
        </p:nvSpPr>
        <p:spPr bwMode="auto">
          <a:xfrm>
            <a:off x="6273028" y="5211255"/>
            <a:ext cx="271580" cy="273410"/>
          </a:xfrm>
          <a:prstGeom prst="ellipse">
            <a:avLst/>
          </a:prstGeom>
          <a:solidFill>
            <a:schemeClr val="bg1">
              <a:alpha val="58000"/>
            </a:schemeClr>
          </a:solidFill>
          <a:ln w="15875" cap="flat" cmpd="sng" algn="ctr">
            <a:solidFill>
              <a:srgbClr val="FFFFFF"/>
            </a:solidFill>
            <a:prstDash val="solid"/>
            <a:headEnd type="none" w="med" len="med"/>
            <a:tailEnd type="none" w="med" len="med"/>
          </a:ln>
          <a:effectLst/>
        </p:spPr>
        <p:txBody>
          <a:bodyPr vert="horz" wrap="square" lIns="91363" tIns="45681" rIns="91363" bIns="45681" numCol="1" rtlCol="0" anchor="ctr" anchorCtr="0" compatLnSpc="1">
            <a:prstTxWarp prst="textNoShape">
              <a:avLst/>
            </a:prstTxWarp>
          </a:bodyPr>
          <a:lstStyle/>
          <a:p>
            <a:pPr algn="ctr" defTabSz="913287" fontAlgn="base">
              <a:spcBef>
                <a:spcPct val="0"/>
              </a:spcBef>
              <a:spcAft>
                <a:spcPct val="0"/>
              </a:spcAft>
              <a:defRPr/>
            </a:pPr>
            <a:endParaRPr lang="en-US" sz="2398" kern="0" dirty="0">
              <a:solidFill>
                <a:srgbClr val="FFFFFF"/>
              </a:solidFill>
            </a:endParaRPr>
          </a:p>
        </p:txBody>
      </p:sp>
      <p:sp>
        <p:nvSpPr>
          <p:cNvPr id="2487" name="Oval 2486"/>
          <p:cNvSpPr>
            <a:spLocks noChangeAspect="1"/>
          </p:cNvSpPr>
          <p:nvPr/>
        </p:nvSpPr>
        <p:spPr bwMode="auto">
          <a:xfrm>
            <a:off x="5963242" y="2120440"/>
            <a:ext cx="271580" cy="273410"/>
          </a:xfrm>
          <a:prstGeom prst="ellipse">
            <a:avLst/>
          </a:prstGeom>
          <a:solidFill>
            <a:schemeClr val="bg1">
              <a:alpha val="58000"/>
            </a:schemeClr>
          </a:solidFill>
          <a:ln w="15875" cap="flat" cmpd="sng" algn="ctr">
            <a:solidFill>
              <a:srgbClr val="FFFFFF"/>
            </a:solidFill>
            <a:prstDash val="solid"/>
            <a:headEnd type="none" w="med" len="med"/>
            <a:tailEnd type="none" w="med" len="med"/>
          </a:ln>
          <a:effectLst/>
        </p:spPr>
        <p:txBody>
          <a:bodyPr vert="horz" wrap="square" lIns="91363" tIns="45681" rIns="91363" bIns="45681" numCol="1" rtlCol="0" anchor="ctr" anchorCtr="0" compatLnSpc="1">
            <a:prstTxWarp prst="textNoShape">
              <a:avLst/>
            </a:prstTxWarp>
          </a:bodyPr>
          <a:lstStyle/>
          <a:p>
            <a:pPr algn="ctr" defTabSz="913287" fontAlgn="base">
              <a:spcBef>
                <a:spcPct val="0"/>
              </a:spcBef>
              <a:spcAft>
                <a:spcPct val="0"/>
              </a:spcAft>
              <a:defRPr/>
            </a:pPr>
            <a:endParaRPr lang="en-US" sz="2398" kern="0" dirty="0">
              <a:solidFill>
                <a:srgbClr val="FFFFFF"/>
              </a:solidFill>
            </a:endParaRPr>
          </a:p>
        </p:txBody>
      </p:sp>
      <p:sp>
        <p:nvSpPr>
          <p:cNvPr id="2488" name="Oval 2487"/>
          <p:cNvSpPr>
            <a:spLocks noChangeAspect="1"/>
          </p:cNvSpPr>
          <p:nvPr/>
        </p:nvSpPr>
        <p:spPr bwMode="auto">
          <a:xfrm>
            <a:off x="6451066" y="2889125"/>
            <a:ext cx="271580" cy="273410"/>
          </a:xfrm>
          <a:prstGeom prst="ellipse">
            <a:avLst/>
          </a:prstGeom>
          <a:solidFill>
            <a:schemeClr val="bg1">
              <a:alpha val="58000"/>
            </a:schemeClr>
          </a:solidFill>
          <a:ln w="15875" cap="flat" cmpd="sng" algn="ctr">
            <a:solidFill>
              <a:srgbClr val="FFFFFF"/>
            </a:solidFill>
            <a:prstDash val="solid"/>
            <a:headEnd type="none" w="med" len="med"/>
            <a:tailEnd type="none" w="med" len="med"/>
          </a:ln>
          <a:effectLst/>
        </p:spPr>
        <p:txBody>
          <a:bodyPr vert="horz" wrap="square" lIns="91363" tIns="45681" rIns="91363" bIns="45681" numCol="1" rtlCol="0" anchor="ctr" anchorCtr="0" compatLnSpc="1">
            <a:prstTxWarp prst="textNoShape">
              <a:avLst/>
            </a:prstTxWarp>
          </a:bodyPr>
          <a:lstStyle/>
          <a:p>
            <a:pPr algn="ctr" defTabSz="913287" fontAlgn="base">
              <a:spcBef>
                <a:spcPct val="0"/>
              </a:spcBef>
              <a:spcAft>
                <a:spcPct val="0"/>
              </a:spcAft>
              <a:defRPr/>
            </a:pPr>
            <a:endParaRPr lang="en-US" sz="2398" kern="0" dirty="0">
              <a:solidFill>
                <a:srgbClr val="FFFFFF"/>
              </a:solidFill>
            </a:endParaRPr>
          </a:p>
        </p:txBody>
      </p:sp>
      <p:sp>
        <p:nvSpPr>
          <p:cNvPr id="2489" name="Oval 2488"/>
          <p:cNvSpPr>
            <a:spLocks noChangeAspect="1"/>
          </p:cNvSpPr>
          <p:nvPr/>
        </p:nvSpPr>
        <p:spPr bwMode="auto">
          <a:xfrm>
            <a:off x="5428514" y="2396647"/>
            <a:ext cx="271580" cy="273410"/>
          </a:xfrm>
          <a:prstGeom prst="ellipse">
            <a:avLst/>
          </a:prstGeom>
          <a:solidFill>
            <a:schemeClr val="bg1">
              <a:alpha val="58000"/>
            </a:schemeClr>
          </a:solidFill>
          <a:ln w="15875" cap="flat" cmpd="sng" algn="ctr">
            <a:solidFill>
              <a:srgbClr val="FFFFFF"/>
            </a:solidFill>
            <a:prstDash val="solid"/>
            <a:headEnd type="none" w="med" len="med"/>
            <a:tailEnd type="none" w="med" len="med"/>
          </a:ln>
          <a:effectLst/>
        </p:spPr>
        <p:txBody>
          <a:bodyPr vert="horz" wrap="square" lIns="91363" tIns="45681" rIns="91363" bIns="45681" numCol="1" rtlCol="0" anchor="ctr" anchorCtr="0" compatLnSpc="1">
            <a:prstTxWarp prst="textNoShape">
              <a:avLst/>
            </a:prstTxWarp>
          </a:bodyPr>
          <a:lstStyle/>
          <a:p>
            <a:pPr algn="ctr" defTabSz="913287" fontAlgn="base">
              <a:spcBef>
                <a:spcPct val="0"/>
              </a:spcBef>
              <a:spcAft>
                <a:spcPct val="0"/>
              </a:spcAft>
              <a:defRPr/>
            </a:pPr>
            <a:endParaRPr lang="en-US" sz="2398" kern="0" dirty="0">
              <a:solidFill>
                <a:srgbClr val="FFFFFF"/>
              </a:solidFill>
            </a:endParaRPr>
          </a:p>
        </p:txBody>
      </p:sp>
      <p:sp>
        <p:nvSpPr>
          <p:cNvPr id="2490" name="Oval 2489"/>
          <p:cNvSpPr>
            <a:spLocks noChangeAspect="1"/>
          </p:cNvSpPr>
          <p:nvPr/>
        </p:nvSpPr>
        <p:spPr bwMode="auto">
          <a:xfrm>
            <a:off x="2504311" y="2859895"/>
            <a:ext cx="271580" cy="273410"/>
          </a:xfrm>
          <a:prstGeom prst="ellipse">
            <a:avLst/>
          </a:prstGeom>
          <a:solidFill>
            <a:schemeClr val="bg1">
              <a:alpha val="58000"/>
            </a:schemeClr>
          </a:solidFill>
          <a:ln w="15875" cap="flat" cmpd="sng" algn="ctr">
            <a:solidFill>
              <a:srgbClr val="FFFFFF"/>
            </a:solidFill>
            <a:prstDash val="solid"/>
            <a:headEnd type="none" w="med" len="med"/>
            <a:tailEnd type="none" w="med" len="med"/>
          </a:ln>
          <a:effectLst/>
        </p:spPr>
        <p:txBody>
          <a:bodyPr vert="horz" wrap="square" lIns="91363" tIns="45681" rIns="91363" bIns="45681" numCol="1" rtlCol="0" anchor="ctr" anchorCtr="0" compatLnSpc="1">
            <a:prstTxWarp prst="textNoShape">
              <a:avLst/>
            </a:prstTxWarp>
          </a:bodyPr>
          <a:lstStyle/>
          <a:p>
            <a:pPr algn="ctr" defTabSz="913287" fontAlgn="base">
              <a:spcBef>
                <a:spcPct val="0"/>
              </a:spcBef>
              <a:spcAft>
                <a:spcPct val="0"/>
              </a:spcAft>
              <a:defRPr/>
            </a:pPr>
            <a:endParaRPr lang="en-US" sz="2398" kern="0" dirty="0">
              <a:solidFill>
                <a:srgbClr val="FFFFFF"/>
              </a:solidFill>
            </a:endParaRPr>
          </a:p>
        </p:txBody>
      </p:sp>
      <p:sp>
        <p:nvSpPr>
          <p:cNvPr id="2491" name="Oval 2490"/>
          <p:cNvSpPr>
            <a:spLocks noChangeAspect="1"/>
          </p:cNvSpPr>
          <p:nvPr/>
        </p:nvSpPr>
        <p:spPr bwMode="auto">
          <a:xfrm>
            <a:off x="8509935" y="3809719"/>
            <a:ext cx="271580" cy="273410"/>
          </a:xfrm>
          <a:prstGeom prst="ellipse">
            <a:avLst/>
          </a:prstGeom>
          <a:solidFill>
            <a:schemeClr val="bg1">
              <a:alpha val="58000"/>
            </a:schemeClr>
          </a:solidFill>
          <a:ln w="15875" cap="flat" cmpd="sng" algn="ctr">
            <a:solidFill>
              <a:srgbClr val="FFFFFF"/>
            </a:solidFill>
            <a:prstDash val="solid"/>
            <a:headEnd type="none" w="med" len="med"/>
            <a:tailEnd type="none" w="med" len="med"/>
          </a:ln>
          <a:effectLst/>
        </p:spPr>
        <p:txBody>
          <a:bodyPr vert="horz" wrap="square" lIns="91363" tIns="45681" rIns="91363" bIns="45681" numCol="1" rtlCol="0" anchor="ctr" anchorCtr="0" compatLnSpc="1">
            <a:prstTxWarp prst="textNoShape">
              <a:avLst/>
            </a:prstTxWarp>
          </a:bodyPr>
          <a:lstStyle/>
          <a:p>
            <a:pPr algn="ctr" defTabSz="913287" fontAlgn="base">
              <a:spcBef>
                <a:spcPct val="0"/>
              </a:spcBef>
              <a:spcAft>
                <a:spcPct val="0"/>
              </a:spcAft>
              <a:defRPr/>
            </a:pPr>
            <a:endParaRPr lang="en-US" sz="2398" kern="0" dirty="0">
              <a:solidFill>
                <a:srgbClr val="FFFFFF"/>
              </a:solidFill>
            </a:endParaRPr>
          </a:p>
        </p:txBody>
      </p:sp>
      <p:sp>
        <p:nvSpPr>
          <p:cNvPr id="2492" name="Oval 2491"/>
          <p:cNvSpPr/>
          <p:nvPr/>
        </p:nvSpPr>
        <p:spPr bwMode="auto">
          <a:xfrm>
            <a:off x="281113" y="4764793"/>
            <a:ext cx="322502" cy="324678"/>
          </a:xfrm>
          <a:prstGeom prst="ellipse">
            <a:avLst/>
          </a:prstGeom>
          <a:solidFill>
            <a:schemeClr val="bg1"/>
          </a:solidFill>
          <a:ln w="3175" cap="flat" cmpd="sng" algn="ctr">
            <a:noFill/>
            <a:prstDash val="solid"/>
            <a:headEnd type="none" w="med" len="med"/>
            <a:tailEnd type="none" w="med" len="med"/>
          </a:ln>
          <a:effectLst/>
        </p:spPr>
        <p:txBody>
          <a:bodyPr vert="horz" wrap="square" lIns="91375" tIns="45687" rIns="91375" bIns="45687" numCol="1" rtlCol="0" anchor="ctr" anchorCtr="0" compatLnSpc="1">
            <a:prstTxWarp prst="textNoShape">
              <a:avLst/>
            </a:prstTxWarp>
          </a:bodyPr>
          <a:lstStyle/>
          <a:p>
            <a:pPr algn="ctr" defTabSz="913463" fontAlgn="base">
              <a:spcBef>
                <a:spcPct val="0"/>
              </a:spcBef>
              <a:spcAft>
                <a:spcPct val="0"/>
              </a:spcAft>
              <a:defRPr/>
            </a:pPr>
            <a:endParaRPr lang="en-US" sz="2198" kern="0" dirty="0">
              <a:solidFill>
                <a:schemeClr val="bg1"/>
              </a:solidFill>
            </a:endParaRPr>
          </a:p>
        </p:txBody>
      </p:sp>
      <p:sp>
        <p:nvSpPr>
          <p:cNvPr id="2493" name="Oval 2492"/>
          <p:cNvSpPr>
            <a:spLocks noChangeAspect="1"/>
          </p:cNvSpPr>
          <p:nvPr/>
        </p:nvSpPr>
        <p:spPr bwMode="auto">
          <a:xfrm>
            <a:off x="281112" y="5336474"/>
            <a:ext cx="322503" cy="312301"/>
          </a:xfrm>
          <a:prstGeom prst="ellipse">
            <a:avLst/>
          </a:prstGeom>
          <a:solidFill>
            <a:schemeClr val="bg1">
              <a:alpha val="58000"/>
            </a:schemeClr>
          </a:solidFill>
          <a:ln w="15875" cap="flat" cmpd="sng" algn="ctr">
            <a:solidFill>
              <a:srgbClr val="FFFFFF"/>
            </a:solidFill>
            <a:prstDash val="solid"/>
            <a:headEnd type="none" w="med" len="med"/>
            <a:tailEnd type="none" w="med" len="med"/>
          </a:ln>
          <a:effectLst/>
        </p:spPr>
        <p:txBody>
          <a:bodyPr vert="horz" wrap="square" lIns="91363" tIns="45681" rIns="91363" bIns="45681" numCol="1" rtlCol="0" anchor="ctr" anchorCtr="0" compatLnSpc="1">
            <a:prstTxWarp prst="textNoShape">
              <a:avLst/>
            </a:prstTxWarp>
          </a:bodyPr>
          <a:lstStyle/>
          <a:p>
            <a:pPr algn="ctr" defTabSz="913287" fontAlgn="base">
              <a:spcBef>
                <a:spcPct val="0"/>
              </a:spcBef>
              <a:spcAft>
                <a:spcPct val="0"/>
              </a:spcAft>
              <a:defRPr/>
            </a:pPr>
            <a:endParaRPr lang="en-US" sz="2398" kern="0" dirty="0">
              <a:solidFill>
                <a:srgbClr val="FFFFFF"/>
              </a:solidFill>
            </a:endParaRPr>
          </a:p>
        </p:txBody>
      </p:sp>
      <p:sp>
        <p:nvSpPr>
          <p:cNvPr id="3" name="Rectangle 2"/>
          <p:cNvSpPr/>
          <p:nvPr/>
        </p:nvSpPr>
        <p:spPr>
          <a:xfrm>
            <a:off x="640205" y="4759815"/>
            <a:ext cx="1814920" cy="369204"/>
          </a:xfrm>
          <a:prstGeom prst="rect">
            <a:avLst/>
          </a:prstGeom>
        </p:spPr>
        <p:txBody>
          <a:bodyPr wrap="none">
            <a:spAutoFit/>
          </a:bodyPr>
          <a:lstStyle/>
          <a:p>
            <a:r>
              <a:rPr lang="en-US" altLang="ja-JP" sz="1799" dirty="0" err="1">
                <a:solidFill>
                  <a:schemeClr val="bg1"/>
                </a:solidFill>
                <a:latin typeface="Segoe UI Light" panose="020B0502040204020203" pitchFamily="34" charset="0"/>
                <a:ea typeface="メイリオ" pitchFamily="50" charset="-128"/>
                <a:cs typeface="Segoe UI Light" panose="020B0502040204020203" pitchFamily="34" charset="0"/>
              </a:rPr>
              <a:t>eigen</a:t>
            </a:r>
            <a:r>
              <a:rPr lang="en-US" altLang="ja-JP" sz="1799" dirty="0">
                <a:solidFill>
                  <a:schemeClr val="bg1"/>
                </a:solidFill>
                <a:latin typeface="Segoe UI Light" panose="020B0502040204020203" pitchFamily="34" charset="0"/>
                <a:ea typeface="メイリオ" pitchFamily="50" charset="-128"/>
                <a:cs typeface="Segoe UI Light" panose="020B0502040204020203" pitchFamily="34" charset="0"/>
              </a:rPr>
              <a:t> datacenter</a:t>
            </a:r>
            <a:endParaRPr lang="en-US" sz="1799" dirty="0">
              <a:solidFill>
                <a:schemeClr val="bg1"/>
              </a:solidFill>
            </a:endParaRPr>
          </a:p>
        </p:txBody>
      </p:sp>
      <p:sp>
        <p:nvSpPr>
          <p:cNvPr id="2494" name="Rectangle 2493"/>
          <p:cNvSpPr/>
          <p:nvPr/>
        </p:nvSpPr>
        <p:spPr>
          <a:xfrm>
            <a:off x="640204" y="5336474"/>
            <a:ext cx="1863715" cy="369204"/>
          </a:xfrm>
          <a:prstGeom prst="rect">
            <a:avLst/>
          </a:prstGeom>
        </p:spPr>
        <p:txBody>
          <a:bodyPr wrap="none">
            <a:spAutoFit/>
          </a:bodyPr>
          <a:lstStyle/>
          <a:p>
            <a:r>
              <a:rPr lang="en-US" altLang="ja-JP" sz="1799" dirty="0" err="1">
                <a:solidFill>
                  <a:schemeClr val="bg1"/>
                </a:solidFill>
                <a:latin typeface="Segoe UI Light" panose="020B0502040204020203" pitchFamily="34" charset="0"/>
                <a:ea typeface="メイリオ" pitchFamily="50" charset="-128"/>
                <a:cs typeface="Segoe UI Light" panose="020B0502040204020203" pitchFamily="34" charset="0"/>
              </a:rPr>
              <a:t>regionale</a:t>
            </a:r>
            <a:r>
              <a:rPr lang="en-US" altLang="ja-JP" sz="1799" dirty="0">
                <a:solidFill>
                  <a:schemeClr val="bg1"/>
                </a:solidFill>
                <a:latin typeface="Segoe UI Light" panose="020B0502040204020203" pitchFamily="34" charset="0"/>
                <a:ea typeface="メイリオ" pitchFamily="50" charset="-128"/>
                <a:cs typeface="Segoe UI Light" panose="020B0502040204020203" pitchFamily="34" charset="0"/>
              </a:rPr>
              <a:t> partner</a:t>
            </a:r>
            <a:endParaRPr lang="en-US" sz="1799" dirty="0">
              <a:solidFill>
                <a:schemeClr val="bg1"/>
              </a:solidFill>
            </a:endParaRPr>
          </a:p>
        </p:txBody>
      </p:sp>
      <p:sp>
        <p:nvSpPr>
          <p:cNvPr id="2495" name="Oval 2494"/>
          <p:cNvSpPr/>
          <p:nvPr/>
        </p:nvSpPr>
        <p:spPr bwMode="auto">
          <a:xfrm>
            <a:off x="3108630" y="2528829"/>
            <a:ext cx="322503" cy="324679"/>
          </a:xfrm>
          <a:prstGeom prst="ellipse">
            <a:avLst/>
          </a:prstGeom>
          <a:solidFill>
            <a:schemeClr val="bg1"/>
          </a:solidFill>
          <a:ln w="3175" cap="flat" cmpd="sng" algn="ctr">
            <a:noFill/>
            <a:prstDash val="solid"/>
            <a:headEnd type="none" w="med" len="med"/>
            <a:tailEnd type="none" w="med" len="med"/>
          </a:ln>
          <a:effectLst/>
        </p:spPr>
        <p:txBody>
          <a:bodyPr vert="horz" wrap="square" lIns="91375" tIns="45687" rIns="91375" bIns="45687" numCol="1" rtlCol="0" anchor="ctr" anchorCtr="0" compatLnSpc="1">
            <a:prstTxWarp prst="textNoShape">
              <a:avLst/>
            </a:prstTxWarp>
          </a:bodyPr>
          <a:lstStyle/>
          <a:p>
            <a:pPr algn="ctr" defTabSz="913463" fontAlgn="base">
              <a:spcBef>
                <a:spcPct val="0"/>
              </a:spcBef>
              <a:spcAft>
                <a:spcPct val="0"/>
              </a:spcAft>
              <a:defRPr/>
            </a:pPr>
            <a:endParaRPr lang="en-US" sz="2398" kern="0" dirty="0">
              <a:solidFill>
                <a:schemeClr val="bg1"/>
              </a:solidFill>
            </a:endParaRPr>
          </a:p>
        </p:txBody>
      </p:sp>
      <p:sp>
        <p:nvSpPr>
          <p:cNvPr id="2496" name="Oval 2495"/>
          <p:cNvSpPr/>
          <p:nvPr/>
        </p:nvSpPr>
        <p:spPr bwMode="auto">
          <a:xfrm>
            <a:off x="7825159" y="3280460"/>
            <a:ext cx="322503" cy="324679"/>
          </a:xfrm>
          <a:prstGeom prst="ellipse">
            <a:avLst/>
          </a:prstGeom>
          <a:solidFill>
            <a:schemeClr val="bg1"/>
          </a:solidFill>
          <a:ln w="3175" cap="flat" cmpd="sng" algn="ctr">
            <a:noFill/>
            <a:prstDash val="solid"/>
            <a:headEnd type="none" w="med" len="med"/>
            <a:tailEnd type="none" w="med" len="med"/>
          </a:ln>
          <a:effectLst/>
        </p:spPr>
        <p:txBody>
          <a:bodyPr vert="horz" wrap="square" lIns="91375" tIns="45687" rIns="91375" bIns="45687" numCol="1" rtlCol="0" anchor="ctr" anchorCtr="0" compatLnSpc="1">
            <a:prstTxWarp prst="textNoShape">
              <a:avLst/>
            </a:prstTxWarp>
          </a:bodyPr>
          <a:lstStyle/>
          <a:p>
            <a:pPr algn="ctr" defTabSz="913463" fontAlgn="base">
              <a:spcBef>
                <a:spcPct val="0"/>
              </a:spcBef>
              <a:spcAft>
                <a:spcPct val="0"/>
              </a:spcAft>
              <a:defRPr/>
            </a:pPr>
            <a:endParaRPr lang="en-US" sz="2398" kern="0" dirty="0">
              <a:solidFill>
                <a:schemeClr val="bg1"/>
              </a:solidFill>
            </a:endParaRPr>
          </a:p>
        </p:txBody>
      </p:sp>
      <p:sp>
        <p:nvSpPr>
          <p:cNvPr id="2497" name="Oval 2496"/>
          <p:cNvSpPr/>
          <p:nvPr/>
        </p:nvSpPr>
        <p:spPr bwMode="auto">
          <a:xfrm>
            <a:off x="8375553" y="3215288"/>
            <a:ext cx="322503" cy="324679"/>
          </a:xfrm>
          <a:prstGeom prst="ellipse">
            <a:avLst/>
          </a:prstGeom>
          <a:solidFill>
            <a:schemeClr val="bg1"/>
          </a:solidFill>
          <a:ln w="3175" cap="flat" cmpd="sng" algn="ctr">
            <a:noFill/>
            <a:prstDash val="solid"/>
            <a:headEnd type="none" w="med" len="med"/>
            <a:tailEnd type="none" w="med" len="med"/>
          </a:ln>
          <a:effectLst/>
        </p:spPr>
        <p:txBody>
          <a:bodyPr vert="horz" wrap="square" lIns="91375" tIns="45687" rIns="91375" bIns="45687" numCol="1" rtlCol="0" anchor="ctr" anchorCtr="0" compatLnSpc="1">
            <a:prstTxWarp prst="textNoShape">
              <a:avLst/>
            </a:prstTxWarp>
          </a:bodyPr>
          <a:lstStyle/>
          <a:p>
            <a:pPr algn="ctr" defTabSz="913463" fontAlgn="base">
              <a:spcBef>
                <a:spcPct val="0"/>
              </a:spcBef>
              <a:spcAft>
                <a:spcPct val="0"/>
              </a:spcAft>
              <a:defRPr/>
            </a:pPr>
            <a:endParaRPr lang="en-US" sz="2398" kern="0" dirty="0">
              <a:solidFill>
                <a:schemeClr val="bg1"/>
              </a:solidFill>
            </a:endParaRPr>
          </a:p>
        </p:txBody>
      </p:sp>
      <p:sp>
        <p:nvSpPr>
          <p:cNvPr id="2498" name="Oval 2497"/>
          <p:cNvSpPr/>
          <p:nvPr/>
        </p:nvSpPr>
        <p:spPr bwMode="auto">
          <a:xfrm>
            <a:off x="8077563" y="3792817"/>
            <a:ext cx="322503" cy="324679"/>
          </a:xfrm>
          <a:prstGeom prst="ellipse">
            <a:avLst/>
          </a:prstGeom>
          <a:solidFill>
            <a:schemeClr val="bg1"/>
          </a:solidFill>
          <a:ln w="3175" cap="flat" cmpd="sng" algn="ctr">
            <a:noFill/>
            <a:prstDash val="solid"/>
            <a:headEnd type="none" w="med" len="med"/>
            <a:tailEnd type="none" w="med" len="med"/>
          </a:ln>
          <a:effectLst/>
        </p:spPr>
        <p:txBody>
          <a:bodyPr vert="horz" wrap="square" lIns="91375" tIns="45687" rIns="91375" bIns="45687" numCol="1" rtlCol="0" anchor="ctr" anchorCtr="0" compatLnSpc="1">
            <a:prstTxWarp prst="textNoShape">
              <a:avLst/>
            </a:prstTxWarp>
          </a:bodyPr>
          <a:lstStyle/>
          <a:p>
            <a:pPr algn="ctr" defTabSz="913463" fontAlgn="base">
              <a:spcBef>
                <a:spcPct val="0"/>
              </a:spcBef>
              <a:spcAft>
                <a:spcPct val="0"/>
              </a:spcAft>
              <a:defRPr/>
            </a:pPr>
            <a:endParaRPr lang="en-US" sz="2398" kern="0" dirty="0">
              <a:solidFill>
                <a:schemeClr val="bg1"/>
              </a:solidFill>
            </a:endParaRPr>
          </a:p>
        </p:txBody>
      </p:sp>
    </p:spTree>
    <p:extLst>
      <p:ext uri="{BB962C8B-B14F-4D97-AF65-F5344CB8AC3E}">
        <p14:creationId xmlns:p14="http://schemas.microsoft.com/office/powerpoint/2010/main" val="2861236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
                                  </p:stCondLst>
                                  <p:childTnLst>
                                    <p:set>
                                      <p:cBhvr>
                                        <p:cTn id="6" dur="1" fill="hold">
                                          <p:stCondLst>
                                            <p:cond delay="0"/>
                                          </p:stCondLst>
                                        </p:cTn>
                                        <p:tgtEl>
                                          <p:spTgt spid="2456"/>
                                        </p:tgtEl>
                                        <p:attrNameLst>
                                          <p:attrName>style.visibility</p:attrName>
                                        </p:attrNameLst>
                                      </p:cBhvr>
                                      <p:to>
                                        <p:strVal val="visible"/>
                                      </p:to>
                                    </p:set>
                                    <p:animEffect transition="in" filter="fade">
                                      <p:cBhvr>
                                        <p:cTn id="7" dur="250"/>
                                        <p:tgtEl>
                                          <p:spTgt spid="2456"/>
                                        </p:tgtEl>
                                      </p:cBhvr>
                                    </p:animEffect>
                                  </p:childTnLst>
                                </p:cTn>
                              </p:par>
                              <p:par>
                                <p:cTn id="8" presetID="10" presetClass="entr" presetSubtype="0" fill="hold" grpId="0" nodeType="withEffect">
                                  <p:stCondLst>
                                    <p:cond delay="150"/>
                                  </p:stCondLst>
                                  <p:childTnLst>
                                    <p:set>
                                      <p:cBhvr>
                                        <p:cTn id="9" dur="1" fill="hold">
                                          <p:stCondLst>
                                            <p:cond delay="0"/>
                                          </p:stCondLst>
                                        </p:cTn>
                                        <p:tgtEl>
                                          <p:spTgt spid="2457"/>
                                        </p:tgtEl>
                                        <p:attrNameLst>
                                          <p:attrName>style.visibility</p:attrName>
                                        </p:attrNameLst>
                                      </p:cBhvr>
                                      <p:to>
                                        <p:strVal val="visible"/>
                                      </p:to>
                                    </p:set>
                                    <p:animEffect transition="in" filter="fade">
                                      <p:cBhvr>
                                        <p:cTn id="10" dur="250"/>
                                        <p:tgtEl>
                                          <p:spTgt spid="2457"/>
                                        </p:tgtEl>
                                      </p:cBhvr>
                                    </p:animEffect>
                                  </p:childTnLst>
                                </p:cTn>
                              </p:par>
                              <p:par>
                                <p:cTn id="11" presetID="10" presetClass="entr" presetSubtype="0" fill="hold" grpId="0" nodeType="withEffect">
                                  <p:stCondLst>
                                    <p:cond delay="200"/>
                                  </p:stCondLst>
                                  <p:childTnLst>
                                    <p:set>
                                      <p:cBhvr>
                                        <p:cTn id="12" dur="1" fill="hold">
                                          <p:stCondLst>
                                            <p:cond delay="0"/>
                                          </p:stCondLst>
                                        </p:cTn>
                                        <p:tgtEl>
                                          <p:spTgt spid="2458"/>
                                        </p:tgtEl>
                                        <p:attrNameLst>
                                          <p:attrName>style.visibility</p:attrName>
                                        </p:attrNameLst>
                                      </p:cBhvr>
                                      <p:to>
                                        <p:strVal val="visible"/>
                                      </p:to>
                                    </p:set>
                                    <p:animEffect transition="in" filter="fade">
                                      <p:cBhvr>
                                        <p:cTn id="13" dur="250"/>
                                        <p:tgtEl>
                                          <p:spTgt spid="2458"/>
                                        </p:tgtEl>
                                      </p:cBhvr>
                                    </p:animEffect>
                                  </p:childTnLst>
                                </p:cTn>
                              </p:par>
                              <p:par>
                                <p:cTn id="14" presetID="10" presetClass="entr" presetSubtype="0" fill="hold" grpId="0" nodeType="withEffect">
                                  <p:stCondLst>
                                    <p:cond delay="250"/>
                                  </p:stCondLst>
                                  <p:childTnLst>
                                    <p:set>
                                      <p:cBhvr>
                                        <p:cTn id="15" dur="1" fill="hold">
                                          <p:stCondLst>
                                            <p:cond delay="0"/>
                                          </p:stCondLst>
                                        </p:cTn>
                                        <p:tgtEl>
                                          <p:spTgt spid="2459"/>
                                        </p:tgtEl>
                                        <p:attrNameLst>
                                          <p:attrName>style.visibility</p:attrName>
                                        </p:attrNameLst>
                                      </p:cBhvr>
                                      <p:to>
                                        <p:strVal val="visible"/>
                                      </p:to>
                                    </p:set>
                                    <p:animEffect transition="in" filter="fade">
                                      <p:cBhvr>
                                        <p:cTn id="16" dur="250"/>
                                        <p:tgtEl>
                                          <p:spTgt spid="2459"/>
                                        </p:tgtEl>
                                      </p:cBhvr>
                                    </p:animEffect>
                                  </p:childTnLst>
                                </p:cTn>
                              </p:par>
                              <p:par>
                                <p:cTn id="17" presetID="10" presetClass="entr" presetSubtype="0" fill="hold" grpId="0" nodeType="withEffect">
                                  <p:stCondLst>
                                    <p:cond delay="300"/>
                                  </p:stCondLst>
                                  <p:childTnLst>
                                    <p:set>
                                      <p:cBhvr>
                                        <p:cTn id="18" dur="1" fill="hold">
                                          <p:stCondLst>
                                            <p:cond delay="0"/>
                                          </p:stCondLst>
                                        </p:cTn>
                                        <p:tgtEl>
                                          <p:spTgt spid="2460"/>
                                        </p:tgtEl>
                                        <p:attrNameLst>
                                          <p:attrName>style.visibility</p:attrName>
                                        </p:attrNameLst>
                                      </p:cBhvr>
                                      <p:to>
                                        <p:strVal val="visible"/>
                                      </p:to>
                                    </p:set>
                                    <p:animEffect transition="in" filter="fade">
                                      <p:cBhvr>
                                        <p:cTn id="19" dur="250"/>
                                        <p:tgtEl>
                                          <p:spTgt spid="2460"/>
                                        </p:tgtEl>
                                      </p:cBhvr>
                                    </p:animEffect>
                                  </p:childTnLst>
                                </p:cTn>
                              </p:par>
                              <p:par>
                                <p:cTn id="20" presetID="10" presetClass="entr" presetSubtype="0" fill="hold" grpId="0" nodeType="withEffect">
                                  <p:stCondLst>
                                    <p:cond delay="350"/>
                                  </p:stCondLst>
                                  <p:childTnLst>
                                    <p:set>
                                      <p:cBhvr>
                                        <p:cTn id="21" dur="1" fill="hold">
                                          <p:stCondLst>
                                            <p:cond delay="0"/>
                                          </p:stCondLst>
                                        </p:cTn>
                                        <p:tgtEl>
                                          <p:spTgt spid="2461"/>
                                        </p:tgtEl>
                                        <p:attrNameLst>
                                          <p:attrName>style.visibility</p:attrName>
                                        </p:attrNameLst>
                                      </p:cBhvr>
                                      <p:to>
                                        <p:strVal val="visible"/>
                                      </p:to>
                                    </p:set>
                                    <p:animEffect transition="in" filter="fade">
                                      <p:cBhvr>
                                        <p:cTn id="22" dur="250"/>
                                        <p:tgtEl>
                                          <p:spTgt spid="2461"/>
                                        </p:tgtEl>
                                      </p:cBhvr>
                                    </p:animEffect>
                                  </p:childTnLst>
                                </p:cTn>
                              </p:par>
                              <p:par>
                                <p:cTn id="23" presetID="10" presetClass="entr" presetSubtype="0" fill="hold" grpId="0" nodeType="withEffect">
                                  <p:stCondLst>
                                    <p:cond delay="400"/>
                                  </p:stCondLst>
                                  <p:childTnLst>
                                    <p:set>
                                      <p:cBhvr>
                                        <p:cTn id="24" dur="1" fill="hold">
                                          <p:stCondLst>
                                            <p:cond delay="0"/>
                                          </p:stCondLst>
                                        </p:cTn>
                                        <p:tgtEl>
                                          <p:spTgt spid="2462"/>
                                        </p:tgtEl>
                                        <p:attrNameLst>
                                          <p:attrName>style.visibility</p:attrName>
                                        </p:attrNameLst>
                                      </p:cBhvr>
                                      <p:to>
                                        <p:strVal val="visible"/>
                                      </p:to>
                                    </p:set>
                                    <p:animEffect transition="in" filter="fade">
                                      <p:cBhvr>
                                        <p:cTn id="25" dur="250"/>
                                        <p:tgtEl>
                                          <p:spTgt spid="2462"/>
                                        </p:tgtEl>
                                      </p:cBhvr>
                                    </p:animEffect>
                                  </p:childTnLst>
                                </p:cTn>
                              </p:par>
                              <p:par>
                                <p:cTn id="26" presetID="10" presetClass="entr" presetSubtype="0" fill="hold" grpId="0" nodeType="withEffect">
                                  <p:stCondLst>
                                    <p:cond delay="500"/>
                                  </p:stCondLst>
                                  <p:childTnLst>
                                    <p:set>
                                      <p:cBhvr>
                                        <p:cTn id="27" dur="1" fill="hold">
                                          <p:stCondLst>
                                            <p:cond delay="0"/>
                                          </p:stCondLst>
                                        </p:cTn>
                                        <p:tgtEl>
                                          <p:spTgt spid="2463"/>
                                        </p:tgtEl>
                                        <p:attrNameLst>
                                          <p:attrName>style.visibility</p:attrName>
                                        </p:attrNameLst>
                                      </p:cBhvr>
                                      <p:to>
                                        <p:strVal val="visible"/>
                                      </p:to>
                                    </p:set>
                                    <p:animEffect transition="in" filter="fade">
                                      <p:cBhvr>
                                        <p:cTn id="28" dur="250"/>
                                        <p:tgtEl>
                                          <p:spTgt spid="2463"/>
                                        </p:tgtEl>
                                      </p:cBhvr>
                                    </p:animEffect>
                                  </p:childTnLst>
                                </p:cTn>
                              </p:par>
                              <p:par>
                                <p:cTn id="29" presetID="10" presetClass="entr" presetSubtype="0" fill="hold" grpId="0" nodeType="withEffect">
                                  <p:stCondLst>
                                    <p:cond delay="500"/>
                                  </p:stCondLst>
                                  <p:childTnLst>
                                    <p:set>
                                      <p:cBhvr>
                                        <p:cTn id="30" dur="1" fill="hold">
                                          <p:stCondLst>
                                            <p:cond delay="0"/>
                                          </p:stCondLst>
                                        </p:cTn>
                                        <p:tgtEl>
                                          <p:spTgt spid="2464"/>
                                        </p:tgtEl>
                                        <p:attrNameLst>
                                          <p:attrName>style.visibility</p:attrName>
                                        </p:attrNameLst>
                                      </p:cBhvr>
                                      <p:to>
                                        <p:strVal val="visible"/>
                                      </p:to>
                                    </p:set>
                                    <p:animEffect transition="in" filter="fade">
                                      <p:cBhvr>
                                        <p:cTn id="31" dur="250"/>
                                        <p:tgtEl>
                                          <p:spTgt spid="2464"/>
                                        </p:tgtEl>
                                      </p:cBhvr>
                                    </p:animEffect>
                                  </p:childTnLst>
                                </p:cTn>
                              </p:par>
                              <p:par>
                                <p:cTn id="32" presetID="10" presetClass="entr" presetSubtype="0" fill="hold" grpId="0" nodeType="withEffect">
                                  <p:stCondLst>
                                    <p:cond delay="500"/>
                                  </p:stCondLst>
                                  <p:childTnLst>
                                    <p:set>
                                      <p:cBhvr>
                                        <p:cTn id="33" dur="1" fill="hold">
                                          <p:stCondLst>
                                            <p:cond delay="0"/>
                                          </p:stCondLst>
                                        </p:cTn>
                                        <p:tgtEl>
                                          <p:spTgt spid="2465"/>
                                        </p:tgtEl>
                                        <p:attrNameLst>
                                          <p:attrName>style.visibility</p:attrName>
                                        </p:attrNameLst>
                                      </p:cBhvr>
                                      <p:to>
                                        <p:strVal val="visible"/>
                                      </p:to>
                                    </p:set>
                                    <p:animEffect transition="in" filter="fade">
                                      <p:cBhvr>
                                        <p:cTn id="34" dur="250"/>
                                        <p:tgtEl>
                                          <p:spTgt spid="2465"/>
                                        </p:tgtEl>
                                      </p:cBhvr>
                                    </p:animEffect>
                                  </p:childTnLst>
                                </p:cTn>
                              </p:par>
                              <p:par>
                                <p:cTn id="35" presetID="10" presetClass="entr" presetSubtype="0" fill="hold" grpId="0" nodeType="withEffect">
                                  <p:stCondLst>
                                    <p:cond delay="500"/>
                                  </p:stCondLst>
                                  <p:childTnLst>
                                    <p:set>
                                      <p:cBhvr>
                                        <p:cTn id="36" dur="1" fill="hold">
                                          <p:stCondLst>
                                            <p:cond delay="0"/>
                                          </p:stCondLst>
                                        </p:cTn>
                                        <p:tgtEl>
                                          <p:spTgt spid="2466"/>
                                        </p:tgtEl>
                                        <p:attrNameLst>
                                          <p:attrName>style.visibility</p:attrName>
                                        </p:attrNameLst>
                                      </p:cBhvr>
                                      <p:to>
                                        <p:strVal val="visible"/>
                                      </p:to>
                                    </p:set>
                                    <p:animEffect transition="in" filter="fade">
                                      <p:cBhvr>
                                        <p:cTn id="37" dur="250"/>
                                        <p:tgtEl>
                                          <p:spTgt spid="2466"/>
                                        </p:tgtEl>
                                      </p:cBhvr>
                                    </p:animEffect>
                                  </p:childTnLst>
                                </p:cTn>
                              </p:par>
                              <p:par>
                                <p:cTn id="38" presetID="10" presetClass="entr" presetSubtype="0" fill="hold" grpId="0" nodeType="withEffect">
                                  <p:stCondLst>
                                    <p:cond delay="500"/>
                                  </p:stCondLst>
                                  <p:childTnLst>
                                    <p:set>
                                      <p:cBhvr>
                                        <p:cTn id="39" dur="1" fill="hold">
                                          <p:stCondLst>
                                            <p:cond delay="0"/>
                                          </p:stCondLst>
                                        </p:cTn>
                                        <p:tgtEl>
                                          <p:spTgt spid="2467"/>
                                        </p:tgtEl>
                                        <p:attrNameLst>
                                          <p:attrName>style.visibility</p:attrName>
                                        </p:attrNameLst>
                                      </p:cBhvr>
                                      <p:to>
                                        <p:strVal val="visible"/>
                                      </p:to>
                                    </p:set>
                                    <p:animEffect transition="in" filter="fade">
                                      <p:cBhvr>
                                        <p:cTn id="40" dur="250"/>
                                        <p:tgtEl>
                                          <p:spTgt spid="2467"/>
                                        </p:tgtEl>
                                      </p:cBhvr>
                                    </p:animEffect>
                                  </p:childTnLst>
                                </p:cTn>
                              </p:par>
                              <p:par>
                                <p:cTn id="41" presetID="10" presetClass="entr" presetSubtype="0" fill="hold" grpId="0" nodeType="withEffect">
                                  <p:stCondLst>
                                    <p:cond delay="500"/>
                                  </p:stCondLst>
                                  <p:childTnLst>
                                    <p:set>
                                      <p:cBhvr>
                                        <p:cTn id="42" dur="1" fill="hold">
                                          <p:stCondLst>
                                            <p:cond delay="0"/>
                                          </p:stCondLst>
                                        </p:cTn>
                                        <p:tgtEl>
                                          <p:spTgt spid="2468"/>
                                        </p:tgtEl>
                                        <p:attrNameLst>
                                          <p:attrName>style.visibility</p:attrName>
                                        </p:attrNameLst>
                                      </p:cBhvr>
                                      <p:to>
                                        <p:strVal val="visible"/>
                                      </p:to>
                                    </p:set>
                                    <p:animEffect transition="in" filter="fade">
                                      <p:cBhvr>
                                        <p:cTn id="43" dur="250"/>
                                        <p:tgtEl>
                                          <p:spTgt spid="2468"/>
                                        </p:tgtEl>
                                      </p:cBhvr>
                                    </p:animEffect>
                                  </p:childTnLst>
                                </p:cTn>
                              </p:par>
                              <p:par>
                                <p:cTn id="44" presetID="10" presetClass="entr" presetSubtype="0" fill="hold" grpId="0" nodeType="withEffect">
                                  <p:stCondLst>
                                    <p:cond delay="500"/>
                                  </p:stCondLst>
                                  <p:childTnLst>
                                    <p:set>
                                      <p:cBhvr>
                                        <p:cTn id="45" dur="1" fill="hold">
                                          <p:stCondLst>
                                            <p:cond delay="0"/>
                                          </p:stCondLst>
                                        </p:cTn>
                                        <p:tgtEl>
                                          <p:spTgt spid="2469"/>
                                        </p:tgtEl>
                                        <p:attrNameLst>
                                          <p:attrName>style.visibility</p:attrName>
                                        </p:attrNameLst>
                                      </p:cBhvr>
                                      <p:to>
                                        <p:strVal val="visible"/>
                                      </p:to>
                                    </p:set>
                                    <p:animEffect transition="in" filter="fade">
                                      <p:cBhvr>
                                        <p:cTn id="46" dur="250"/>
                                        <p:tgtEl>
                                          <p:spTgt spid="2469"/>
                                        </p:tgtEl>
                                      </p:cBhvr>
                                    </p:animEffect>
                                  </p:childTnLst>
                                </p:cTn>
                              </p:par>
                              <p:par>
                                <p:cTn id="47" presetID="10" presetClass="entr" presetSubtype="0" fill="hold" grpId="0" nodeType="withEffect">
                                  <p:stCondLst>
                                    <p:cond delay="500"/>
                                  </p:stCondLst>
                                  <p:childTnLst>
                                    <p:set>
                                      <p:cBhvr>
                                        <p:cTn id="48" dur="1" fill="hold">
                                          <p:stCondLst>
                                            <p:cond delay="0"/>
                                          </p:stCondLst>
                                        </p:cTn>
                                        <p:tgtEl>
                                          <p:spTgt spid="2470"/>
                                        </p:tgtEl>
                                        <p:attrNameLst>
                                          <p:attrName>style.visibility</p:attrName>
                                        </p:attrNameLst>
                                      </p:cBhvr>
                                      <p:to>
                                        <p:strVal val="visible"/>
                                      </p:to>
                                    </p:set>
                                    <p:animEffect transition="in" filter="fade">
                                      <p:cBhvr>
                                        <p:cTn id="49" dur="250"/>
                                        <p:tgtEl>
                                          <p:spTgt spid="2470"/>
                                        </p:tgtEl>
                                      </p:cBhvr>
                                    </p:animEffect>
                                  </p:childTnLst>
                                </p:cTn>
                              </p:par>
                              <p:par>
                                <p:cTn id="50" presetID="10" presetClass="entr" presetSubtype="0" fill="hold" grpId="0" nodeType="withEffect">
                                  <p:stCondLst>
                                    <p:cond delay="500"/>
                                  </p:stCondLst>
                                  <p:childTnLst>
                                    <p:set>
                                      <p:cBhvr>
                                        <p:cTn id="51" dur="1" fill="hold">
                                          <p:stCondLst>
                                            <p:cond delay="0"/>
                                          </p:stCondLst>
                                        </p:cTn>
                                        <p:tgtEl>
                                          <p:spTgt spid="2471"/>
                                        </p:tgtEl>
                                        <p:attrNameLst>
                                          <p:attrName>style.visibility</p:attrName>
                                        </p:attrNameLst>
                                      </p:cBhvr>
                                      <p:to>
                                        <p:strVal val="visible"/>
                                      </p:to>
                                    </p:set>
                                    <p:animEffect transition="in" filter="fade">
                                      <p:cBhvr>
                                        <p:cTn id="52" dur="250"/>
                                        <p:tgtEl>
                                          <p:spTgt spid="2471"/>
                                        </p:tgtEl>
                                      </p:cBhvr>
                                    </p:animEffect>
                                  </p:childTnLst>
                                </p:cTn>
                              </p:par>
                              <p:par>
                                <p:cTn id="53" presetID="10" presetClass="entr" presetSubtype="0" fill="hold" grpId="0" nodeType="withEffect">
                                  <p:stCondLst>
                                    <p:cond delay="500"/>
                                  </p:stCondLst>
                                  <p:childTnLst>
                                    <p:set>
                                      <p:cBhvr>
                                        <p:cTn id="54" dur="1" fill="hold">
                                          <p:stCondLst>
                                            <p:cond delay="0"/>
                                          </p:stCondLst>
                                        </p:cTn>
                                        <p:tgtEl>
                                          <p:spTgt spid="2"/>
                                        </p:tgtEl>
                                        <p:attrNameLst>
                                          <p:attrName>style.visibility</p:attrName>
                                        </p:attrNameLst>
                                      </p:cBhvr>
                                      <p:to>
                                        <p:strVal val="visible"/>
                                      </p:to>
                                    </p:set>
                                    <p:animEffect transition="in" filter="fade">
                                      <p:cBhvr>
                                        <p:cTn id="55" dur="500"/>
                                        <p:tgtEl>
                                          <p:spTgt spid="2"/>
                                        </p:tgtEl>
                                      </p:cBhvr>
                                    </p:animEffect>
                                  </p:childTnLst>
                                </p:cTn>
                              </p:par>
                              <p:par>
                                <p:cTn id="56" presetID="1" presetClass="entr" presetSubtype="0" fill="hold" grpId="0" nodeType="withEffect">
                                  <p:stCondLst>
                                    <p:cond delay="0"/>
                                  </p:stCondLst>
                                  <p:childTnLst>
                                    <p:set>
                                      <p:cBhvr>
                                        <p:cTn id="57" dur="1" fill="hold">
                                          <p:stCondLst>
                                            <p:cond delay="249"/>
                                          </p:stCondLst>
                                        </p:cTn>
                                        <p:tgtEl>
                                          <p:spTgt spid="2473"/>
                                        </p:tgtEl>
                                        <p:attrNameLst>
                                          <p:attrName>style.visibility</p:attrName>
                                        </p:attrNameLst>
                                      </p:cBhvr>
                                      <p:to>
                                        <p:strVal val="visible"/>
                                      </p:to>
                                    </p:set>
                                  </p:childTnLst>
                                </p:cTn>
                              </p:par>
                              <p:par>
                                <p:cTn id="58" presetID="6" presetClass="emph" presetSubtype="0" accel="100000" autoRev="1" fill="hold" grpId="1" nodeType="withEffect">
                                  <p:stCondLst>
                                    <p:cond delay="0"/>
                                  </p:stCondLst>
                                  <p:childTnLst>
                                    <p:animScale>
                                      <p:cBhvr>
                                        <p:cTn id="59" dur="250" fill="hold"/>
                                        <p:tgtEl>
                                          <p:spTgt spid="2473"/>
                                        </p:tgtEl>
                                      </p:cBhvr>
                                      <p:by x="0" y="0"/>
                                    </p:animScale>
                                  </p:childTnLst>
                                </p:cTn>
                              </p:par>
                              <p:par>
                                <p:cTn id="60" presetID="1" presetClass="entr" presetSubtype="0" fill="hold" grpId="0" nodeType="withEffect">
                                  <p:stCondLst>
                                    <p:cond delay="100"/>
                                  </p:stCondLst>
                                  <p:childTnLst>
                                    <p:set>
                                      <p:cBhvr>
                                        <p:cTn id="61" dur="1" fill="hold">
                                          <p:stCondLst>
                                            <p:cond delay="249"/>
                                          </p:stCondLst>
                                        </p:cTn>
                                        <p:tgtEl>
                                          <p:spTgt spid="2490"/>
                                        </p:tgtEl>
                                        <p:attrNameLst>
                                          <p:attrName>style.visibility</p:attrName>
                                        </p:attrNameLst>
                                      </p:cBhvr>
                                      <p:to>
                                        <p:strVal val="visible"/>
                                      </p:to>
                                    </p:set>
                                  </p:childTnLst>
                                </p:cTn>
                              </p:par>
                              <p:par>
                                <p:cTn id="62" presetID="6" presetClass="emph" presetSubtype="0" accel="100000" autoRev="1" fill="hold" grpId="1" nodeType="withEffect">
                                  <p:stCondLst>
                                    <p:cond delay="100"/>
                                  </p:stCondLst>
                                  <p:childTnLst>
                                    <p:animScale>
                                      <p:cBhvr>
                                        <p:cTn id="63" dur="250" fill="hold"/>
                                        <p:tgtEl>
                                          <p:spTgt spid="2490"/>
                                        </p:tgtEl>
                                      </p:cBhvr>
                                      <p:by x="0" y="0"/>
                                    </p:animScale>
                                  </p:childTnLst>
                                </p:cTn>
                              </p:par>
                              <p:par>
                                <p:cTn id="64" presetID="1" presetClass="entr" presetSubtype="0" fill="hold" grpId="0" nodeType="withEffect">
                                  <p:stCondLst>
                                    <p:cond delay="200"/>
                                  </p:stCondLst>
                                  <p:childTnLst>
                                    <p:set>
                                      <p:cBhvr>
                                        <p:cTn id="65" dur="1" fill="hold">
                                          <p:stCondLst>
                                            <p:cond delay="249"/>
                                          </p:stCondLst>
                                        </p:cTn>
                                        <p:tgtEl>
                                          <p:spTgt spid="1237"/>
                                        </p:tgtEl>
                                        <p:attrNameLst>
                                          <p:attrName>style.visibility</p:attrName>
                                        </p:attrNameLst>
                                      </p:cBhvr>
                                      <p:to>
                                        <p:strVal val="visible"/>
                                      </p:to>
                                    </p:set>
                                  </p:childTnLst>
                                </p:cTn>
                              </p:par>
                              <p:par>
                                <p:cTn id="66" presetID="6" presetClass="emph" presetSubtype="0" accel="100000" autoRev="1" fill="hold" grpId="1" nodeType="withEffect">
                                  <p:stCondLst>
                                    <p:cond delay="200"/>
                                  </p:stCondLst>
                                  <p:childTnLst>
                                    <p:animScale>
                                      <p:cBhvr>
                                        <p:cTn id="67" dur="250" fill="hold"/>
                                        <p:tgtEl>
                                          <p:spTgt spid="1237"/>
                                        </p:tgtEl>
                                      </p:cBhvr>
                                      <p:by x="0" y="0"/>
                                    </p:animScale>
                                  </p:childTnLst>
                                </p:cTn>
                              </p:par>
                              <p:par>
                                <p:cTn id="68" presetID="1" presetClass="entr" presetSubtype="0" fill="hold" grpId="0" nodeType="withEffect">
                                  <p:stCondLst>
                                    <p:cond delay="300"/>
                                  </p:stCondLst>
                                  <p:childTnLst>
                                    <p:set>
                                      <p:cBhvr>
                                        <p:cTn id="69" dur="1" fill="hold">
                                          <p:stCondLst>
                                            <p:cond delay="249"/>
                                          </p:stCondLst>
                                        </p:cTn>
                                        <p:tgtEl>
                                          <p:spTgt spid="2455"/>
                                        </p:tgtEl>
                                        <p:attrNameLst>
                                          <p:attrName>style.visibility</p:attrName>
                                        </p:attrNameLst>
                                      </p:cBhvr>
                                      <p:to>
                                        <p:strVal val="visible"/>
                                      </p:to>
                                    </p:set>
                                  </p:childTnLst>
                                </p:cTn>
                              </p:par>
                              <p:par>
                                <p:cTn id="70" presetID="6" presetClass="emph" presetSubtype="0" accel="100000" autoRev="1" fill="hold" grpId="1" nodeType="withEffect">
                                  <p:stCondLst>
                                    <p:cond delay="300"/>
                                  </p:stCondLst>
                                  <p:childTnLst>
                                    <p:animScale>
                                      <p:cBhvr>
                                        <p:cTn id="71" dur="250" fill="hold"/>
                                        <p:tgtEl>
                                          <p:spTgt spid="2455"/>
                                        </p:tgtEl>
                                      </p:cBhvr>
                                      <p:by x="0" y="0"/>
                                    </p:animScale>
                                  </p:childTnLst>
                                </p:cTn>
                              </p:par>
                              <p:par>
                                <p:cTn id="72" presetID="1" presetClass="entr" presetSubtype="0" fill="hold" grpId="0" nodeType="withEffect">
                                  <p:stCondLst>
                                    <p:cond delay="400"/>
                                  </p:stCondLst>
                                  <p:childTnLst>
                                    <p:set>
                                      <p:cBhvr>
                                        <p:cTn id="73" dur="1" fill="hold">
                                          <p:stCondLst>
                                            <p:cond delay="249"/>
                                          </p:stCondLst>
                                        </p:cTn>
                                        <p:tgtEl>
                                          <p:spTgt spid="2472"/>
                                        </p:tgtEl>
                                        <p:attrNameLst>
                                          <p:attrName>style.visibility</p:attrName>
                                        </p:attrNameLst>
                                      </p:cBhvr>
                                      <p:to>
                                        <p:strVal val="visible"/>
                                      </p:to>
                                    </p:set>
                                  </p:childTnLst>
                                </p:cTn>
                              </p:par>
                              <p:par>
                                <p:cTn id="74" presetID="6" presetClass="emph" presetSubtype="0" accel="100000" autoRev="1" fill="hold" grpId="1" nodeType="withEffect">
                                  <p:stCondLst>
                                    <p:cond delay="400"/>
                                  </p:stCondLst>
                                  <p:childTnLst>
                                    <p:animScale>
                                      <p:cBhvr>
                                        <p:cTn id="75" dur="250" fill="hold"/>
                                        <p:tgtEl>
                                          <p:spTgt spid="2472"/>
                                        </p:tgtEl>
                                      </p:cBhvr>
                                      <p:by x="0" y="0"/>
                                    </p:animScale>
                                  </p:childTnLst>
                                </p:cTn>
                              </p:par>
                              <p:par>
                                <p:cTn id="76" presetID="1" presetClass="entr" presetSubtype="0" fill="hold" grpId="0" nodeType="withEffect">
                                  <p:stCondLst>
                                    <p:cond delay="500"/>
                                  </p:stCondLst>
                                  <p:childTnLst>
                                    <p:set>
                                      <p:cBhvr>
                                        <p:cTn id="77" dur="1" fill="hold">
                                          <p:stCondLst>
                                            <p:cond delay="249"/>
                                          </p:stCondLst>
                                        </p:cTn>
                                        <p:tgtEl>
                                          <p:spTgt spid="2474"/>
                                        </p:tgtEl>
                                        <p:attrNameLst>
                                          <p:attrName>style.visibility</p:attrName>
                                        </p:attrNameLst>
                                      </p:cBhvr>
                                      <p:to>
                                        <p:strVal val="visible"/>
                                      </p:to>
                                    </p:set>
                                  </p:childTnLst>
                                </p:cTn>
                              </p:par>
                              <p:par>
                                <p:cTn id="78" presetID="6" presetClass="emph" presetSubtype="0" accel="100000" autoRev="1" fill="hold" grpId="1" nodeType="withEffect">
                                  <p:stCondLst>
                                    <p:cond delay="500"/>
                                  </p:stCondLst>
                                  <p:childTnLst>
                                    <p:animScale>
                                      <p:cBhvr>
                                        <p:cTn id="79" dur="250" fill="hold"/>
                                        <p:tgtEl>
                                          <p:spTgt spid="2474"/>
                                        </p:tgtEl>
                                      </p:cBhvr>
                                      <p:by x="0" y="0"/>
                                    </p:animScale>
                                  </p:childTnLst>
                                </p:cTn>
                              </p:par>
                              <p:par>
                                <p:cTn id="80" presetID="1" presetClass="entr" presetSubtype="0" fill="hold" grpId="0" nodeType="withEffect">
                                  <p:stCondLst>
                                    <p:cond delay="600"/>
                                  </p:stCondLst>
                                  <p:childTnLst>
                                    <p:set>
                                      <p:cBhvr>
                                        <p:cTn id="81" dur="1" fill="hold">
                                          <p:stCondLst>
                                            <p:cond delay="249"/>
                                          </p:stCondLst>
                                        </p:cTn>
                                        <p:tgtEl>
                                          <p:spTgt spid="2475"/>
                                        </p:tgtEl>
                                        <p:attrNameLst>
                                          <p:attrName>style.visibility</p:attrName>
                                        </p:attrNameLst>
                                      </p:cBhvr>
                                      <p:to>
                                        <p:strVal val="visible"/>
                                      </p:to>
                                    </p:set>
                                  </p:childTnLst>
                                </p:cTn>
                              </p:par>
                              <p:par>
                                <p:cTn id="82" presetID="6" presetClass="emph" presetSubtype="0" accel="100000" autoRev="1" fill="hold" grpId="1" nodeType="withEffect">
                                  <p:stCondLst>
                                    <p:cond delay="600"/>
                                  </p:stCondLst>
                                  <p:childTnLst>
                                    <p:animScale>
                                      <p:cBhvr>
                                        <p:cTn id="83" dur="250" fill="hold"/>
                                        <p:tgtEl>
                                          <p:spTgt spid="2475"/>
                                        </p:tgtEl>
                                      </p:cBhvr>
                                      <p:by x="0" y="0"/>
                                    </p:animScale>
                                  </p:childTnLst>
                                </p:cTn>
                              </p:par>
                              <p:par>
                                <p:cTn id="84" presetID="1" presetClass="entr" presetSubtype="0" fill="hold" grpId="0" nodeType="withEffect">
                                  <p:stCondLst>
                                    <p:cond delay="700"/>
                                  </p:stCondLst>
                                  <p:childTnLst>
                                    <p:set>
                                      <p:cBhvr>
                                        <p:cTn id="85" dur="1" fill="hold">
                                          <p:stCondLst>
                                            <p:cond delay="249"/>
                                          </p:stCondLst>
                                        </p:cTn>
                                        <p:tgtEl>
                                          <p:spTgt spid="2476"/>
                                        </p:tgtEl>
                                        <p:attrNameLst>
                                          <p:attrName>style.visibility</p:attrName>
                                        </p:attrNameLst>
                                      </p:cBhvr>
                                      <p:to>
                                        <p:strVal val="visible"/>
                                      </p:to>
                                    </p:set>
                                  </p:childTnLst>
                                </p:cTn>
                              </p:par>
                              <p:par>
                                <p:cTn id="86" presetID="6" presetClass="emph" presetSubtype="0" accel="100000" autoRev="1" fill="hold" grpId="1" nodeType="withEffect">
                                  <p:stCondLst>
                                    <p:cond delay="700"/>
                                  </p:stCondLst>
                                  <p:childTnLst>
                                    <p:animScale>
                                      <p:cBhvr>
                                        <p:cTn id="87" dur="250" fill="hold"/>
                                        <p:tgtEl>
                                          <p:spTgt spid="2476"/>
                                        </p:tgtEl>
                                      </p:cBhvr>
                                      <p:by x="0" y="0"/>
                                    </p:animScale>
                                  </p:childTnLst>
                                </p:cTn>
                              </p:par>
                              <p:par>
                                <p:cTn id="88" presetID="1" presetClass="entr" presetSubtype="0" fill="hold" grpId="0" nodeType="withEffect">
                                  <p:stCondLst>
                                    <p:cond delay="800"/>
                                  </p:stCondLst>
                                  <p:childTnLst>
                                    <p:set>
                                      <p:cBhvr>
                                        <p:cTn id="89" dur="1" fill="hold">
                                          <p:stCondLst>
                                            <p:cond delay="249"/>
                                          </p:stCondLst>
                                        </p:cTn>
                                        <p:tgtEl>
                                          <p:spTgt spid="2477"/>
                                        </p:tgtEl>
                                        <p:attrNameLst>
                                          <p:attrName>style.visibility</p:attrName>
                                        </p:attrNameLst>
                                      </p:cBhvr>
                                      <p:to>
                                        <p:strVal val="visible"/>
                                      </p:to>
                                    </p:set>
                                  </p:childTnLst>
                                </p:cTn>
                              </p:par>
                              <p:par>
                                <p:cTn id="90" presetID="6" presetClass="emph" presetSubtype="0" accel="100000" autoRev="1" fill="hold" grpId="1" nodeType="withEffect">
                                  <p:stCondLst>
                                    <p:cond delay="800"/>
                                  </p:stCondLst>
                                  <p:childTnLst>
                                    <p:animScale>
                                      <p:cBhvr>
                                        <p:cTn id="91" dur="250" fill="hold"/>
                                        <p:tgtEl>
                                          <p:spTgt spid="2477"/>
                                        </p:tgtEl>
                                      </p:cBhvr>
                                      <p:by x="0" y="0"/>
                                    </p:animScale>
                                  </p:childTnLst>
                                </p:cTn>
                              </p:par>
                              <p:par>
                                <p:cTn id="92" presetID="1" presetClass="entr" presetSubtype="0" fill="hold" grpId="0" nodeType="withEffect">
                                  <p:stCondLst>
                                    <p:cond delay="900"/>
                                  </p:stCondLst>
                                  <p:childTnLst>
                                    <p:set>
                                      <p:cBhvr>
                                        <p:cTn id="93" dur="1" fill="hold">
                                          <p:stCondLst>
                                            <p:cond delay="249"/>
                                          </p:stCondLst>
                                        </p:cTn>
                                        <p:tgtEl>
                                          <p:spTgt spid="2478"/>
                                        </p:tgtEl>
                                        <p:attrNameLst>
                                          <p:attrName>style.visibility</p:attrName>
                                        </p:attrNameLst>
                                      </p:cBhvr>
                                      <p:to>
                                        <p:strVal val="visible"/>
                                      </p:to>
                                    </p:set>
                                  </p:childTnLst>
                                </p:cTn>
                              </p:par>
                              <p:par>
                                <p:cTn id="94" presetID="6" presetClass="emph" presetSubtype="0" accel="100000" autoRev="1" fill="hold" grpId="1" nodeType="withEffect">
                                  <p:stCondLst>
                                    <p:cond delay="900"/>
                                  </p:stCondLst>
                                  <p:childTnLst>
                                    <p:animScale>
                                      <p:cBhvr>
                                        <p:cTn id="95" dur="250" fill="hold"/>
                                        <p:tgtEl>
                                          <p:spTgt spid="2478"/>
                                        </p:tgtEl>
                                      </p:cBhvr>
                                      <p:by x="0" y="0"/>
                                    </p:animScale>
                                  </p:childTnLst>
                                </p:cTn>
                              </p:par>
                              <p:par>
                                <p:cTn id="96" presetID="1" presetClass="entr" presetSubtype="0" fill="hold" grpId="0" nodeType="withEffect">
                                  <p:stCondLst>
                                    <p:cond delay="1000"/>
                                  </p:stCondLst>
                                  <p:childTnLst>
                                    <p:set>
                                      <p:cBhvr>
                                        <p:cTn id="97" dur="1" fill="hold">
                                          <p:stCondLst>
                                            <p:cond delay="249"/>
                                          </p:stCondLst>
                                        </p:cTn>
                                        <p:tgtEl>
                                          <p:spTgt spid="2479"/>
                                        </p:tgtEl>
                                        <p:attrNameLst>
                                          <p:attrName>style.visibility</p:attrName>
                                        </p:attrNameLst>
                                      </p:cBhvr>
                                      <p:to>
                                        <p:strVal val="visible"/>
                                      </p:to>
                                    </p:set>
                                  </p:childTnLst>
                                </p:cTn>
                              </p:par>
                              <p:par>
                                <p:cTn id="98" presetID="6" presetClass="emph" presetSubtype="0" accel="100000" autoRev="1" fill="hold" grpId="1" nodeType="withEffect">
                                  <p:stCondLst>
                                    <p:cond delay="1000"/>
                                  </p:stCondLst>
                                  <p:childTnLst>
                                    <p:animScale>
                                      <p:cBhvr>
                                        <p:cTn id="99" dur="250" fill="hold"/>
                                        <p:tgtEl>
                                          <p:spTgt spid="2479"/>
                                        </p:tgtEl>
                                      </p:cBhvr>
                                      <p:by x="0" y="0"/>
                                    </p:animScale>
                                  </p:childTnLst>
                                </p:cTn>
                              </p:par>
                              <p:par>
                                <p:cTn id="100" presetID="1" presetClass="entr" presetSubtype="0" fill="hold" grpId="0" nodeType="withEffect">
                                  <p:stCondLst>
                                    <p:cond delay="1100"/>
                                  </p:stCondLst>
                                  <p:childTnLst>
                                    <p:set>
                                      <p:cBhvr>
                                        <p:cTn id="101" dur="1" fill="hold">
                                          <p:stCondLst>
                                            <p:cond delay="249"/>
                                          </p:stCondLst>
                                        </p:cTn>
                                        <p:tgtEl>
                                          <p:spTgt spid="2480"/>
                                        </p:tgtEl>
                                        <p:attrNameLst>
                                          <p:attrName>style.visibility</p:attrName>
                                        </p:attrNameLst>
                                      </p:cBhvr>
                                      <p:to>
                                        <p:strVal val="visible"/>
                                      </p:to>
                                    </p:set>
                                  </p:childTnLst>
                                </p:cTn>
                              </p:par>
                              <p:par>
                                <p:cTn id="102" presetID="6" presetClass="emph" presetSubtype="0" accel="100000" autoRev="1" fill="hold" grpId="1" nodeType="withEffect">
                                  <p:stCondLst>
                                    <p:cond delay="1100"/>
                                  </p:stCondLst>
                                  <p:childTnLst>
                                    <p:animScale>
                                      <p:cBhvr>
                                        <p:cTn id="103" dur="250" fill="hold"/>
                                        <p:tgtEl>
                                          <p:spTgt spid="2480"/>
                                        </p:tgtEl>
                                      </p:cBhvr>
                                      <p:by x="0" y="0"/>
                                    </p:animScale>
                                  </p:childTnLst>
                                </p:cTn>
                              </p:par>
                              <p:par>
                                <p:cTn id="104" presetID="1" presetClass="entr" presetSubtype="0" fill="hold" grpId="0" nodeType="withEffect">
                                  <p:stCondLst>
                                    <p:cond delay="1200"/>
                                  </p:stCondLst>
                                  <p:childTnLst>
                                    <p:set>
                                      <p:cBhvr>
                                        <p:cTn id="105" dur="1" fill="hold">
                                          <p:stCondLst>
                                            <p:cond delay="249"/>
                                          </p:stCondLst>
                                        </p:cTn>
                                        <p:tgtEl>
                                          <p:spTgt spid="2481"/>
                                        </p:tgtEl>
                                        <p:attrNameLst>
                                          <p:attrName>style.visibility</p:attrName>
                                        </p:attrNameLst>
                                      </p:cBhvr>
                                      <p:to>
                                        <p:strVal val="visible"/>
                                      </p:to>
                                    </p:set>
                                  </p:childTnLst>
                                </p:cTn>
                              </p:par>
                              <p:par>
                                <p:cTn id="106" presetID="6" presetClass="emph" presetSubtype="0" accel="100000" autoRev="1" fill="hold" grpId="1" nodeType="withEffect">
                                  <p:stCondLst>
                                    <p:cond delay="1200"/>
                                  </p:stCondLst>
                                  <p:childTnLst>
                                    <p:animScale>
                                      <p:cBhvr>
                                        <p:cTn id="107" dur="250" fill="hold"/>
                                        <p:tgtEl>
                                          <p:spTgt spid="2481"/>
                                        </p:tgtEl>
                                      </p:cBhvr>
                                      <p:by x="0" y="0"/>
                                    </p:animScale>
                                  </p:childTnLst>
                                </p:cTn>
                              </p:par>
                              <p:par>
                                <p:cTn id="108" presetID="1" presetClass="entr" presetSubtype="0" fill="hold" grpId="0" nodeType="withEffect">
                                  <p:stCondLst>
                                    <p:cond delay="1300"/>
                                  </p:stCondLst>
                                  <p:childTnLst>
                                    <p:set>
                                      <p:cBhvr>
                                        <p:cTn id="109" dur="1" fill="hold">
                                          <p:stCondLst>
                                            <p:cond delay="249"/>
                                          </p:stCondLst>
                                        </p:cTn>
                                        <p:tgtEl>
                                          <p:spTgt spid="2482"/>
                                        </p:tgtEl>
                                        <p:attrNameLst>
                                          <p:attrName>style.visibility</p:attrName>
                                        </p:attrNameLst>
                                      </p:cBhvr>
                                      <p:to>
                                        <p:strVal val="visible"/>
                                      </p:to>
                                    </p:set>
                                  </p:childTnLst>
                                </p:cTn>
                              </p:par>
                              <p:par>
                                <p:cTn id="110" presetID="6" presetClass="emph" presetSubtype="0" accel="100000" autoRev="1" fill="hold" grpId="1" nodeType="withEffect">
                                  <p:stCondLst>
                                    <p:cond delay="1300"/>
                                  </p:stCondLst>
                                  <p:childTnLst>
                                    <p:animScale>
                                      <p:cBhvr>
                                        <p:cTn id="111" dur="250" fill="hold"/>
                                        <p:tgtEl>
                                          <p:spTgt spid="2482"/>
                                        </p:tgtEl>
                                      </p:cBhvr>
                                      <p:by x="0" y="0"/>
                                    </p:animScale>
                                  </p:childTnLst>
                                </p:cTn>
                              </p:par>
                              <p:par>
                                <p:cTn id="112" presetID="1" presetClass="entr" presetSubtype="0" fill="hold" grpId="0" nodeType="withEffect">
                                  <p:stCondLst>
                                    <p:cond delay="1500"/>
                                  </p:stCondLst>
                                  <p:childTnLst>
                                    <p:set>
                                      <p:cBhvr>
                                        <p:cTn id="113" dur="1" fill="hold">
                                          <p:stCondLst>
                                            <p:cond delay="249"/>
                                          </p:stCondLst>
                                        </p:cTn>
                                        <p:tgtEl>
                                          <p:spTgt spid="2483"/>
                                        </p:tgtEl>
                                        <p:attrNameLst>
                                          <p:attrName>style.visibility</p:attrName>
                                        </p:attrNameLst>
                                      </p:cBhvr>
                                      <p:to>
                                        <p:strVal val="visible"/>
                                      </p:to>
                                    </p:set>
                                  </p:childTnLst>
                                </p:cTn>
                              </p:par>
                              <p:par>
                                <p:cTn id="114" presetID="6" presetClass="emph" presetSubtype="0" accel="100000" autoRev="1" fill="hold" grpId="1" nodeType="withEffect">
                                  <p:stCondLst>
                                    <p:cond delay="1500"/>
                                  </p:stCondLst>
                                  <p:childTnLst>
                                    <p:animScale>
                                      <p:cBhvr>
                                        <p:cTn id="115" dur="250" fill="hold"/>
                                        <p:tgtEl>
                                          <p:spTgt spid="2483"/>
                                        </p:tgtEl>
                                      </p:cBhvr>
                                      <p:by x="0" y="0"/>
                                    </p:animScale>
                                  </p:childTnLst>
                                </p:cTn>
                              </p:par>
                              <p:par>
                                <p:cTn id="116" presetID="1" presetClass="entr" presetSubtype="0" fill="hold" grpId="0" nodeType="withEffect">
                                  <p:stCondLst>
                                    <p:cond delay="1600"/>
                                  </p:stCondLst>
                                  <p:childTnLst>
                                    <p:set>
                                      <p:cBhvr>
                                        <p:cTn id="117" dur="1" fill="hold">
                                          <p:stCondLst>
                                            <p:cond delay="249"/>
                                          </p:stCondLst>
                                        </p:cTn>
                                        <p:tgtEl>
                                          <p:spTgt spid="2484"/>
                                        </p:tgtEl>
                                        <p:attrNameLst>
                                          <p:attrName>style.visibility</p:attrName>
                                        </p:attrNameLst>
                                      </p:cBhvr>
                                      <p:to>
                                        <p:strVal val="visible"/>
                                      </p:to>
                                    </p:set>
                                  </p:childTnLst>
                                </p:cTn>
                              </p:par>
                              <p:par>
                                <p:cTn id="118" presetID="6" presetClass="emph" presetSubtype="0" accel="100000" autoRev="1" fill="hold" grpId="1" nodeType="withEffect">
                                  <p:stCondLst>
                                    <p:cond delay="1600"/>
                                  </p:stCondLst>
                                  <p:childTnLst>
                                    <p:animScale>
                                      <p:cBhvr>
                                        <p:cTn id="119" dur="250" fill="hold"/>
                                        <p:tgtEl>
                                          <p:spTgt spid="2484"/>
                                        </p:tgtEl>
                                      </p:cBhvr>
                                      <p:by x="0" y="0"/>
                                    </p:animScale>
                                  </p:childTnLst>
                                </p:cTn>
                              </p:par>
                              <p:par>
                                <p:cTn id="120" presetID="1" presetClass="entr" presetSubtype="0" fill="hold" grpId="0" nodeType="withEffect">
                                  <p:stCondLst>
                                    <p:cond delay="1700"/>
                                  </p:stCondLst>
                                  <p:childTnLst>
                                    <p:set>
                                      <p:cBhvr>
                                        <p:cTn id="121" dur="1" fill="hold">
                                          <p:stCondLst>
                                            <p:cond delay="249"/>
                                          </p:stCondLst>
                                        </p:cTn>
                                        <p:tgtEl>
                                          <p:spTgt spid="2485"/>
                                        </p:tgtEl>
                                        <p:attrNameLst>
                                          <p:attrName>style.visibility</p:attrName>
                                        </p:attrNameLst>
                                      </p:cBhvr>
                                      <p:to>
                                        <p:strVal val="visible"/>
                                      </p:to>
                                    </p:set>
                                  </p:childTnLst>
                                </p:cTn>
                              </p:par>
                              <p:par>
                                <p:cTn id="122" presetID="6" presetClass="emph" presetSubtype="0" accel="100000" autoRev="1" fill="hold" grpId="1" nodeType="withEffect">
                                  <p:stCondLst>
                                    <p:cond delay="1700"/>
                                  </p:stCondLst>
                                  <p:childTnLst>
                                    <p:animScale>
                                      <p:cBhvr>
                                        <p:cTn id="123" dur="250" fill="hold"/>
                                        <p:tgtEl>
                                          <p:spTgt spid="2485"/>
                                        </p:tgtEl>
                                      </p:cBhvr>
                                      <p:by x="0" y="0"/>
                                    </p:animScale>
                                  </p:childTnLst>
                                </p:cTn>
                              </p:par>
                              <p:par>
                                <p:cTn id="124" presetID="1" presetClass="entr" presetSubtype="0" fill="hold" grpId="0" nodeType="withEffect">
                                  <p:stCondLst>
                                    <p:cond delay="1900"/>
                                  </p:stCondLst>
                                  <p:childTnLst>
                                    <p:set>
                                      <p:cBhvr>
                                        <p:cTn id="125" dur="1" fill="hold">
                                          <p:stCondLst>
                                            <p:cond delay="249"/>
                                          </p:stCondLst>
                                        </p:cTn>
                                        <p:tgtEl>
                                          <p:spTgt spid="2486"/>
                                        </p:tgtEl>
                                        <p:attrNameLst>
                                          <p:attrName>style.visibility</p:attrName>
                                        </p:attrNameLst>
                                      </p:cBhvr>
                                      <p:to>
                                        <p:strVal val="visible"/>
                                      </p:to>
                                    </p:set>
                                  </p:childTnLst>
                                </p:cTn>
                              </p:par>
                              <p:par>
                                <p:cTn id="126" presetID="6" presetClass="emph" presetSubtype="0" accel="100000" autoRev="1" fill="hold" grpId="1" nodeType="withEffect">
                                  <p:stCondLst>
                                    <p:cond delay="1900"/>
                                  </p:stCondLst>
                                  <p:childTnLst>
                                    <p:animScale>
                                      <p:cBhvr>
                                        <p:cTn id="127" dur="250" fill="hold"/>
                                        <p:tgtEl>
                                          <p:spTgt spid="2486"/>
                                        </p:tgtEl>
                                      </p:cBhvr>
                                      <p:by x="0" y="0"/>
                                    </p:animScale>
                                  </p:childTnLst>
                                </p:cTn>
                              </p:par>
                              <p:par>
                                <p:cTn id="128" presetID="1" presetClass="entr" presetSubtype="0" fill="hold" grpId="0" nodeType="withEffect">
                                  <p:stCondLst>
                                    <p:cond delay="2000"/>
                                  </p:stCondLst>
                                  <p:childTnLst>
                                    <p:set>
                                      <p:cBhvr>
                                        <p:cTn id="129" dur="1" fill="hold">
                                          <p:stCondLst>
                                            <p:cond delay="249"/>
                                          </p:stCondLst>
                                        </p:cTn>
                                        <p:tgtEl>
                                          <p:spTgt spid="2487"/>
                                        </p:tgtEl>
                                        <p:attrNameLst>
                                          <p:attrName>style.visibility</p:attrName>
                                        </p:attrNameLst>
                                      </p:cBhvr>
                                      <p:to>
                                        <p:strVal val="visible"/>
                                      </p:to>
                                    </p:set>
                                  </p:childTnLst>
                                </p:cTn>
                              </p:par>
                              <p:par>
                                <p:cTn id="130" presetID="6" presetClass="emph" presetSubtype="0" accel="100000" autoRev="1" fill="hold" grpId="1" nodeType="withEffect">
                                  <p:stCondLst>
                                    <p:cond delay="2000"/>
                                  </p:stCondLst>
                                  <p:childTnLst>
                                    <p:animScale>
                                      <p:cBhvr>
                                        <p:cTn id="131" dur="250" fill="hold"/>
                                        <p:tgtEl>
                                          <p:spTgt spid="2487"/>
                                        </p:tgtEl>
                                      </p:cBhvr>
                                      <p:by x="0" y="0"/>
                                    </p:animScale>
                                  </p:childTnLst>
                                </p:cTn>
                              </p:par>
                              <p:par>
                                <p:cTn id="132" presetID="1" presetClass="entr" presetSubtype="0" fill="hold" grpId="0" nodeType="withEffect">
                                  <p:stCondLst>
                                    <p:cond delay="2100"/>
                                  </p:stCondLst>
                                  <p:childTnLst>
                                    <p:set>
                                      <p:cBhvr>
                                        <p:cTn id="133" dur="1" fill="hold">
                                          <p:stCondLst>
                                            <p:cond delay="249"/>
                                          </p:stCondLst>
                                        </p:cTn>
                                        <p:tgtEl>
                                          <p:spTgt spid="2488"/>
                                        </p:tgtEl>
                                        <p:attrNameLst>
                                          <p:attrName>style.visibility</p:attrName>
                                        </p:attrNameLst>
                                      </p:cBhvr>
                                      <p:to>
                                        <p:strVal val="visible"/>
                                      </p:to>
                                    </p:set>
                                  </p:childTnLst>
                                </p:cTn>
                              </p:par>
                              <p:par>
                                <p:cTn id="134" presetID="6" presetClass="emph" presetSubtype="0" accel="100000" autoRev="1" fill="hold" grpId="1" nodeType="withEffect">
                                  <p:stCondLst>
                                    <p:cond delay="2100"/>
                                  </p:stCondLst>
                                  <p:childTnLst>
                                    <p:animScale>
                                      <p:cBhvr>
                                        <p:cTn id="135" dur="250" fill="hold"/>
                                        <p:tgtEl>
                                          <p:spTgt spid="2488"/>
                                        </p:tgtEl>
                                      </p:cBhvr>
                                      <p:by x="0" y="0"/>
                                    </p:animScale>
                                  </p:childTnLst>
                                </p:cTn>
                              </p:par>
                              <p:par>
                                <p:cTn id="136" presetID="1" presetClass="entr" presetSubtype="0" fill="hold" grpId="0" nodeType="withEffect">
                                  <p:stCondLst>
                                    <p:cond delay="2200"/>
                                  </p:stCondLst>
                                  <p:childTnLst>
                                    <p:set>
                                      <p:cBhvr>
                                        <p:cTn id="137" dur="1" fill="hold">
                                          <p:stCondLst>
                                            <p:cond delay="249"/>
                                          </p:stCondLst>
                                        </p:cTn>
                                        <p:tgtEl>
                                          <p:spTgt spid="2489"/>
                                        </p:tgtEl>
                                        <p:attrNameLst>
                                          <p:attrName>style.visibility</p:attrName>
                                        </p:attrNameLst>
                                      </p:cBhvr>
                                      <p:to>
                                        <p:strVal val="visible"/>
                                      </p:to>
                                    </p:set>
                                  </p:childTnLst>
                                </p:cTn>
                              </p:par>
                              <p:par>
                                <p:cTn id="138" presetID="6" presetClass="emph" presetSubtype="0" accel="100000" autoRev="1" fill="hold" grpId="1" nodeType="withEffect">
                                  <p:stCondLst>
                                    <p:cond delay="2200"/>
                                  </p:stCondLst>
                                  <p:childTnLst>
                                    <p:animScale>
                                      <p:cBhvr>
                                        <p:cTn id="139" dur="250" fill="hold"/>
                                        <p:tgtEl>
                                          <p:spTgt spid="2489"/>
                                        </p:tgtEl>
                                      </p:cBhvr>
                                      <p:by x="0" y="0"/>
                                    </p:animScale>
                                  </p:childTnLst>
                                </p:cTn>
                              </p:par>
                              <p:par>
                                <p:cTn id="140" presetID="1" presetClass="entr" presetSubtype="0" fill="hold" grpId="0" nodeType="withEffect">
                                  <p:stCondLst>
                                    <p:cond delay="2300"/>
                                  </p:stCondLst>
                                  <p:childTnLst>
                                    <p:set>
                                      <p:cBhvr>
                                        <p:cTn id="141" dur="1" fill="hold">
                                          <p:stCondLst>
                                            <p:cond delay="249"/>
                                          </p:stCondLst>
                                        </p:cTn>
                                        <p:tgtEl>
                                          <p:spTgt spid="2491"/>
                                        </p:tgtEl>
                                        <p:attrNameLst>
                                          <p:attrName>style.visibility</p:attrName>
                                        </p:attrNameLst>
                                      </p:cBhvr>
                                      <p:to>
                                        <p:strVal val="visible"/>
                                      </p:to>
                                    </p:set>
                                  </p:childTnLst>
                                </p:cTn>
                              </p:par>
                              <p:par>
                                <p:cTn id="142" presetID="6" presetClass="emph" presetSubtype="0" accel="100000" autoRev="1" fill="hold" grpId="1" nodeType="withEffect">
                                  <p:stCondLst>
                                    <p:cond delay="2300"/>
                                  </p:stCondLst>
                                  <p:childTnLst>
                                    <p:animScale>
                                      <p:cBhvr>
                                        <p:cTn id="143" dur="250" fill="hold"/>
                                        <p:tgtEl>
                                          <p:spTgt spid="2491"/>
                                        </p:tgtEl>
                                      </p:cBhvr>
                                      <p:by x="0" y="0"/>
                                    </p:animScale>
                                  </p:childTnLst>
                                </p:cTn>
                              </p:par>
                              <p:par>
                                <p:cTn id="144" presetID="1" presetClass="entr" presetSubtype="0" fill="hold" grpId="0" nodeType="withEffect">
                                  <p:stCondLst>
                                    <p:cond delay="1300"/>
                                  </p:stCondLst>
                                  <p:childTnLst>
                                    <p:set>
                                      <p:cBhvr>
                                        <p:cTn id="145" dur="1" fill="hold">
                                          <p:stCondLst>
                                            <p:cond delay="0"/>
                                          </p:stCondLst>
                                        </p:cTn>
                                        <p:tgtEl>
                                          <p:spTgt spid="2494"/>
                                        </p:tgtEl>
                                        <p:attrNameLst>
                                          <p:attrName>style.visibility</p:attrName>
                                        </p:attrNameLst>
                                      </p:cBhvr>
                                      <p:to>
                                        <p:strVal val="visible"/>
                                      </p:to>
                                    </p:set>
                                  </p:childTnLst>
                                </p:cTn>
                              </p:par>
                              <p:par>
                                <p:cTn id="146" presetID="1" presetClass="entr" presetSubtype="0" fill="hold" grpId="0" nodeType="withEffect">
                                  <p:stCondLst>
                                    <p:cond delay="1300"/>
                                  </p:stCondLst>
                                  <p:childTnLst>
                                    <p:set>
                                      <p:cBhvr>
                                        <p:cTn id="147" dur="1" fill="hold">
                                          <p:stCondLst>
                                            <p:cond delay="0"/>
                                          </p:stCondLst>
                                        </p:cTn>
                                        <p:tgtEl>
                                          <p:spTgt spid="2493"/>
                                        </p:tgtEl>
                                        <p:attrNameLst>
                                          <p:attrName>style.visibility</p:attrName>
                                        </p:attrNameLst>
                                      </p:cBhvr>
                                      <p:to>
                                        <p:strVal val="visible"/>
                                      </p:to>
                                    </p:set>
                                  </p:childTnLst>
                                </p:cTn>
                              </p:par>
                              <p:par>
                                <p:cTn id="148" presetID="10" presetClass="entr" presetSubtype="0" fill="hold" grpId="0" nodeType="withEffect">
                                  <p:stCondLst>
                                    <p:cond delay="1300"/>
                                  </p:stCondLst>
                                  <p:childTnLst>
                                    <p:set>
                                      <p:cBhvr>
                                        <p:cTn id="149" dur="1" fill="hold">
                                          <p:stCondLst>
                                            <p:cond delay="0"/>
                                          </p:stCondLst>
                                        </p:cTn>
                                        <p:tgtEl>
                                          <p:spTgt spid="2492"/>
                                        </p:tgtEl>
                                        <p:attrNameLst>
                                          <p:attrName>style.visibility</p:attrName>
                                        </p:attrNameLst>
                                      </p:cBhvr>
                                      <p:to>
                                        <p:strVal val="visible"/>
                                      </p:to>
                                    </p:set>
                                    <p:animEffect transition="in" filter="fade">
                                      <p:cBhvr>
                                        <p:cTn id="150" dur="250"/>
                                        <p:tgtEl>
                                          <p:spTgt spid="2492"/>
                                        </p:tgtEl>
                                      </p:cBhvr>
                                    </p:animEffect>
                                  </p:childTnLst>
                                </p:cTn>
                              </p:par>
                              <p:par>
                                <p:cTn id="151" presetID="1" presetClass="entr" presetSubtype="0" fill="hold" grpId="0" nodeType="withEffect">
                                  <p:stCondLst>
                                    <p:cond delay="1300"/>
                                  </p:stCondLst>
                                  <p:childTnLst>
                                    <p:set>
                                      <p:cBhvr>
                                        <p:cTn id="152" dur="1" fill="hold">
                                          <p:stCondLst>
                                            <p:cond delay="0"/>
                                          </p:stCondLst>
                                        </p:cTn>
                                        <p:tgtEl>
                                          <p:spTgt spid="3"/>
                                        </p:tgtEl>
                                        <p:attrNameLst>
                                          <p:attrName>style.visibility</p:attrName>
                                        </p:attrNameLst>
                                      </p:cBhvr>
                                      <p:to>
                                        <p:strVal val="visible"/>
                                      </p:to>
                                    </p:set>
                                  </p:childTnLst>
                                </p:cTn>
                              </p:par>
                              <p:par>
                                <p:cTn id="153" presetID="10" presetClass="entr" presetSubtype="0" fill="hold" grpId="0" nodeType="withEffect">
                                  <p:stCondLst>
                                    <p:cond delay="500"/>
                                  </p:stCondLst>
                                  <p:childTnLst>
                                    <p:set>
                                      <p:cBhvr>
                                        <p:cTn id="154" dur="1" fill="hold">
                                          <p:stCondLst>
                                            <p:cond delay="0"/>
                                          </p:stCondLst>
                                        </p:cTn>
                                        <p:tgtEl>
                                          <p:spTgt spid="2495"/>
                                        </p:tgtEl>
                                        <p:attrNameLst>
                                          <p:attrName>style.visibility</p:attrName>
                                        </p:attrNameLst>
                                      </p:cBhvr>
                                      <p:to>
                                        <p:strVal val="visible"/>
                                      </p:to>
                                    </p:set>
                                    <p:animEffect transition="in" filter="fade">
                                      <p:cBhvr>
                                        <p:cTn id="155" dur="250"/>
                                        <p:tgtEl>
                                          <p:spTgt spid="2495"/>
                                        </p:tgtEl>
                                      </p:cBhvr>
                                    </p:animEffect>
                                  </p:childTnLst>
                                </p:cTn>
                              </p:par>
                              <p:par>
                                <p:cTn id="156" presetID="10" presetClass="entr" presetSubtype="0" fill="hold" grpId="0" nodeType="withEffect">
                                  <p:stCondLst>
                                    <p:cond delay="500"/>
                                  </p:stCondLst>
                                  <p:childTnLst>
                                    <p:set>
                                      <p:cBhvr>
                                        <p:cTn id="157" dur="1" fill="hold">
                                          <p:stCondLst>
                                            <p:cond delay="0"/>
                                          </p:stCondLst>
                                        </p:cTn>
                                        <p:tgtEl>
                                          <p:spTgt spid="2496"/>
                                        </p:tgtEl>
                                        <p:attrNameLst>
                                          <p:attrName>style.visibility</p:attrName>
                                        </p:attrNameLst>
                                      </p:cBhvr>
                                      <p:to>
                                        <p:strVal val="visible"/>
                                      </p:to>
                                    </p:set>
                                    <p:animEffect transition="in" filter="fade">
                                      <p:cBhvr>
                                        <p:cTn id="158" dur="250"/>
                                        <p:tgtEl>
                                          <p:spTgt spid="2496"/>
                                        </p:tgtEl>
                                      </p:cBhvr>
                                    </p:animEffect>
                                  </p:childTnLst>
                                </p:cTn>
                              </p:par>
                              <p:par>
                                <p:cTn id="159" presetID="10" presetClass="entr" presetSubtype="0" fill="hold" grpId="0" nodeType="withEffect">
                                  <p:stCondLst>
                                    <p:cond delay="500"/>
                                  </p:stCondLst>
                                  <p:childTnLst>
                                    <p:set>
                                      <p:cBhvr>
                                        <p:cTn id="160" dur="1" fill="hold">
                                          <p:stCondLst>
                                            <p:cond delay="0"/>
                                          </p:stCondLst>
                                        </p:cTn>
                                        <p:tgtEl>
                                          <p:spTgt spid="2497"/>
                                        </p:tgtEl>
                                        <p:attrNameLst>
                                          <p:attrName>style.visibility</p:attrName>
                                        </p:attrNameLst>
                                      </p:cBhvr>
                                      <p:to>
                                        <p:strVal val="visible"/>
                                      </p:to>
                                    </p:set>
                                    <p:animEffect transition="in" filter="fade">
                                      <p:cBhvr>
                                        <p:cTn id="161" dur="250"/>
                                        <p:tgtEl>
                                          <p:spTgt spid="2497"/>
                                        </p:tgtEl>
                                      </p:cBhvr>
                                    </p:animEffect>
                                  </p:childTnLst>
                                </p:cTn>
                              </p:par>
                              <p:par>
                                <p:cTn id="162" presetID="10" presetClass="entr" presetSubtype="0" fill="hold" grpId="0" nodeType="withEffect">
                                  <p:stCondLst>
                                    <p:cond delay="500"/>
                                  </p:stCondLst>
                                  <p:childTnLst>
                                    <p:set>
                                      <p:cBhvr>
                                        <p:cTn id="163" dur="1" fill="hold">
                                          <p:stCondLst>
                                            <p:cond delay="0"/>
                                          </p:stCondLst>
                                        </p:cTn>
                                        <p:tgtEl>
                                          <p:spTgt spid="2498"/>
                                        </p:tgtEl>
                                        <p:attrNameLst>
                                          <p:attrName>style.visibility</p:attrName>
                                        </p:attrNameLst>
                                      </p:cBhvr>
                                      <p:to>
                                        <p:strVal val="visible"/>
                                      </p:to>
                                    </p:set>
                                    <p:animEffect transition="in" filter="fade">
                                      <p:cBhvr>
                                        <p:cTn id="164" dur="250"/>
                                        <p:tgtEl>
                                          <p:spTgt spid="24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6" grpId="0" animBg="1"/>
      <p:bldP spid="2457" grpId="0" animBg="1"/>
      <p:bldP spid="2458" grpId="0" animBg="1"/>
      <p:bldP spid="2459" grpId="0" animBg="1"/>
      <p:bldP spid="2460" grpId="0" animBg="1"/>
      <p:bldP spid="2461" grpId="0" animBg="1"/>
      <p:bldP spid="2462" grpId="0" animBg="1"/>
      <p:bldP spid="2463" grpId="0" animBg="1"/>
      <p:bldP spid="2464" grpId="0" animBg="1"/>
      <p:bldP spid="2465" grpId="0" animBg="1"/>
      <p:bldP spid="2466" grpId="0" animBg="1"/>
      <p:bldP spid="2467" grpId="0" animBg="1"/>
      <p:bldP spid="2468" grpId="0" animBg="1"/>
      <p:bldP spid="2469" grpId="0" animBg="1"/>
      <p:bldP spid="2470" grpId="0" animBg="1"/>
      <p:bldP spid="2471" grpId="0" animBg="1"/>
      <p:bldP spid="2" grpId="0" animBg="1"/>
      <p:bldP spid="1237" grpId="0" animBg="1"/>
      <p:bldP spid="1237" grpId="1" animBg="1"/>
      <p:bldP spid="2455" grpId="0" animBg="1"/>
      <p:bldP spid="2455" grpId="1" animBg="1"/>
      <p:bldP spid="2472" grpId="0" animBg="1"/>
      <p:bldP spid="2472" grpId="1" animBg="1"/>
      <p:bldP spid="2473" grpId="0" animBg="1"/>
      <p:bldP spid="2473" grpId="1" animBg="1"/>
      <p:bldP spid="2474" grpId="0" animBg="1"/>
      <p:bldP spid="2474" grpId="1" animBg="1"/>
      <p:bldP spid="2475" grpId="0" animBg="1"/>
      <p:bldP spid="2475" grpId="1" animBg="1"/>
      <p:bldP spid="2476" grpId="0" animBg="1"/>
      <p:bldP spid="2476" grpId="1" animBg="1"/>
      <p:bldP spid="2477" grpId="0" animBg="1"/>
      <p:bldP spid="2477" grpId="1" animBg="1"/>
      <p:bldP spid="2478" grpId="0" animBg="1"/>
      <p:bldP spid="2478" grpId="1" animBg="1"/>
      <p:bldP spid="2479" grpId="0" animBg="1"/>
      <p:bldP spid="2479" grpId="1" animBg="1"/>
      <p:bldP spid="2480" grpId="0" animBg="1"/>
      <p:bldP spid="2480" grpId="1" animBg="1"/>
      <p:bldP spid="2481" grpId="0" animBg="1"/>
      <p:bldP spid="2481" grpId="1" animBg="1"/>
      <p:bldP spid="2482" grpId="0" animBg="1"/>
      <p:bldP spid="2482" grpId="1" animBg="1"/>
      <p:bldP spid="2483" grpId="0" animBg="1"/>
      <p:bldP spid="2483" grpId="1" animBg="1"/>
      <p:bldP spid="2484" grpId="0" animBg="1"/>
      <p:bldP spid="2484" grpId="1" animBg="1"/>
      <p:bldP spid="2485" grpId="0" animBg="1"/>
      <p:bldP spid="2485" grpId="1" animBg="1"/>
      <p:bldP spid="2486" grpId="0" animBg="1"/>
      <p:bldP spid="2486" grpId="1" animBg="1"/>
      <p:bldP spid="2487" grpId="0" animBg="1"/>
      <p:bldP spid="2487" grpId="1" animBg="1"/>
      <p:bldP spid="2488" grpId="0" animBg="1"/>
      <p:bldP spid="2488" grpId="1" animBg="1"/>
      <p:bldP spid="2489" grpId="0" animBg="1"/>
      <p:bldP spid="2489" grpId="1" animBg="1"/>
      <p:bldP spid="2490" grpId="0" animBg="1"/>
      <p:bldP spid="2490" grpId="1" animBg="1"/>
      <p:bldP spid="2491" grpId="0" animBg="1"/>
      <p:bldP spid="2491" grpId="1" animBg="1"/>
      <p:bldP spid="2492" grpId="0" animBg="1"/>
      <p:bldP spid="2493" grpId="0" animBg="1"/>
      <p:bldP spid="3" grpId="0"/>
      <p:bldP spid="2494" grpId="0"/>
      <p:bldP spid="2495" grpId="0" animBg="1"/>
      <p:bldP spid="2496" grpId="0" animBg="1"/>
      <p:bldP spid="2497" grpId="0" animBg="1"/>
      <p:bldP spid="249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pic>
        <p:nvPicPr>
          <p:cNvPr id="2" name="Picture 2" descr="http://www.datacenterknowledge.com/wp-content/uploads/2009/09/exterior-larg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89" y="0"/>
            <a:ext cx="12188825" cy="6898876"/>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http://mscorpnews.blob.core.windows.net/ncmedia/2016/01/Natick_secondary.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589" y="-286364"/>
            <a:ext cx="12192000" cy="91497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77474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3" name="Picture 12"/>
          <p:cNvPicPr>
            <a:picLocks noChangeAspect="1"/>
          </p:cNvPicPr>
          <p:nvPr/>
        </p:nvPicPr>
        <p:blipFill>
          <a:blip r:embed="rId3"/>
          <a:stretch>
            <a:fillRect/>
          </a:stretch>
        </p:blipFill>
        <p:spPr>
          <a:xfrm>
            <a:off x="9446657" y="193964"/>
            <a:ext cx="2246582" cy="1312938"/>
          </a:xfrm>
          <a:prstGeom prst="rect">
            <a:avLst/>
          </a:prstGeom>
        </p:spPr>
      </p:pic>
      <p:sp>
        <p:nvSpPr>
          <p:cNvPr id="2" name="Title 1"/>
          <p:cNvSpPr>
            <a:spLocks noGrp="1"/>
          </p:cNvSpPr>
          <p:nvPr>
            <p:ph type="title"/>
          </p:nvPr>
        </p:nvSpPr>
        <p:spPr>
          <a:xfrm>
            <a:off x="838200" y="0"/>
            <a:ext cx="10515600" cy="1325563"/>
          </a:xfrm>
        </p:spPr>
        <p:txBody>
          <a:bodyPr>
            <a:normAutofit/>
          </a:bodyPr>
          <a:lstStyle/>
          <a:p>
            <a:r>
              <a:rPr lang="nl-BE" sz="4000" dirty="0">
                <a:solidFill>
                  <a:srgbClr val="0070C0"/>
                </a:solidFill>
                <a:latin typeface="Segoe UI Light" panose="020B0502040204020203" pitchFamily="34" charset="0"/>
                <a:cs typeface="Segoe UI Light" panose="020B0502040204020203" pitchFamily="34" charset="0"/>
              </a:rPr>
              <a:t>Waarom Cloud in het onderwijs?</a:t>
            </a:r>
            <a:endParaRPr lang="en-US" sz="4000" dirty="0">
              <a:solidFill>
                <a:srgbClr val="0070C0"/>
              </a:solidFill>
              <a:latin typeface="Segoe UI Light" panose="020B0502040204020203" pitchFamily="34" charset="0"/>
              <a:cs typeface="Segoe UI Light" panose="020B0502040204020203" pitchFamily="34" charset="0"/>
            </a:endParaRPr>
          </a:p>
        </p:txBody>
      </p:sp>
      <p:pic>
        <p:nvPicPr>
          <p:cNvPr id="1026" name="Picture 2" descr="http://www.sportenbewegen.be/wp-content/uploads/2015/10/digital-belgium-logo-rgb.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40326" y="1041478"/>
            <a:ext cx="2479963" cy="208908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p:nvPicPr>
        <p:blipFill>
          <a:blip r:embed="rId5"/>
          <a:stretch>
            <a:fillRect/>
          </a:stretch>
        </p:blipFill>
        <p:spPr>
          <a:xfrm>
            <a:off x="7988399" y="4082969"/>
            <a:ext cx="1737492" cy="2802741"/>
          </a:xfrm>
          <a:prstGeom prst="rect">
            <a:avLst/>
          </a:prstGeom>
        </p:spPr>
      </p:pic>
      <p:sp>
        <p:nvSpPr>
          <p:cNvPr id="3" name="Rectangle 2"/>
          <p:cNvSpPr/>
          <p:nvPr/>
        </p:nvSpPr>
        <p:spPr>
          <a:xfrm>
            <a:off x="329998" y="3130563"/>
            <a:ext cx="2981803" cy="298180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6000">
                <a:latin typeface="Segoe UI Light" panose="020B0502040204020203" pitchFamily="34" charset="0"/>
                <a:cs typeface="Segoe UI Light" panose="020B0502040204020203" pitchFamily="34" charset="0"/>
              </a:rPr>
              <a:t>50000</a:t>
            </a:r>
          </a:p>
          <a:p>
            <a:pPr algn="ctr"/>
            <a:r>
              <a:rPr lang="nl-BE" sz="3600">
                <a:latin typeface="Segoe UI Light" panose="020B0502040204020203" pitchFamily="34" charset="0"/>
                <a:cs typeface="Segoe UI Light" panose="020B0502040204020203" pitchFamily="34" charset="0"/>
              </a:rPr>
              <a:t>nieuwe jobs</a:t>
            </a:r>
            <a:endParaRPr lang="en-US" sz="6000" dirty="0">
              <a:latin typeface="Segoe UI Light" panose="020B0502040204020203" pitchFamily="34" charset="0"/>
              <a:cs typeface="Segoe UI Light" panose="020B0502040204020203" pitchFamily="34" charset="0"/>
            </a:endParaRPr>
          </a:p>
        </p:txBody>
      </p:sp>
      <p:sp>
        <p:nvSpPr>
          <p:cNvPr id="9" name="Rectangle 8"/>
          <p:cNvSpPr/>
          <p:nvPr/>
        </p:nvSpPr>
        <p:spPr>
          <a:xfrm>
            <a:off x="5039892" y="3130563"/>
            <a:ext cx="2354707" cy="235470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400" dirty="0">
              <a:latin typeface="Segoe UI Light" panose="020B0502040204020203" pitchFamily="34" charset="0"/>
              <a:cs typeface="Segoe UI Light" panose="020B0502040204020203" pitchFamily="34" charset="0"/>
            </a:endParaRPr>
          </a:p>
        </p:txBody>
      </p:sp>
      <p:sp>
        <p:nvSpPr>
          <p:cNvPr id="10" name="Rectangle 9"/>
          <p:cNvSpPr/>
          <p:nvPr/>
        </p:nvSpPr>
        <p:spPr>
          <a:xfrm>
            <a:off x="3358711" y="2086020"/>
            <a:ext cx="1634271" cy="163427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3200" dirty="0">
                <a:latin typeface="Segoe UI Light" panose="020B0502040204020203" pitchFamily="34" charset="0"/>
                <a:cs typeface="Segoe UI Light" panose="020B0502040204020203" pitchFamily="34" charset="0"/>
              </a:rPr>
              <a:t>2</a:t>
            </a:r>
            <a:r>
              <a:rPr lang="nl-BE" sz="3200" baseline="30000" dirty="0">
                <a:latin typeface="Segoe UI Light" panose="020B0502040204020203" pitchFamily="34" charset="0"/>
                <a:cs typeface="Segoe UI Light" panose="020B0502040204020203" pitchFamily="34" charset="0"/>
              </a:rPr>
              <a:t>de</a:t>
            </a:r>
            <a:r>
              <a:rPr lang="nl-BE" sz="2800" dirty="0">
                <a:latin typeface="Segoe UI Light" panose="020B0502040204020203" pitchFamily="34" charset="0"/>
                <a:cs typeface="Segoe UI Light" panose="020B0502040204020203" pitchFamily="34" charset="0"/>
              </a:rPr>
              <a:t> </a:t>
            </a:r>
            <a:r>
              <a:rPr lang="nl-BE" sz="2400" dirty="0">
                <a:latin typeface="Segoe UI Light" panose="020B0502040204020203" pitchFamily="34" charset="0"/>
                <a:cs typeface="Segoe UI Light" panose="020B0502040204020203" pitchFamily="34" charset="0"/>
              </a:rPr>
              <a:t>generatie</a:t>
            </a:r>
          </a:p>
          <a:p>
            <a:pPr algn="ctr"/>
            <a:r>
              <a:rPr lang="nl-BE" sz="2400" dirty="0">
                <a:latin typeface="Segoe UI Light" panose="020B0502040204020203" pitchFamily="34" charset="0"/>
                <a:cs typeface="Segoe UI Light" panose="020B0502040204020203" pitchFamily="34" charset="0"/>
              </a:rPr>
              <a:t>Cloud</a:t>
            </a:r>
            <a:endParaRPr lang="en-US" sz="2000" dirty="0">
              <a:latin typeface="Segoe UI Light" panose="020B0502040204020203" pitchFamily="34" charset="0"/>
              <a:cs typeface="Segoe UI Light" panose="020B0502040204020203" pitchFamily="34" charset="0"/>
            </a:endParaRPr>
          </a:p>
        </p:txBody>
      </p:sp>
      <p:sp>
        <p:nvSpPr>
          <p:cNvPr id="11" name="Rectangle 10"/>
          <p:cNvSpPr/>
          <p:nvPr/>
        </p:nvSpPr>
        <p:spPr>
          <a:xfrm>
            <a:off x="10244175" y="3130563"/>
            <a:ext cx="1709172" cy="170917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latin typeface="Segoe UI Light" panose="020B0502040204020203" pitchFamily="34" charset="0"/>
                <a:cs typeface="Segoe UI Light" panose="020B0502040204020203" pitchFamily="34" charset="0"/>
              </a:rPr>
              <a:t>$15 </a:t>
            </a:r>
            <a:r>
              <a:rPr lang="en-US" sz="2400" dirty="0" err="1">
                <a:latin typeface="Segoe UI Light" panose="020B0502040204020203" pitchFamily="34" charset="0"/>
                <a:cs typeface="Segoe UI Light" panose="020B0502040204020203" pitchFamily="34" charset="0"/>
              </a:rPr>
              <a:t>miljard</a:t>
            </a:r>
            <a:endParaRPr lang="en-US" sz="2400" dirty="0">
              <a:latin typeface="Segoe UI Light" panose="020B0502040204020203" pitchFamily="34" charset="0"/>
              <a:cs typeface="Segoe UI Light" panose="020B0502040204020203" pitchFamily="34" charset="0"/>
            </a:endParaRPr>
          </a:p>
        </p:txBody>
      </p:sp>
      <p:sp>
        <p:nvSpPr>
          <p:cNvPr id="12" name="Rectangle 11"/>
          <p:cNvSpPr/>
          <p:nvPr/>
        </p:nvSpPr>
        <p:spPr>
          <a:xfrm>
            <a:off x="7447505" y="976527"/>
            <a:ext cx="2743764" cy="274376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7200" dirty="0">
                <a:latin typeface="Segoe UI Light" panose="020B0502040204020203" pitchFamily="34" charset="0"/>
                <a:cs typeface="Segoe UI Light" panose="020B0502040204020203" pitchFamily="34" charset="0"/>
              </a:rPr>
              <a:t>50%</a:t>
            </a:r>
          </a:p>
          <a:p>
            <a:pPr algn="ctr"/>
            <a:br>
              <a:rPr lang="nl-BE" dirty="0">
                <a:latin typeface="Segoe UI Light" panose="020B0502040204020203" pitchFamily="34" charset="0"/>
                <a:cs typeface="Segoe UI Light" panose="020B0502040204020203" pitchFamily="34" charset="0"/>
              </a:rPr>
            </a:br>
            <a:r>
              <a:rPr lang="nl-BE" dirty="0">
                <a:latin typeface="Segoe UI Light" panose="020B0502040204020203" pitchFamily="34" charset="0"/>
                <a:cs typeface="Segoe UI Light" panose="020B0502040204020203" pitchFamily="34" charset="0"/>
              </a:rPr>
              <a:t>informatie verwerkt </a:t>
            </a:r>
          </a:p>
          <a:p>
            <a:pPr algn="ctr"/>
            <a:r>
              <a:rPr lang="nl-BE" dirty="0">
                <a:latin typeface="Segoe UI Light" panose="020B0502040204020203" pitchFamily="34" charset="0"/>
                <a:cs typeface="Segoe UI Light" panose="020B0502040204020203" pitchFamily="34" charset="0"/>
              </a:rPr>
              <a:t>in de Cloud</a:t>
            </a:r>
            <a:endParaRPr lang="en-US" sz="5400" dirty="0">
              <a:latin typeface="Segoe UI Light" panose="020B0502040204020203" pitchFamily="34" charset="0"/>
              <a:cs typeface="Segoe UI Light" panose="020B0502040204020203" pitchFamily="34" charset="0"/>
            </a:endParaRPr>
          </a:p>
        </p:txBody>
      </p:sp>
      <p:sp>
        <p:nvSpPr>
          <p:cNvPr id="4" name="TextBox 3"/>
          <p:cNvSpPr txBox="1"/>
          <p:nvPr/>
        </p:nvSpPr>
        <p:spPr>
          <a:xfrm>
            <a:off x="5243053" y="3720291"/>
            <a:ext cx="1954381" cy="1015663"/>
          </a:xfrm>
          <a:prstGeom prst="rect">
            <a:avLst/>
          </a:prstGeom>
          <a:noFill/>
        </p:spPr>
        <p:txBody>
          <a:bodyPr wrap="none" rtlCol="0">
            <a:spAutoFit/>
          </a:bodyPr>
          <a:lstStyle/>
          <a:p>
            <a:pPr algn="ctr"/>
            <a:r>
              <a:rPr lang="nl-BE" sz="6000" b="1" dirty="0">
                <a:solidFill>
                  <a:schemeClr val="bg1"/>
                </a:solidFill>
                <a:latin typeface="Segoe UI" panose="020B0502040204020203" pitchFamily="34" charset="0"/>
                <a:cs typeface="Segoe UI" panose="020B0502040204020203" pitchFamily="34" charset="0"/>
              </a:rPr>
              <a:t>2020</a:t>
            </a:r>
            <a:endParaRPr lang="en-US" sz="6000" b="1" dirty="0">
              <a:solidFill>
                <a:schemeClr val="bg1"/>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4014926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62" name="Rectangle 61"/>
          <p:cNvSpPr/>
          <p:nvPr/>
        </p:nvSpPr>
        <p:spPr>
          <a:xfrm>
            <a:off x="1055583" y="1685050"/>
            <a:ext cx="1866022" cy="639822"/>
          </a:xfrm>
          <a:prstGeom prst="rect">
            <a:avLst/>
          </a:prstGeom>
          <a:noFill/>
          <a:ln w="9525" cap="flat" cmpd="sng" algn="ctr">
            <a:noFill/>
            <a:prstDash val="solid"/>
          </a:ln>
          <a:effectLst/>
        </p:spPr>
        <p:txBody>
          <a:bodyPr lIns="0" tIns="0" rIns="0" b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algn="ctr" defTabSz="1218098" fontAlgn="base">
              <a:spcAft>
                <a:spcPct val="0"/>
              </a:spcAft>
            </a:pPr>
            <a:r>
              <a:rPr lang="en-US" sz="1799" dirty="0">
                <a:solidFill>
                  <a:schemeClr val="bg1"/>
                </a:solidFill>
                <a:latin typeface="Segoe UI Light" panose="020B0502040204020203" pitchFamily="34" charset="0"/>
                <a:ea typeface="+mj-ea"/>
                <a:cs typeface="Segoe UI Light" panose="020B0502040204020203" pitchFamily="34" charset="0"/>
              </a:rPr>
              <a:t>On Premises</a:t>
            </a:r>
          </a:p>
        </p:txBody>
      </p:sp>
      <p:sp>
        <p:nvSpPr>
          <p:cNvPr id="63" name="TextBox 52"/>
          <p:cNvSpPr txBox="1"/>
          <p:nvPr/>
        </p:nvSpPr>
        <p:spPr>
          <a:xfrm>
            <a:off x="730118" y="2724960"/>
            <a:ext cx="400110" cy="3039357"/>
          </a:xfrm>
          <a:prstGeom prst="rect">
            <a:avLst/>
          </a:prstGeom>
          <a:noFill/>
        </p:spPr>
        <p:txBody>
          <a:bodyPr vert="vert270"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1218098" fontAlgn="base">
              <a:spcAft>
                <a:spcPct val="0"/>
              </a:spcAft>
            </a:pPr>
            <a:r>
              <a:rPr lang="en-US" sz="1400" dirty="0">
                <a:solidFill>
                  <a:schemeClr val="bg1"/>
                </a:solidFill>
                <a:latin typeface="Segoe UI" panose="020B0502040204020203" pitchFamily="34" charset="0"/>
                <a:ea typeface="+mj-ea"/>
                <a:cs typeface="Segoe UI" panose="020B0502040204020203" pitchFamily="34" charset="0"/>
              </a:rPr>
              <a:t>You scale, make resilient and manage</a:t>
            </a:r>
          </a:p>
        </p:txBody>
      </p:sp>
      <p:sp>
        <p:nvSpPr>
          <p:cNvPr id="64" name="Rectangle 63"/>
          <p:cNvSpPr/>
          <p:nvPr/>
        </p:nvSpPr>
        <p:spPr>
          <a:xfrm>
            <a:off x="3829648" y="1679022"/>
            <a:ext cx="2592732" cy="639822"/>
          </a:xfrm>
          <a:prstGeom prst="rect">
            <a:avLst/>
          </a:prstGeom>
          <a:noFill/>
          <a:ln w="9525" cap="flat" cmpd="sng" algn="ctr">
            <a:noFill/>
            <a:prstDash val="solid"/>
          </a:ln>
          <a:effectLst/>
        </p:spPr>
        <p:txBody>
          <a:bodyPr tIns="0" b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defTabSz="1218098" fontAlgn="base">
              <a:spcAft>
                <a:spcPct val="0"/>
              </a:spcAft>
            </a:pPr>
            <a:r>
              <a:rPr lang="en-US" sz="1799" dirty="0">
                <a:solidFill>
                  <a:schemeClr val="bg1"/>
                </a:solidFill>
                <a:latin typeface="Segoe UI Light" panose="020B0502040204020203" pitchFamily="34" charset="0"/>
                <a:ea typeface="+mj-ea"/>
                <a:cs typeface="Segoe UI Light" panose="020B0502040204020203" pitchFamily="34" charset="0"/>
              </a:rPr>
              <a:t>Infrastructure</a:t>
            </a:r>
          </a:p>
          <a:p>
            <a:pPr marL="0" lvl="1" defTabSz="1218098" fontAlgn="base">
              <a:spcAft>
                <a:spcPct val="0"/>
              </a:spcAft>
            </a:pPr>
            <a:r>
              <a:rPr lang="en-US" sz="1600" dirty="0">
                <a:solidFill>
                  <a:schemeClr val="bg1"/>
                </a:solidFill>
                <a:latin typeface="Segoe UI Light" panose="020B0502040204020203" pitchFamily="34" charset="0"/>
                <a:ea typeface="+mj-ea"/>
                <a:cs typeface="Segoe UI Light" panose="020B0502040204020203" pitchFamily="34" charset="0"/>
              </a:rPr>
              <a:t>(as a Service)</a:t>
            </a:r>
          </a:p>
        </p:txBody>
      </p:sp>
      <p:sp>
        <p:nvSpPr>
          <p:cNvPr id="65" name="Rectangle 64"/>
          <p:cNvSpPr/>
          <p:nvPr/>
        </p:nvSpPr>
        <p:spPr>
          <a:xfrm>
            <a:off x="3979923" y="5495396"/>
            <a:ext cx="1637582" cy="380847"/>
          </a:xfrm>
          <a:prstGeom prst="rect">
            <a:avLst/>
          </a:prstGeom>
          <a:solidFill>
            <a:srgbClr val="00B0F0"/>
          </a:solidFill>
          <a:ln w="9525" cap="flat" cmpd="sng" algn="ctr">
            <a:noFill/>
            <a:prstDash val="solid"/>
          </a:ln>
          <a:effectLst/>
        </p:spPr>
        <p:txBody>
          <a:bodyPr lIns="0" rIns="0" rtlCol="0" anchor="ctr" anchorCtr="0"/>
          <a:lstStyle/>
          <a:p>
            <a:pPr algn="ctr" defTabSz="1218198"/>
            <a:r>
              <a:rPr lang="en-US" sz="1300" dirty="0">
                <a:solidFill>
                  <a:schemeClr val="bg1">
                    <a:alpha val="99000"/>
                  </a:schemeClr>
                </a:solidFill>
                <a:latin typeface="Segoe UI" panose="020B0502040204020203" pitchFamily="34" charset="0"/>
                <a:ea typeface="Segoe UI" panose="020B0502040204020203" pitchFamily="34" charset="0"/>
                <a:cs typeface="Segoe UI" panose="020B0502040204020203" pitchFamily="34" charset="0"/>
              </a:rPr>
              <a:t>Storage</a:t>
            </a:r>
          </a:p>
        </p:txBody>
      </p:sp>
      <p:sp>
        <p:nvSpPr>
          <p:cNvPr id="66" name="Rectangle 65"/>
          <p:cNvSpPr/>
          <p:nvPr/>
        </p:nvSpPr>
        <p:spPr>
          <a:xfrm>
            <a:off x="3979923" y="5040760"/>
            <a:ext cx="1637582" cy="380847"/>
          </a:xfrm>
          <a:prstGeom prst="rect">
            <a:avLst/>
          </a:prstGeom>
          <a:solidFill>
            <a:srgbClr val="00B0F0"/>
          </a:solidFill>
          <a:ln w="9525" cap="flat" cmpd="sng" algn="ctr">
            <a:noFill/>
            <a:prstDash val="solid"/>
          </a:ln>
          <a:effectLst/>
        </p:spPr>
        <p:txBody>
          <a:bodyPr lIns="0" rIns="0" rtlCol="0" anchor="ctr" anchorCtr="0"/>
          <a:lstStyle/>
          <a:p>
            <a:pPr algn="ctr" defTabSz="1218198"/>
            <a:r>
              <a:rPr lang="en-US" sz="1300" dirty="0">
                <a:solidFill>
                  <a:schemeClr val="bg1">
                    <a:alpha val="99000"/>
                  </a:schemeClr>
                </a:solidFill>
                <a:latin typeface="Segoe UI" panose="020B0502040204020203" pitchFamily="34" charset="0"/>
                <a:ea typeface="Segoe UI" panose="020B0502040204020203" pitchFamily="34" charset="0"/>
                <a:cs typeface="Segoe UI" panose="020B0502040204020203" pitchFamily="34" charset="0"/>
              </a:rPr>
              <a:t>Servers</a:t>
            </a:r>
          </a:p>
        </p:txBody>
      </p:sp>
      <p:sp>
        <p:nvSpPr>
          <p:cNvPr id="67" name="Rectangle 66"/>
          <p:cNvSpPr/>
          <p:nvPr/>
        </p:nvSpPr>
        <p:spPr>
          <a:xfrm>
            <a:off x="3979923" y="5950030"/>
            <a:ext cx="1637582" cy="380847"/>
          </a:xfrm>
          <a:prstGeom prst="rect">
            <a:avLst/>
          </a:prstGeom>
          <a:solidFill>
            <a:srgbClr val="00B0F0"/>
          </a:solidFill>
          <a:ln w="9525" cap="flat" cmpd="sng" algn="ctr">
            <a:noFill/>
            <a:prstDash val="solid"/>
          </a:ln>
          <a:effectLst/>
        </p:spPr>
        <p:txBody>
          <a:bodyPr lIns="0" rIns="0" rtlCol="0" anchor="ctr" anchorCtr="0"/>
          <a:lstStyle/>
          <a:p>
            <a:pPr algn="ctr" defTabSz="1218198"/>
            <a:r>
              <a:rPr lang="en-US" sz="1300" dirty="0">
                <a:solidFill>
                  <a:schemeClr val="bg1">
                    <a:alpha val="99000"/>
                  </a:schemeClr>
                </a:solidFill>
                <a:latin typeface="Segoe UI" panose="020B0502040204020203" pitchFamily="34" charset="0"/>
                <a:ea typeface="Segoe UI" panose="020B0502040204020203" pitchFamily="34" charset="0"/>
                <a:cs typeface="Segoe UI" panose="020B0502040204020203" pitchFamily="34" charset="0"/>
              </a:rPr>
              <a:t>Networking</a:t>
            </a:r>
          </a:p>
        </p:txBody>
      </p:sp>
      <p:sp>
        <p:nvSpPr>
          <p:cNvPr id="68" name="Rectangle 67"/>
          <p:cNvSpPr/>
          <p:nvPr/>
        </p:nvSpPr>
        <p:spPr>
          <a:xfrm>
            <a:off x="3979923" y="4131488"/>
            <a:ext cx="1637582" cy="380847"/>
          </a:xfrm>
          <a:prstGeom prst="rect">
            <a:avLst/>
          </a:prstGeom>
          <a:solidFill>
            <a:schemeClr val="bg1">
              <a:lumMod val="65000"/>
            </a:schemeClr>
          </a:solidFill>
          <a:ln w="9525" cap="flat" cmpd="sng" algn="ctr">
            <a:noFill/>
            <a:prstDash val="solid"/>
          </a:ln>
          <a:effectLst/>
        </p:spPr>
        <p:txBody>
          <a:bodyPr rtlCol="0" anchor="ctr" anchorCtr="0"/>
          <a:lstStyle/>
          <a:p>
            <a:pPr algn="ctr" defTabSz="1218198"/>
            <a:r>
              <a:rPr lang="en-US" sz="1300" dirty="0">
                <a:solidFill>
                  <a:srgbClr val="FFFFFF">
                    <a:alpha val="99000"/>
                  </a:srgbClr>
                </a:solidFill>
                <a:latin typeface="Segoe UI" panose="020B0502040204020203" pitchFamily="34" charset="0"/>
                <a:ea typeface="Segoe UI" panose="020B0502040204020203" pitchFamily="34" charset="0"/>
                <a:cs typeface="Segoe UI" panose="020B0502040204020203" pitchFamily="34" charset="0"/>
              </a:rPr>
              <a:t>O/S</a:t>
            </a:r>
          </a:p>
        </p:txBody>
      </p:sp>
      <p:sp>
        <p:nvSpPr>
          <p:cNvPr id="69" name="Rectangle 68"/>
          <p:cNvSpPr/>
          <p:nvPr/>
        </p:nvSpPr>
        <p:spPr>
          <a:xfrm>
            <a:off x="3979923" y="3676851"/>
            <a:ext cx="1637582" cy="380847"/>
          </a:xfrm>
          <a:prstGeom prst="rect">
            <a:avLst/>
          </a:prstGeom>
          <a:solidFill>
            <a:schemeClr val="bg1">
              <a:lumMod val="65000"/>
            </a:schemeClr>
          </a:solidFill>
          <a:ln w="9525" cap="flat" cmpd="sng" algn="ctr">
            <a:noFill/>
            <a:prstDash val="solid"/>
          </a:ln>
          <a:effectLst/>
        </p:spPr>
        <p:txBody>
          <a:bodyPr rtlCol="0" anchor="ctr" anchorCtr="0"/>
          <a:lstStyle/>
          <a:p>
            <a:pPr algn="ctr" defTabSz="1218198"/>
            <a:r>
              <a:rPr lang="en-US" sz="1300" dirty="0">
                <a:solidFill>
                  <a:srgbClr val="FFFFFF">
                    <a:alpha val="99000"/>
                  </a:srgbClr>
                </a:solidFill>
                <a:latin typeface="Segoe UI" panose="020B0502040204020203" pitchFamily="34" charset="0"/>
                <a:ea typeface="Segoe UI" panose="020B0502040204020203" pitchFamily="34" charset="0"/>
                <a:cs typeface="Segoe UI" panose="020B0502040204020203" pitchFamily="34" charset="0"/>
              </a:rPr>
              <a:t>Middleware</a:t>
            </a:r>
          </a:p>
        </p:txBody>
      </p:sp>
      <p:sp>
        <p:nvSpPr>
          <p:cNvPr id="70" name="Rectangle 69"/>
          <p:cNvSpPr/>
          <p:nvPr/>
        </p:nvSpPr>
        <p:spPr>
          <a:xfrm>
            <a:off x="3979923" y="4586124"/>
            <a:ext cx="1637582" cy="380847"/>
          </a:xfrm>
          <a:prstGeom prst="rect">
            <a:avLst/>
          </a:prstGeom>
          <a:solidFill>
            <a:srgbClr val="00B0F0"/>
          </a:solidFill>
          <a:ln w="9525" cap="flat" cmpd="sng" algn="ctr">
            <a:noFill/>
            <a:prstDash val="solid"/>
          </a:ln>
          <a:effectLst/>
        </p:spPr>
        <p:txBody>
          <a:bodyPr lIns="0" rIns="0" rtlCol="0" anchor="ctr" anchorCtr="0"/>
          <a:lstStyle/>
          <a:p>
            <a:pPr algn="ctr" defTabSz="1218198"/>
            <a:r>
              <a:rPr lang="en-US" sz="1300" dirty="0">
                <a:solidFill>
                  <a:schemeClr val="bg1">
                    <a:alpha val="99000"/>
                  </a:schemeClr>
                </a:solidFill>
                <a:latin typeface="Segoe UI" panose="020B0502040204020203" pitchFamily="34" charset="0"/>
                <a:ea typeface="Segoe UI" panose="020B0502040204020203" pitchFamily="34" charset="0"/>
                <a:cs typeface="Segoe UI" panose="020B0502040204020203" pitchFamily="34" charset="0"/>
              </a:rPr>
              <a:t>Virtualization</a:t>
            </a:r>
          </a:p>
        </p:txBody>
      </p:sp>
      <p:sp>
        <p:nvSpPr>
          <p:cNvPr id="71" name="Rectangle 70"/>
          <p:cNvSpPr/>
          <p:nvPr/>
        </p:nvSpPr>
        <p:spPr>
          <a:xfrm>
            <a:off x="3979923" y="2767580"/>
            <a:ext cx="1637582" cy="380847"/>
          </a:xfrm>
          <a:prstGeom prst="rect">
            <a:avLst/>
          </a:prstGeom>
          <a:solidFill>
            <a:schemeClr val="bg1">
              <a:lumMod val="65000"/>
            </a:schemeClr>
          </a:solidFill>
          <a:ln w="9525" cap="flat" cmpd="sng" algn="ctr">
            <a:noFill/>
            <a:prstDash val="solid"/>
          </a:ln>
          <a:effectLst/>
        </p:spPr>
        <p:txBody>
          <a:bodyPr rtlCol="0" anchor="ctr" anchorCtr="0"/>
          <a:lstStyle/>
          <a:p>
            <a:pPr algn="ctr" defTabSz="1218198"/>
            <a:r>
              <a:rPr lang="en-US" sz="1300" dirty="0">
                <a:solidFill>
                  <a:srgbClr val="FFFFFF">
                    <a:alpha val="99000"/>
                  </a:srgbClr>
                </a:solidFill>
                <a:latin typeface="Segoe UI" panose="020B0502040204020203" pitchFamily="34" charset="0"/>
                <a:ea typeface="Segoe UI" panose="020B0502040204020203" pitchFamily="34" charset="0"/>
                <a:cs typeface="Segoe UI" panose="020B0502040204020203" pitchFamily="34" charset="0"/>
              </a:rPr>
              <a:t>Data</a:t>
            </a:r>
          </a:p>
        </p:txBody>
      </p:sp>
      <p:sp>
        <p:nvSpPr>
          <p:cNvPr id="72" name="Rectangle 71"/>
          <p:cNvSpPr/>
          <p:nvPr/>
        </p:nvSpPr>
        <p:spPr>
          <a:xfrm>
            <a:off x="3979923" y="2312944"/>
            <a:ext cx="1637582" cy="380847"/>
          </a:xfrm>
          <a:prstGeom prst="rect">
            <a:avLst/>
          </a:prstGeom>
          <a:solidFill>
            <a:schemeClr val="bg1">
              <a:lumMod val="65000"/>
            </a:schemeClr>
          </a:solidFill>
          <a:ln w="9525" cap="flat" cmpd="sng" algn="ctr">
            <a:noFill/>
            <a:prstDash val="solid"/>
          </a:ln>
          <a:effectLst/>
        </p:spPr>
        <p:txBody>
          <a:bodyPr rtlCol="0" anchor="ctr" anchorCtr="0"/>
          <a:lstStyle/>
          <a:p>
            <a:pPr algn="ctr" defTabSz="1218198"/>
            <a:r>
              <a:rPr lang="en-US" sz="1300" dirty="0">
                <a:solidFill>
                  <a:srgbClr val="FFFFFF">
                    <a:alpha val="99000"/>
                  </a:srgbClr>
                </a:solidFill>
                <a:latin typeface="Segoe UI" panose="020B0502040204020203" pitchFamily="34" charset="0"/>
                <a:ea typeface="Segoe UI" panose="020B0502040204020203" pitchFamily="34" charset="0"/>
                <a:cs typeface="Segoe UI" panose="020B0502040204020203" pitchFamily="34" charset="0"/>
              </a:rPr>
              <a:t>Applications</a:t>
            </a:r>
          </a:p>
        </p:txBody>
      </p:sp>
      <p:sp>
        <p:nvSpPr>
          <p:cNvPr id="73" name="Rectangle 72"/>
          <p:cNvSpPr/>
          <p:nvPr/>
        </p:nvSpPr>
        <p:spPr>
          <a:xfrm>
            <a:off x="3979923" y="3222216"/>
            <a:ext cx="1637582" cy="380847"/>
          </a:xfrm>
          <a:prstGeom prst="rect">
            <a:avLst/>
          </a:prstGeom>
          <a:solidFill>
            <a:schemeClr val="bg1">
              <a:lumMod val="65000"/>
            </a:schemeClr>
          </a:solidFill>
          <a:ln w="9525" cap="flat" cmpd="sng" algn="ctr">
            <a:noFill/>
            <a:prstDash val="solid"/>
          </a:ln>
          <a:effectLst/>
        </p:spPr>
        <p:txBody>
          <a:bodyPr rtlCol="0" anchor="ctr" anchorCtr="0"/>
          <a:lstStyle/>
          <a:p>
            <a:pPr algn="ctr" defTabSz="1218198"/>
            <a:r>
              <a:rPr lang="en-US" sz="1300" dirty="0">
                <a:solidFill>
                  <a:srgbClr val="FFFFFF">
                    <a:alpha val="99000"/>
                  </a:srgbClr>
                </a:solidFill>
                <a:latin typeface="Segoe UI" panose="020B0502040204020203" pitchFamily="34" charset="0"/>
                <a:ea typeface="Segoe UI" panose="020B0502040204020203" pitchFamily="34" charset="0"/>
                <a:cs typeface="Segoe UI" panose="020B0502040204020203" pitchFamily="34" charset="0"/>
              </a:rPr>
              <a:t>Runtime</a:t>
            </a:r>
          </a:p>
        </p:txBody>
      </p:sp>
      <p:sp>
        <p:nvSpPr>
          <p:cNvPr id="74" name="Left Brace 73"/>
          <p:cNvSpPr/>
          <p:nvPr/>
        </p:nvSpPr>
        <p:spPr>
          <a:xfrm flipH="1">
            <a:off x="5626733" y="4545031"/>
            <a:ext cx="228508" cy="1763291"/>
          </a:xfrm>
          <a:prstGeom prst="leftBrace">
            <a:avLst>
              <a:gd name="adj1" fmla="val 0"/>
              <a:gd name="adj2" fmla="val 50000"/>
            </a:avLst>
          </a:prstGeom>
          <a:noFill/>
          <a:ln w="19050" cap="flat" cmpd="sng" algn="ctr">
            <a:solidFill>
              <a:schemeClr val="bg1"/>
            </a:solidFill>
            <a:prstDash val="solid"/>
          </a:ln>
          <a:effectLst/>
        </p:spPr>
        <p:txBody>
          <a:bodyPr rtlCol="0" anchor="ctr"/>
          <a:lstStyle/>
          <a:p>
            <a:pPr algn="ctr" defTabSz="1218198"/>
            <a:endParaRPr lang="en-US" sz="1799" dirty="0">
              <a:solidFill>
                <a:schemeClr val="bg1"/>
              </a:solidFill>
              <a:ea typeface="Segoe UI" pitchFamily="34" charset="0"/>
              <a:cs typeface="Segoe UI" pitchFamily="34" charset="0"/>
            </a:endParaRPr>
          </a:p>
        </p:txBody>
      </p:sp>
      <p:sp>
        <p:nvSpPr>
          <p:cNvPr id="75" name="TextBox 56"/>
          <p:cNvSpPr txBox="1"/>
          <p:nvPr/>
        </p:nvSpPr>
        <p:spPr>
          <a:xfrm rot="10800000" flipH="1">
            <a:off x="5800120" y="4601508"/>
            <a:ext cx="400110" cy="1691104"/>
          </a:xfrm>
          <a:prstGeom prst="rect">
            <a:avLst/>
          </a:prstGeom>
          <a:noFill/>
        </p:spPr>
        <p:txBody>
          <a:bodyPr vert="eaVert"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1218098" fontAlgn="base">
              <a:spcAft>
                <a:spcPct val="0"/>
              </a:spcAft>
            </a:pPr>
            <a:r>
              <a:rPr lang="en-US" sz="1400" dirty="0">
                <a:solidFill>
                  <a:schemeClr val="bg1"/>
                </a:solidFill>
                <a:latin typeface="Segoe UI" panose="020B0502040204020203" pitchFamily="34" charset="0"/>
                <a:ea typeface="+mj-ea"/>
                <a:cs typeface="Segoe UI" panose="020B0502040204020203" pitchFamily="34" charset="0"/>
              </a:rPr>
              <a:t>Managed by vendor</a:t>
            </a:r>
          </a:p>
        </p:txBody>
      </p:sp>
      <p:sp>
        <p:nvSpPr>
          <p:cNvPr id="76" name="Left Brace 75"/>
          <p:cNvSpPr/>
          <p:nvPr/>
        </p:nvSpPr>
        <p:spPr>
          <a:xfrm>
            <a:off x="3793878" y="2312943"/>
            <a:ext cx="133296" cy="2199387"/>
          </a:xfrm>
          <a:prstGeom prst="leftBrace">
            <a:avLst>
              <a:gd name="adj1" fmla="val 0"/>
              <a:gd name="adj2" fmla="val 50000"/>
            </a:avLst>
          </a:prstGeom>
          <a:noFill/>
          <a:ln w="19050" cap="flat" cmpd="sng" algn="ctr">
            <a:solidFill>
              <a:schemeClr val="bg1"/>
            </a:solidFill>
            <a:prstDash val="solid"/>
          </a:ln>
          <a:effectLst/>
        </p:spPr>
        <p:txBody>
          <a:bodyPr rtlCol="0" anchor="ctr"/>
          <a:lstStyle/>
          <a:p>
            <a:pPr algn="ctr" defTabSz="1218198"/>
            <a:endParaRPr lang="en-US" sz="1799" dirty="0">
              <a:solidFill>
                <a:schemeClr val="bg1"/>
              </a:solidFill>
              <a:ea typeface="Segoe UI" pitchFamily="34" charset="0"/>
              <a:cs typeface="Segoe UI" pitchFamily="34" charset="0"/>
            </a:endParaRPr>
          </a:p>
        </p:txBody>
      </p:sp>
      <p:sp>
        <p:nvSpPr>
          <p:cNvPr id="77" name="TextBox 58"/>
          <p:cNvSpPr txBox="1"/>
          <p:nvPr/>
        </p:nvSpPr>
        <p:spPr>
          <a:xfrm>
            <a:off x="3261286" y="2597746"/>
            <a:ext cx="615553" cy="1591974"/>
          </a:xfrm>
          <a:prstGeom prst="rect">
            <a:avLst/>
          </a:prstGeom>
          <a:noFill/>
        </p:spPr>
        <p:txBody>
          <a:bodyPr vert="vert270"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1218098" fontAlgn="base">
              <a:spcAft>
                <a:spcPct val="0"/>
              </a:spcAft>
            </a:pPr>
            <a:r>
              <a:rPr lang="en-US" sz="1400" dirty="0">
                <a:solidFill>
                  <a:schemeClr val="bg1"/>
                </a:solidFill>
                <a:latin typeface="Segoe UI" panose="020B0502040204020203" pitchFamily="34" charset="0"/>
                <a:ea typeface="+mj-ea"/>
                <a:cs typeface="Segoe UI" panose="020B0502040204020203" pitchFamily="34" charset="0"/>
              </a:rPr>
              <a:t>You scale, make </a:t>
            </a:r>
          </a:p>
          <a:p>
            <a:pPr marL="0" lvl="1" algn="ctr" defTabSz="1218098" fontAlgn="base">
              <a:spcAft>
                <a:spcPct val="0"/>
              </a:spcAft>
            </a:pPr>
            <a:r>
              <a:rPr lang="en-US" sz="1400" dirty="0">
                <a:solidFill>
                  <a:schemeClr val="bg1"/>
                </a:solidFill>
                <a:latin typeface="Segoe UI" panose="020B0502040204020203" pitchFamily="34" charset="0"/>
                <a:ea typeface="+mj-ea"/>
                <a:cs typeface="Segoe UI" panose="020B0502040204020203" pitchFamily="34" charset="0"/>
              </a:rPr>
              <a:t>resilient &amp; manage</a:t>
            </a:r>
          </a:p>
        </p:txBody>
      </p:sp>
      <p:sp>
        <p:nvSpPr>
          <p:cNvPr id="78" name="Rectangle 77"/>
          <p:cNvSpPr/>
          <p:nvPr/>
        </p:nvSpPr>
        <p:spPr>
          <a:xfrm>
            <a:off x="6415923" y="1663756"/>
            <a:ext cx="2575027" cy="639822"/>
          </a:xfrm>
          <a:prstGeom prst="rect">
            <a:avLst/>
          </a:prstGeom>
          <a:noFill/>
          <a:ln w="9525" cap="flat" cmpd="sng" algn="ctr">
            <a:noFill/>
            <a:prstDash val="solid"/>
          </a:ln>
          <a:effectLst/>
        </p:spPr>
        <p:txBody>
          <a:bodyPr tIns="0" b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defTabSz="1218098" fontAlgn="base">
              <a:spcAft>
                <a:spcPct val="0"/>
              </a:spcAft>
            </a:pPr>
            <a:r>
              <a:rPr lang="en-US" sz="1799" dirty="0">
                <a:solidFill>
                  <a:schemeClr val="bg1"/>
                </a:solidFill>
                <a:latin typeface="Segoe UI Light" panose="020B0502040204020203" pitchFamily="34" charset="0"/>
                <a:ea typeface="+mj-ea"/>
                <a:cs typeface="Segoe UI Light" panose="020B0502040204020203" pitchFamily="34" charset="0"/>
              </a:rPr>
              <a:t>Platform </a:t>
            </a:r>
          </a:p>
          <a:p>
            <a:pPr marL="0" lvl="1" defTabSz="1218098" fontAlgn="base">
              <a:spcAft>
                <a:spcPct val="0"/>
              </a:spcAft>
            </a:pPr>
            <a:r>
              <a:rPr lang="en-US" sz="1600" dirty="0">
                <a:solidFill>
                  <a:schemeClr val="bg1"/>
                </a:solidFill>
                <a:latin typeface="Segoe UI Light" panose="020B0502040204020203" pitchFamily="34" charset="0"/>
                <a:ea typeface="+mj-ea"/>
                <a:cs typeface="Segoe UI Light" panose="020B0502040204020203" pitchFamily="34" charset="0"/>
              </a:rPr>
              <a:t>(as a Service)</a:t>
            </a:r>
          </a:p>
        </p:txBody>
      </p:sp>
      <p:sp>
        <p:nvSpPr>
          <p:cNvPr id="79" name="Left Brace 78"/>
          <p:cNvSpPr/>
          <p:nvPr/>
        </p:nvSpPr>
        <p:spPr>
          <a:xfrm flipH="1">
            <a:off x="8173826" y="3217451"/>
            <a:ext cx="209495" cy="3121692"/>
          </a:xfrm>
          <a:prstGeom prst="leftBrace">
            <a:avLst>
              <a:gd name="adj1" fmla="val 0"/>
              <a:gd name="adj2" fmla="val 50000"/>
            </a:avLst>
          </a:prstGeom>
          <a:noFill/>
          <a:ln w="19050" cap="flat" cmpd="sng" algn="ctr">
            <a:solidFill>
              <a:schemeClr val="bg1"/>
            </a:solidFill>
            <a:prstDash val="solid"/>
          </a:ln>
          <a:effectLst/>
        </p:spPr>
        <p:txBody>
          <a:bodyPr rtlCol="0" anchor="ctr"/>
          <a:lstStyle/>
          <a:p>
            <a:pPr algn="ctr" defTabSz="1218198"/>
            <a:endParaRPr lang="en-US" sz="1799" dirty="0">
              <a:solidFill>
                <a:schemeClr val="bg1"/>
              </a:solidFill>
              <a:ea typeface="Segoe UI" pitchFamily="34" charset="0"/>
              <a:cs typeface="Segoe UI" pitchFamily="34" charset="0"/>
            </a:endParaRPr>
          </a:p>
        </p:txBody>
      </p:sp>
      <p:sp>
        <p:nvSpPr>
          <p:cNvPr id="80" name="TextBox 54"/>
          <p:cNvSpPr txBox="1"/>
          <p:nvPr/>
        </p:nvSpPr>
        <p:spPr>
          <a:xfrm rot="10800000" flipH="1">
            <a:off x="8302687" y="3801664"/>
            <a:ext cx="615553" cy="1987659"/>
          </a:xfrm>
          <a:prstGeom prst="rect">
            <a:avLst/>
          </a:prstGeom>
          <a:noFill/>
        </p:spPr>
        <p:txBody>
          <a:bodyPr vert="eaVert"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1218098" fontAlgn="base">
              <a:spcAft>
                <a:spcPct val="0"/>
              </a:spcAft>
            </a:pPr>
            <a:r>
              <a:rPr lang="en-US" sz="1400" dirty="0">
                <a:solidFill>
                  <a:schemeClr val="bg1"/>
                </a:solidFill>
                <a:latin typeface="Segoe UI" panose="020B0502040204020203" pitchFamily="34" charset="0"/>
                <a:ea typeface="+mj-ea"/>
                <a:cs typeface="Segoe UI" panose="020B0502040204020203" pitchFamily="34" charset="0"/>
              </a:rPr>
              <a:t>Scale, resilience and </a:t>
            </a:r>
            <a:br>
              <a:rPr lang="en-US" sz="1400" dirty="0">
                <a:solidFill>
                  <a:schemeClr val="bg1"/>
                </a:solidFill>
                <a:latin typeface="Segoe UI" panose="020B0502040204020203" pitchFamily="34" charset="0"/>
                <a:ea typeface="+mj-ea"/>
                <a:cs typeface="Segoe UI" panose="020B0502040204020203" pitchFamily="34" charset="0"/>
              </a:rPr>
            </a:br>
            <a:r>
              <a:rPr lang="en-US" sz="1400" dirty="0">
                <a:solidFill>
                  <a:schemeClr val="bg1"/>
                </a:solidFill>
                <a:latin typeface="Segoe UI" panose="020B0502040204020203" pitchFamily="34" charset="0"/>
                <a:ea typeface="+mj-ea"/>
                <a:cs typeface="Segoe UI" panose="020B0502040204020203" pitchFamily="34" charset="0"/>
              </a:rPr>
              <a:t>management by vendor</a:t>
            </a:r>
          </a:p>
        </p:txBody>
      </p:sp>
      <p:sp>
        <p:nvSpPr>
          <p:cNvPr id="81" name="Left Brace 80"/>
          <p:cNvSpPr/>
          <p:nvPr/>
        </p:nvSpPr>
        <p:spPr>
          <a:xfrm>
            <a:off x="6365225" y="2293899"/>
            <a:ext cx="152338" cy="847384"/>
          </a:xfrm>
          <a:prstGeom prst="leftBrace">
            <a:avLst>
              <a:gd name="adj1" fmla="val 0"/>
              <a:gd name="adj2" fmla="val 50000"/>
            </a:avLst>
          </a:prstGeom>
          <a:noFill/>
          <a:ln w="19050" cap="flat" cmpd="sng" algn="ctr">
            <a:solidFill>
              <a:schemeClr val="bg1"/>
            </a:solidFill>
            <a:prstDash val="solid"/>
          </a:ln>
          <a:effectLst/>
        </p:spPr>
        <p:txBody>
          <a:bodyPr rtlCol="0" anchor="ctr"/>
          <a:lstStyle/>
          <a:p>
            <a:pPr algn="ctr" defTabSz="1218198"/>
            <a:endParaRPr lang="en-US" sz="1799" dirty="0">
              <a:solidFill>
                <a:schemeClr val="bg1"/>
              </a:solidFill>
              <a:ea typeface="Segoe UI" pitchFamily="34" charset="0"/>
              <a:cs typeface="Segoe UI" pitchFamily="34" charset="0"/>
            </a:endParaRPr>
          </a:p>
        </p:txBody>
      </p:sp>
      <p:sp>
        <p:nvSpPr>
          <p:cNvPr id="82" name="TextBox 60"/>
          <p:cNvSpPr txBox="1"/>
          <p:nvPr/>
        </p:nvSpPr>
        <p:spPr>
          <a:xfrm>
            <a:off x="6022373" y="2321078"/>
            <a:ext cx="400110" cy="1070421"/>
          </a:xfrm>
          <a:prstGeom prst="rect">
            <a:avLst/>
          </a:prstGeom>
          <a:noFill/>
        </p:spPr>
        <p:txBody>
          <a:bodyPr vert="vert270"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1218098" fontAlgn="base">
              <a:spcAft>
                <a:spcPct val="0"/>
              </a:spcAft>
            </a:pPr>
            <a:r>
              <a:rPr lang="en-US" sz="1400" dirty="0">
                <a:solidFill>
                  <a:schemeClr val="bg1"/>
                </a:solidFill>
                <a:latin typeface="Segoe UI" panose="020B0502040204020203" pitchFamily="34" charset="0"/>
                <a:ea typeface="+mj-ea"/>
                <a:cs typeface="Segoe UI" panose="020B0502040204020203" pitchFamily="34" charset="0"/>
              </a:rPr>
              <a:t>You manage</a:t>
            </a:r>
          </a:p>
        </p:txBody>
      </p:sp>
      <p:sp>
        <p:nvSpPr>
          <p:cNvPr id="83" name="Rectangle 82"/>
          <p:cNvSpPr/>
          <p:nvPr/>
        </p:nvSpPr>
        <p:spPr>
          <a:xfrm>
            <a:off x="6526988" y="5495395"/>
            <a:ext cx="1637581" cy="380847"/>
          </a:xfrm>
          <a:prstGeom prst="rect">
            <a:avLst/>
          </a:prstGeom>
          <a:solidFill>
            <a:srgbClr val="00B0F0"/>
          </a:solidFill>
          <a:ln w="9525" cap="flat" cmpd="sng" algn="ctr">
            <a:noFill/>
            <a:prstDash val="solid"/>
          </a:ln>
          <a:effectLst/>
        </p:spPr>
        <p:txBody>
          <a:bodyPr lIns="0" rIns="0" rtlCol="0" anchor="ctr" anchorCtr="0"/>
          <a:lstStyle/>
          <a:p>
            <a:pPr algn="ctr" defTabSz="1218198"/>
            <a:r>
              <a:rPr lang="en-US" sz="1300" dirty="0">
                <a:solidFill>
                  <a:schemeClr val="bg1">
                    <a:alpha val="99000"/>
                  </a:schemeClr>
                </a:solidFill>
                <a:latin typeface="Segoe UI" panose="020B0502040204020203" pitchFamily="34" charset="0"/>
                <a:ea typeface="Segoe UI" panose="020B0502040204020203" pitchFamily="34" charset="0"/>
                <a:cs typeface="Segoe UI" panose="020B0502040204020203" pitchFamily="34" charset="0"/>
              </a:rPr>
              <a:t>Storage</a:t>
            </a:r>
          </a:p>
        </p:txBody>
      </p:sp>
      <p:sp>
        <p:nvSpPr>
          <p:cNvPr id="84" name="Rectangle 83"/>
          <p:cNvSpPr/>
          <p:nvPr/>
        </p:nvSpPr>
        <p:spPr>
          <a:xfrm>
            <a:off x="6526988" y="5040759"/>
            <a:ext cx="1637581" cy="380847"/>
          </a:xfrm>
          <a:prstGeom prst="rect">
            <a:avLst/>
          </a:prstGeom>
          <a:solidFill>
            <a:srgbClr val="00B0F0"/>
          </a:solidFill>
          <a:ln w="9525" cap="flat" cmpd="sng" algn="ctr">
            <a:noFill/>
            <a:prstDash val="solid"/>
          </a:ln>
          <a:effectLst/>
        </p:spPr>
        <p:txBody>
          <a:bodyPr lIns="0" rIns="0" rtlCol="0" anchor="ctr" anchorCtr="0"/>
          <a:lstStyle/>
          <a:p>
            <a:pPr algn="ctr" defTabSz="1218198"/>
            <a:r>
              <a:rPr lang="en-US" sz="1300" dirty="0">
                <a:solidFill>
                  <a:schemeClr val="bg1">
                    <a:alpha val="99000"/>
                  </a:schemeClr>
                </a:solidFill>
                <a:latin typeface="Segoe UI" panose="020B0502040204020203" pitchFamily="34" charset="0"/>
                <a:ea typeface="Segoe UI" panose="020B0502040204020203" pitchFamily="34" charset="0"/>
                <a:cs typeface="Segoe UI" panose="020B0502040204020203" pitchFamily="34" charset="0"/>
              </a:rPr>
              <a:t>Servers</a:t>
            </a:r>
          </a:p>
        </p:txBody>
      </p:sp>
      <p:sp>
        <p:nvSpPr>
          <p:cNvPr id="85" name="Rectangle 84"/>
          <p:cNvSpPr/>
          <p:nvPr/>
        </p:nvSpPr>
        <p:spPr>
          <a:xfrm>
            <a:off x="6526988" y="5950030"/>
            <a:ext cx="1637581" cy="380847"/>
          </a:xfrm>
          <a:prstGeom prst="rect">
            <a:avLst/>
          </a:prstGeom>
          <a:solidFill>
            <a:srgbClr val="00B0F0"/>
          </a:solidFill>
          <a:ln w="9525" cap="flat" cmpd="sng" algn="ctr">
            <a:noFill/>
            <a:prstDash val="solid"/>
          </a:ln>
          <a:effectLst/>
        </p:spPr>
        <p:txBody>
          <a:bodyPr lIns="0" rIns="0" rtlCol="0" anchor="ctr" anchorCtr="0"/>
          <a:lstStyle/>
          <a:p>
            <a:pPr algn="ctr" defTabSz="1218198"/>
            <a:r>
              <a:rPr lang="en-US" sz="1300" dirty="0">
                <a:solidFill>
                  <a:schemeClr val="bg1">
                    <a:alpha val="99000"/>
                  </a:schemeClr>
                </a:solidFill>
                <a:latin typeface="Segoe UI" panose="020B0502040204020203" pitchFamily="34" charset="0"/>
                <a:ea typeface="Segoe UI" panose="020B0502040204020203" pitchFamily="34" charset="0"/>
                <a:cs typeface="Segoe UI" panose="020B0502040204020203" pitchFamily="34" charset="0"/>
              </a:rPr>
              <a:t>Networking</a:t>
            </a:r>
          </a:p>
        </p:txBody>
      </p:sp>
      <p:sp>
        <p:nvSpPr>
          <p:cNvPr id="86" name="Rectangle 85"/>
          <p:cNvSpPr/>
          <p:nvPr/>
        </p:nvSpPr>
        <p:spPr>
          <a:xfrm>
            <a:off x="6526988" y="4131487"/>
            <a:ext cx="1637581" cy="380847"/>
          </a:xfrm>
          <a:prstGeom prst="rect">
            <a:avLst/>
          </a:prstGeom>
          <a:solidFill>
            <a:srgbClr val="00B0F0"/>
          </a:solidFill>
          <a:ln w="9525" cap="flat" cmpd="sng" algn="ctr">
            <a:noFill/>
            <a:prstDash val="solid"/>
          </a:ln>
          <a:effectLst/>
        </p:spPr>
        <p:txBody>
          <a:bodyPr lIns="0" rIns="0" rtlCol="0" anchor="ctr" anchorCtr="0"/>
          <a:lstStyle/>
          <a:p>
            <a:pPr algn="ctr" defTabSz="1218198"/>
            <a:r>
              <a:rPr lang="en-US" sz="1300" dirty="0">
                <a:solidFill>
                  <a:schemeClr val="bg1">
                    <a:alpha val="99000"/>
                  </a:schemeClr>
                </a:solidFill>
                <a:latin typeface="Segoe UI" panose="020B0502040204020203" pitchFamily="34" charset="0"/>
                <a:ea typeface="Segoe UI" panose="020B0502040204020203" pitchFamily="34" charset="0"/>
                <a:cs typeface="Segoe UI" panose="020B0502040204020203" pitchFamily="34" charset="0"/>
              </a:rPr>
              <a:t>O/S</a:t>
            </a:r>
          </a:p>
        </p:txBody>
      </p:sp>
      <p:sp>
        <p:nvSpPr>
          <p:cNvPr id="87" name="Rectangle 86"/>
          <p:cNvSpPr/>
          <p:nvPr/>
        </p:nvSpPr>
        <p:spPr>
          <a:xfrm>
            <a:off x="6526988" y="3676850"/>
            <a:ext cx="1637581" cy="380847"/>
          </a:xfrm>
          <a:prstGeom prst="rect">
            <a:avLst/>
          </a:prstGeom>
          <a:solidFill>
            <a:srgbClr val="00B0F0"/>
          </a:solidFill>
          <a:ln w="9525" cap="flat" cmpd="sng" algn="ctr">
            <a:noFill/>
            <a:prstDash val="solid"/>
          </a:ln>
          <a:effectLst/>
        </p:spPr>
        <p:txBody>
          <a:bodyPr lIns="0" rIns="0" rtlCol="0" anchor="ctr" anchorCtr="0"/>
          <a:lstStyle/>
          <a:p>
            <a:pPr algn="ctr" defTabSz="1218198"/>
            <a:r>
              <a:rPr lang="en-US" sz="1300" dirty="0">
                <a:solidFill>
                  <a:schemeClr val="bg1">
                    <a:alpha val="99000"/>
                  </a:schemeClr>
                </a:solidFill>
                <a:latin typeface="Segoe UI" panose="020B0502040204020203" pitchFamily="34" charset="0"/>
                <a:ea typeface="Segoe UI" panose="020B0502040204020203" pitchFamily="34" charset="0"/>
                <a:cs typeface="Segoe UI" panose="020B0502040204020203" pitchFamily="34" charset="0"/>
              </a:rPr>
              <a:t>Middleware</a:t>
            </a:r>
          </a:p>
        </p:txBody>
      </p:sp>
      <p:sp>
        <p:nvSpPr>
          <p:cNvPr id="88" name="Rectangle 87"/>
          <p:cNvSpPr/>
          <p:nvPr/>
        </p:nvSpPr>
        <p:spPr>
          <a:xfrm>
            <a:off x="6526988" y="4586123"/>
            <a:ext cx="1637581" cy="380847"/>
          </a:xfrm>
          <a:prstGeom prst="rect">
            <a:avLst/>
          </a:prstGeom>
          <a:solidFill>
            <a:srgbClr val="00B0F0"/>
          </a:solidFill>
          <a:ln w="9525" cap="flat" cmpd="sng" algn="ctr">
            <a:noFill/>
            <a:prstDash val="solid"/>
          </a:ln>
          <a:effectLst/>
        </p:spPr>
        <p:txBody>
          <a:bodyPr lIns="0" rIns="0" rtlCol="0" anchor="ctr" anchorCtr="0"/>
          <a:lstStyle/>
          <a:p>
            <a:pPr algn="ctr" defTabSz="1218198"/>
            <a:r>
              <a:rPr lang="en-US" sz="1300" dirty="0">
                <a:solidFill>
                  <a:schemeClr val="bg1">
                    <a:alpha val="99000"/>
                  </a:schemeClr>
                </a:solidFill>
                <a:latin typeface="Segoe UI" panose="020B0502040204020203" pitchFamily="34" charset="0"/>
                <a:ea typeface="Segoe UI" panose="020B0502040204020203" pitchFamily="34" charset="0"/>
                <a:cs typeface="Segoe UI" panose="020B0502040204020203" pitchFamily="34" charset="0"/>
              </a:rPr>
              <a:t>Virtualization</a:t>
            </a:r>
          </a:p>
        </p:txBody>
      </p:sp>
      <p:sp>
        <p:nvSpPr>
          <p:cNvPr id="89" name="Rectangle 88"/>
          <p:cNvSpPr/>
          <p:nvPr/>
        </p:nvSpPr>
        <p:spPr>
          <a:xfrm>
            <a:off x="6526988" y="2312943"/>
            <a:ext cx="1637581" cy="380847"/>
          </a:xfrm>
          <a:prstGeom prst="rect">
            <a:avLst/>
          </a:prstGeom>
          <a:solidFill>
            <a:schemeClr val="bg1">
              <a:lumMod val="65000"/>
            </a:schemeClr>
          </a:solidFill>
          <a:ln w="9525" cap="flat" cmpd="sng" algn="ctr">
            <a:noFill/>
            <a:prstDash val="solid"/>
          </a:ln>
          <a:effectLst/>
        </p:spPr>
        <p:txBody>
          <a:bodyPr rtlCol="0" anchor="ctr" anchorCtr="0"/>
          <a:lstStyle/>
          <a:p>
            <a:pPr algn="ctr" defTabSz="1218198"/>
            <a:r>
              <a:rPr lang="en-US" sz="1300" dirty="0">
                <a:solidFill>
                  <a:srgbClr val="FFFFFF">
                    <a:alpha val="99000"/>
                  </a:srgbClr>
                </a:solidFill>
                <a:latin typeface="Segoe UI" panose="020B0502040204020203" pitchFamily="34" charset="0"/>
                <a:ea typeface="Segoe UI" panose="020B0502040204020203" pitchFamily="34" charset="0"/>
                <a:cs typeface="Segoe UI" panose="020B0502040204020203" pitchFamily="34" charset="0"/>
              </a:rPr>
              <a:t>Applications</a:t>
            </a:r>
          </a:p>
        </p:txBody>
      </p:sp>
      <p:sp>
        <p:nvSpPr>
          <p:cNvPr id="90" name="Rectangle 89"/>
          <p:cNvSpPr/>
          <p:nvPr/>
        </p:nvSpPr>
        <p:spPr>
          <a:xfrm>
            <a:off x="6526988" y="3222215"/>
            <a:ext cx="1637581" cy="380847"/>
          </a:xfrm>
          <a:prstGeom prst="rect">
            <a:avLst/>
          </a:prstGeom>
          <a:solidFill>
            <a:srgbClr val="00B0F0"/>
          </a:solidFill>
          <a:ln w="9525" cap="flat" cmpd="sng" algn="ctr">
            <a:noFill/>
            <a:prstDash val="solid"/>
          </a:ln>
          <a:effectLst/>
        </p:spPr>
        <p:txBody>
          <a:bodyPr lIns="0" rIns="0" rtlCol="0" anchor="ctr" anchorCtr="0"/>
          <a:lstStyle/>
          <a:p>
            <a:pPr algn="ctr" defTabSz="1218198"/>
            <a:r>
              <a:rPr lang="en-US" sz="1300" dirty="0">
                <a:solidFill>
                  <a:schemeClr val="bg1">
                    <a:alpha val="99000"/>
                  </a:schemeClr>
                </a:solidFill>
                <a:latin typeface="Segoe UI" panose="020B0502040204020203" pitchFamily="34" charset="0"/>
                <a:ea typeface="Segoe UI" panose="020B0502040204020203" pitchFamily="34" charset="0"/>
                <a:cs typeface="Segoe UI" panose="020B0502040204020203" pitchFamily="34" charset="0"/>
              </a:rPr>
              <a:t>Runtime</a:t>
            </a:r>
          </a:p>
        </p:txBody>
      </p:sp>
      <p:sp>
        <p:nvSpPr>
          <p:cNvPr id="91" name="Rectangle 90"/>
          <p:cNvSpPr/>
          <p:nvPr/>
        </p:nvSpPr>
        <p:spPr>
          <a:xfrm>
            <a:off x="6526988" y="2767579"/>
            <a:ext cx="1637581" cy="380847"/>
          </a:xfrm>
          <a:prstGeom prst="rect">
            <a:avLst/>
          </a:prstGeom>
          <a:solidFill>
            <a:schemeClr val="bg1">
              <a:lumMod val="65000"/>
            </a:schemeClr>
          </a:solidFill>
          <a:ln w="9525" cap="flat" cmpd="sng" algn="ctr">
            <a:noFill/>
            <a:prstDash val="solid"/>
          </a:ln>
          <a:effectLst/>
        </p:spPr>
        <p:txBody>
          <a:bodyPr rtlCol="0" anchor="ctr" anchorCtr="0"/>
          <a:lstStyle/>
          <a:p>
            <a:pPr algn="ctr" defTabSz="1218198"/>
            <a:r>
              <a:rPr lang="en-US" sz="1300" dirty="0">
                <a:solidFill>
                  <a:srgbClr val="FFFFFF">
                    <a:alpha val="99000"/>
                  </a:srgbClr>
                </a:solidFill>
                <a:latin typeface="Segoe UI" panose="020B0502040204020203" pitchFamily="34" charset="0"/>
                <a:ea typeface="Segoe UI" panose="020B0502040204020203" pitchFamily="34" charset="0"/>
                <a:cs typeface="Segoe UI" panose="020B0502040204020203" pitchFamily="34" charset="0"/>
              </a:rPr>
              <a:t>Data</a:t>
            </a:r>
          </a:p>
        </p:txBody>
      </p:sp>
      <p:sp>
        <p:nvSpPr>
          <p:cNvPr id="92" name="Rectangle 91"/>
          <p:cNvSpPr/>
          <p:nvPr/>
        </p:nvSpPr>
        <p:spPr>
          <a:xfrm>
            <a:off x="885200" y="1008479"/>
            <a:ext cx="7827027" cy="639822"/>
          </a:xfrm>
          <a:prstGeom prst="rect">
            <a:avLst/>
          </a:prstGeom>
          <a:noFill/>
          <a:ln w="9525" cap="flat" cmpd="sng" algn="ctr">
            <a:noFill/>
            <a:prstDash val="solid"/>
          </a:ln>
          <a:effectLst/>
        </p:spPr>
        <p:txBody>
          <a:bodyPr lIns="0" tIns="0" rIns="0" b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algn="ctr" defTabSz="1218098" fontAlgn="base">
              <a:spcAft>
                <a:spcPct val="0"/>
              </a:spcAft>
            </a:pPr>
            <a:r>
              <a:rPr lang="en-US" sz="2599" b="1" dirty="0">
                <a:solidFill>
                  <a:schemeClr val="bg1"/>
                </a:solidFill>
                <a:latin typeface="Segoe UI Light" panose="020B0502040204020203" pitchFamily="34" charset="0"/>
                <a:ea typeface="+mj-ea"/>
                <a:cs typeface="Segoe UI Light" panose="020B0502040204020203" pitchFamily="34" charset="0"/>
              </a:rPr>
              <a:t>Hosting models</a:t>
            </a:r>
          </a:p>
        </p:txBody>
      </p:sp>
      <p:sp>
        <p:nvSpPr>
          <p:cNvPr id="94" name="Rectangle 93"/>
          <p:cNvSpPr/>
          <p:nvPr/>
        </p:nvSpPr>
        <p:spPr>
          <a:xfrm>
            <a:off x="9285428" y="1685050"/>
            <a:ext cx="2429613" cy="639822"/>
          </a:xfrm>
          <a:prstGeom prst="rect">
            <a:avLst/>
          </a:prstGeom>
          <a:noFill/>
          <a:ln w="9525" cap="flat" cmpd="sng" algn="ctr">
            <a:noFill/>
            <a:prstDash val="solid"/>
          </a:ln>
          <a:effectLst/>
        </p:spPr>
        <p:txBody>
          <a:bodyPr lIns="76149" tIns="0" rIns="76149" b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defTabSz="1218098" fontAlgn="base">
              <a:spcAft>
                <a:spcPct val="0"/>
              </a:spcAft>
            </a:pPr>
            <a:r>
              <a:rPr lang="en-US" sz="1799" dirty="0">
                <a:solidFill>
                  <a:schemeClr val="bg1"/>
                </a:solidFill>
                <a:latin typeface="Segoe UI Light" panose="020B0502040204020203" pitchFamily="34" charset="0"/>
                <a:ea typeface="+mj-ea"/>
                <a:cs typeface="Segoe UI Light" panose="020B0502040204020203" pitchFamily="34" charset="0"/>
              </a:rPr>
              <a:t>Software</a:t>
            </a:r>
            <a:r>
              <a:rPr lang="en-US" sz="1999" dirty="0">
                <a:solidFill>
                  <a:schemeClr val="bg1"/>
                </a:solidFill>
                <a:latin typeface="Segoe UI Light" panose="020B0502040204020203" pitchFamily="34" charset="0"/>
                <a:ea typeface="+mj-ea"/>
                <a:cs typeface="Segoe UI Light" panose="020B0502040204020203" pitchFamily="34" charset="0"/>
              </a:rPr>
              <a:t> </a:t>
            </a:r>
          </a:p>
          <a:p>
            <a:pPr marL="0" lvl="1" defTabSz="1218098" fontAlgn="base">
              <a:spcAft>
                <a:spcPct val="0"/>
              </a:spcAft>
            </a:pPr>
            <a:r>
              <a:rPr lang="en-US" sz="1600" dirty="0">
                <a:solidFill>
                  <a:schemeClr val="bg1"/>
                </a:solidFill>
                <a:latin typeface="Segoe UI Light" panose="020B0502040204020203" pitchFamily="34" charset="0"/>
                <a:ea typeface="+mj-ea"/>
                <a:cs typeface="Segoe UI Light" panose="020B0502040204020203" pitchFamily="34" charset="0"/>
              </a:rPr>
              <a:t>(as a Service)</a:t>
            </a:r>
          </a:p>
        </p:txBody>
      </p:sp>
      <p:sp>
        <p:nvSpPr>
          <p:cNvPr id="95" name="Rectangle 94"/>
          <p:cNvSpPr/>
          <p:nvPr/>
        </p:nvSpPr>
        <p:spPr>
          <a:xfrm>
            <a:off x="9302081" y="5495393"/>
            <a:ext cx="1637581" cy="380847"/>
          </a:xfrm>
          <a:prstGeom prst="rect">
            <a:avLst/>
          </a:prstGeom>
          <a:solidFill>
            <a:srgbClr val="00B0F0"/>
          </a:solidFill>
          <a:ln w="9525" cap="flat" cmpd="sng" algn="ctr">
            <a:noFill/>
            <a:prstDash val="solid"/>
          </a:ln>
          <a:effectLst/>
        </p:spPr>
        <p:txBody>
          <a:bodyPr lIns="0" rIns="0" rtlCol="0" anchor="ctr" anchorCtr="0"/>
          <a:lstStyle/>
          <a:p>
            <a:pPr algn="ctr" defTabSz="1218198"/>
            <a:r>
              <a:rPr lang="en-US" sz="1300" dirty="0">
                <a:solidFill>
                  <a:schemeClr val="bg1">
                    <a:alpha val="99000"/>
                  </a:schemeClr>
                </a:solidFill>
                <a:latin typeface="Segoe UI" panose="020B0502040204020203" pitchFamily="34" charset="0"/>
                <a:ea typeface="Segoe UI" panose="020B0502040204020203" pitchFamily="34" charset="0"/>
                <a:cs typeface="Segoe UI" panose="020B0502040204020203" pitchFamily="34" charset="0"/>
              </a:rPr>
              <a:t>Storage</a:t>
            </a:r>
          </a:p>
        </p:txBody>
      </p:sp>
      <p:sp>
        <p:nvSpPr>
          <p:cNvPr id="96" name="Rectangle 95"/>
          <p:cNvSpPr/>
          <p:nvPr/>
        </p:nvSpPr>
        <p:spPr>
          <a:xfrm>
            <a:off x="9302081" y="5040756"/>
            <a:ext cx="1637581" cy="380847"/>
          </a:xfrm>
          <a:prstGeom prst="rect">
            <a:avLst/>
          </a:prstGeom>
          <a:solidFill>
            <a:srgbClr val="00B0F0"/>
          </a:solidFill>
          <a:ln w="9525" cap="flat" cmpd="sng" algn="ctr">
            <a:noFill/>
            <a:prstDash val="solid"/>
          </a:ln>
          <a:effectLst/>
        </p:spPr>
        <p:txBody>
          <a:bodyPr lIns="0" rIns="0" rtlCol="0" anchor="ctr" anchorCtr="0"/>
          <a:lstStyle/>
          <a:p>
            <a:pPr algn="ctr" defTabSz="1218198"/>
            <a:r>
              <a:rPr lang="en-US" sz="1300" dirty="0">
                <a:solidFill>
                  <a:schemeClr val="bg1">
                    <a:alpha val="99000"/>
                  </a:schemeClr>
                </a:solidFill>
                <a:latin typeface="Segoe UI" panose="020B0502040204020203" pitchFamily="34" charset="0"/>
                <a:ea typeface="Segoe UI" panose="020B0502040204020203" pitchFamily="34" charset="0"/>
                <a:cs typeface="Segoe UI" panose="020B0502040204020203" pitchFamily="34" charset="0"/>
              </a:rPr>
              <a:t>Servers</a:t>
            </a:r>
          </a:p>
        </p:txBody>
      </p:sp>
      <p:sp>
        <p:nvSpPr>
          <p:cNvPr id="97" name="Rectangle 96"/>
          <p:cNvSpPr/>
          <p:nvPr/>
        </p:nvSpPr>
        <p:spPr>
          <a:xfrm>
            <a:off x="9302081" y="5950027"/>
            <a:ext cx="1637581" cy="380847"/>
          </a:xfrm>
          <a:prstGeom prst="rect">
            <a:avLst/>
          </a:prstGeom>
          <a:solidFill>
            <a:srgbClr val="00B0F0"/>
          </a:solidFill>
          <a:ln w="9525" cap="flat" cmpd="sng" algn="ctr">
            <a:noFill/>
            <a:prstDash val="solid"/>
          </a:ln>
          <a:effectLst/>
        </p:spPr>
        <p:txBody>
          <a:bodyPr lIns="0" rIns="0" rtlCol="0" anchor="ctr" anchorCtr="0"/>
          <a:lstStyle/>
          <a:p>
            <a:pPr algn="ctr" defTabSz="1218198"/>
            <a:r>
              <a:rPr lang="en-US" sz="1300" dirty="0">
                <a:solidFill>
                  <a:schemeClr val="bg1">
                    <a:alpha val="99000"/>
                  </a:schemeClr>
                </a:solidFill>
                <a:latin typeface="Segoe UI" panose="020B0502040204020203" pitchFamily="34" charset="0"/>
                <a:ea typeface="Segoe UI" panose="020B0502040204020203" pitchFamily="34" charset="0"/>
                <a:cs typeface="Segoe UI" panose="020B0502040204020203" pitchFamily="34" charset="0"/>
              </a:rPr>
              <a:t>Networking</a:t>
            </a:r>
          </a:p>
        </p:txBody>
      </p:sp>
      <p:sp>
        <p:nvSpPr>
          <p:cNvPr id="98" name="Rectangle 97"/>
          <p:cNvSpPr/>
          <p:nvPr/>
        </p:nvSpPr>
        <p:spPr>
          <a:xfrm>
            <a:off x="9302081" y="4131485"/>
            <a:ext cx="1637581" cy="380847"/>
          </a:xfrm>
          <a:prstGeom prst="rect">
            <a:avLst/>
          </a:prstGeom>
          <a:solidFill>
            <a:srgbClr val="00B0F0"/>
          </a:solidFill>
          <a:ln w="9525" cap="flat" cmpd="sng" algn="ctr">
            <a:noFill/>
            <a:prstDash val="solid"/>
          </a:ln>
          <a:effectLst/>
        </p:spPr>
        <p:txBody>
          <a:bodyPr lIns="0" rIns="0" rtlCol="0" anchor="ctr" anchorCtr="0"/>
          <a:lstStyle/>
          <a:p>
            <a:pPr algn="ctr" defTabSz="1218198"/>
            <a:r>
              <a:rPr lang="en-US" sz="1300" dirty="0">
                <a:solidFill>
                  <a:schemeClr val="bg1">
                    <a:alpha val="99000"/>
                  </a:schemeClr>
                </a:solidFill>
                <a:latin typeface="Segoe UI" panose="020B0502040204020203" pitchFamily="34" charset="0"/>
                <a:ea typeface="Segoe UI" panose="020B0502040204020203" pitchFamily="34" charset="0"/>
                <a:cs typeface="Segoe UI" panose="020B0502040204020203" pitchFamily="34" charset="0"/>
              </a:rPr>
              <a:t>O/S</a:t>
            </a:r>
          </a:p>
        </p:txBody>
      </p:sp>
      <p:sp>
        <p:nvSpPr>
          <p:cNvPr id="99" name="Rectangle 98"/>
          <p:cNvSpPr/>
          <p:nvPr/>
        </p:nvSpPr>
        <p:spPr>
          <a:xfrm>
            <a:off x="9302081" y="3676848"/>
            <a:ext cx="1637581" cy="380847"/>
          </a:xfrm>
          <a:prstGeom prst="rect">
            <a:avLst/>
          </a:prstGeom>
          <a:solidFill>
            <a:srgbClr val="00B0F0"/>
          </a:solidFill>
          <a:ln w="9525" cap="flat" cmpd="sng" algn="ctr">
            <a:noFill/>
            <a:prstDash val="solid"/>
          </a:ln>
          <a:effectLst/>
        </p:spPr>
        <p:txBody>
          <a:bodyPr lIns="0" rIns="0" rtlCol="0" anchor="ctr" anchorCtr="0"/>
          <a:lstStyle/>
          <a:p>
            <a:pPr algn="ctr" defTabSz="1218198"/>
            <a:r>
              <a:rPr lang="en-US" sz="1300" dirty="0">
                <a:solidFill>
                  <a:schemeClr val="bg1">
                    <a:alpha val="99000"/>
                  </a:schemeClr>
                </a:solidFill>
                <a:latin typeface="Segoe UI" panose="020B0502040204020203" pitchFamily="34" charset="0"/>
                <a:ea typeface="Segoe UI" panose="020B0502040204020203" pitchFamily="34" charset="0"/>
                <a:cs typeface="Segoe UI" panose="020B0502040204020203" pitchFamily="34" charset="0"/>
              </a:rPr>
              <a:t>Middleware</a:t>
            </a:r>
          </a:p>
        </p:txBody>
      </p:sp>
      <p:sp>
        <p:nvSpPr>
          <p:cNvPr id="100" name="Rectangle 99"/>
          <p:cNvSpPr/>
          <p:nvPr/>
        </p:nvSpPr>
        <p:spPr>
          <a:xfrm>
            <a:off x="9302081" y="4586119"/>
            <a:ext cx="1637581" cy="380847"/>
          </a:xfrm>
          <a:prstGeom prst="rect">
            <a:avLst/>
          </a:prstGeom>
          <a:solidFill>
            <a:srgbClr val="00B0F0"/>
          </a:solidFill>
          <a:ln w="9525" cap="flat" cmpd="sng" algn="ctr">
            <a:noFill/>
            <a:prstDash val="solid"/>
          </a:ln>
          <a:effectLst/>
        </p:spPr>
        <p:txBody>
          <a:bodyPr lIns="0" rIns="0" rtlCol="0" anchor="ctr" anchorCtr="0"/>
          <a:lstStyle/>
          <a:p>
            <a:pPr algn="ctr" defTabSz="1218198"/>
            <a:r>
              <a:rPr lang="en-US" sz="1300" dirty="0">
                <a:solidFill>
                  <a:schemeClr val="bg1">
                    <a:alpha val="99000"/>
                  </a:schemeClr>
                </a:solidFill>
                <a:latin typeface="Segoe UI" panose="020B0502040204020203" pitchFamily="34" charset="0"/>
                <a:ea typeface="Segoe UI" panose="020B0502040204020203" pitchFamily="34" charset="0"/>
                <a:cs typeface="Segoe UI" panose="020B0502040204020203" pitchFamily="34" charset="0"/>
              </a:rPr>
              <a:t>Virtualization</a:t>
            </a:r>
          </a:p>
        </p:txBody>
      </p:sp>
      <p:sp>
        <p:nvSpPr>
          <p:cNvPr id="101" name="Rectangle 100"/>
          <p:cNvSpPr/>
          <p:nvPr/>
        </p:nvSpPr>
        <p:spPr>
          <a:xfrm>
            <a:off x="9302081" y="2312940"/>
            <a:ext cx="1637581" cy="380847"/>
          </a:xfrm>
          <a:prstGeom prst="rect">
            <a:avLst/>
          </a:prstGeom>
          <a:solidFill>
            <a:srgbClr val="00B0F0"/>
          </a:solidFill>
          <a:ln w="9525" cap="flat" cmpd="sng" algn="ctr">
            <a:noFill/>
            <a:prstDash val="solid"/>
          </a:ln>
          <a:effectLst/>
        </p:spPr>
        <p:txBody>
          <a:bodyPr lIns="0" rIns="0" rtlCol="0" anchor="ctr" anchorCtr="0"/>
          <a:lstStyle/>
          <a:p>
            <a:pPr algn="ctr" defTabSz="1218198"/>
            <a:r>
              <a:rPr lang="en-US" sz="1300" dirty="0">
                <a:solidFill>
                  <a:schemeClr val="bg1">
                    <a:alpha val="99000"/>
                  </a:schemeClr>
                </a:solidFill>
                <a:latin typeface="Segoe UI" panose="020B0502040204020203" pitchFamily="34" charset="0"/>
                <a:ea typeface="Segoe UI" panose="020B0502040204020203" pitchFamily="34" charset="0"/>
                <a:cs typeface="Segoe UI" panose="020B0502040204020203" pitchFamily="34" charset="0"/>
              </a:rPr>
              <a:t>Applications</a:t>
            </a:r>
          </a:p>
        </p:txBody>
      </p:sp>
      <p:sp>
        <p:nvSpPr>
          <p:cNvPr id="102" name="Rectangle 101"/>
          <p:cNvSpPr/>
          <p:nvPr/>
        </p:nvSpPr>
        <p:spPr>
          <a:xfrm>
            <a:off x="9302081" y="3222212"/>
            <a:ext cx="1637581" cy="380847"/>
          </a:xfrm>
          <a:prstGeom prst="rect">
            <a:avLst/>
          </a:prstGeom>
          <a:solidFill>
            <a:srgbClr val="00B0F0"/>
          </a:solidFill>
          <a:ln w="9525" cap="flat" cmpd="sng" algn="ctr">
            <a:noFill/>
            <a:prstDash val="solid"/>
          </a:ln>
          <a:effectLst/>
        </p:spPr>
        <p:txBody>
          <a:bodyPr lIns="0" rIns="0" rtlCol="0" anchor="ctr" anchorCtr="0"/>
          <a:lstStyle/>
          <a:p>
            <a:pPr algn="ctr" defTabSz="1218198"/>
            <a:r>
              <a:rPr lang="en-US" sz="1300" dirty="0">
                <a:solidFill>
                  <a:schemeClr val="bg1">
                    <a:alpha val="99000"/>
                  </a:schemeClr>
                </a:solidFill>
                <a:latin typeface="Segoe UI" panose="020B0502040204020203" pitchFamily="34" charset="0"/>
                <a:ea typeface="Segoe UI" panose="020B0502040204020203" pitchFamily="34" charset="0"/>
                <a:cs typeface="Segoe UI" panose="020B0502040204020203" pitchFamily="34" charset="0"/>
              </a:rPr>
              <a:t>Runtime</a:t>
            </a:r>
          </a:p>
        </p:txBody>
      </p:sp>
      <p:sp>
        <p:nvSpPr>
          <p:cNvPr id="103" name="Rectangle 102"/>
          <p:cNvSpPr/>
          <p:nvPr/>
        </p:nvSpPr>
        <p:spPr>
          <a:xfrm>
            <a:off x="9302081" y="2767576"/>
            <a:ext cx="1637581" cy="380847"/>
          </a:xfrm>
          <a:prstGeom prst="rect">
            <a:avLst/>
          </a:prstGeom>
          <a:solidFill>
            <a:srgbClr val="00B0F0"/>
          </a:solidFill>
          <a:ln w="9525" cap="flat" cmpd="sng" algn="ctr">
            <a:noFill/>
            <a:prstDash val="solid"/>
          </a:ln>
          <a:effectLst/>
        </p:spPr>
        <p:txBody>
          <a:bodyPr lIns="0" rIns="0" rtlCol="0" anchor="ctr" anchorCtr="0"/>
          <a:lstStyle/>
          <a:p>
            <a:pPr algn="ctr" defTabSz="1218198"/>
            <a:r>
              <a:rPr lang="en-US" sz="1300" dirty="0">
                <a:solidFill>
                  <a:schemeClr val="bg1">
                    <a:alpha val="99000"/>
                  </a:schemeClr>
                </a:solidFill>
                <a:latin typeface="Segoe UI" panose="020B0502040204020203" pitchFamily="34" charset="0"/>
                <a:ea typeface="Segoe UI" panose="020B0502040204020203" pitchFamily="34" charset="0"/>
                <a:cs typeface="Segoe UI" panose="020B0502040204020203" pitchFamily="34" charset="0"/>
              </a:rPr>
              <a:t>Data</a:t>
            </a:r>
          </a:p>
        </p:txBody>
      </p:sp>
      <p:sp>
        <p:nvSpPr>
          <p:cNvPr id="104" name="Rectangle 103"/>
          <p:cNvSpPr/>
          <p:nvPr/>
        </p:nvSpPr>
        <p:spPr>
          <a:xfrm>
            <a:off x="8933150" y="1020811"/>
            <a:ext cx="2866042" cy="639822"/>
          </a:xfrm>
          <a:prstGeom prst="rect">
            <a:avLst/>
          </a:prstGeom>
          <a:noFill/>
          <a:ln w="9525" cap="flat" cmpd="sng" algn="ctr">
            <a:noFill/>
            <a:prstDash val="solid"/>
          </a:ln>
          <a:effectLst/>
        </p:spPr>
        <p:txBody>
          <a:bodyPr lIns="0" tIns="0" rIns="0" b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algn="ctr" defTabSz="1218098" fontAlgn="base">
              <a:spcAft>
                <a:spcPct val="0"/>
              </a:spcAft>
            </a:pPr>
            <a:r>
              <a:rPr lang="en-US" sz="2599" b="1" dirty="0">
                <a:solidFill>
                  <a:schemeClr val="bg1"/>
                </a:solidFill>
                <a:latin typeface="Segoe UI Light" panose="020B0502040204020203" pitchFamily="34" charset="0"/>
                <a:ea typeface="+mj-ea"/>
                <a:cs typeface="Segoe UI Light" panose="020B0502040204020203" pitchFamily="34" charset="0"/>
              </a:rPr>
              <a:t>Business model</a:t>
            </a:r>
          </a:p>
        </p:txBody>
      </p:sp>
      <p:sp>
        <p:nvSpPr>
          <p:cNvPr id="105" name="Rectangle 104"/>
          <p:cNvSpPr/>
          <p:nvPr/>
        </p:nvSpPr>
        <p:spPr>
          <a:xfrm>
            <a:off x="1427343" y="5488252"/>
            <a:ext cx="1637582" cy="380847"/>
          </a:xfrm>
          <a:prstGeom prst="rect">
            <a:avLst/>
          </a:prstGeom>
          <a:solidFill>
            <a:schemeClr val="bg1">
              <a:lumMod val="65000"/>
            </a:schemeClr>
          </a:solidFill>
          <a:ln w="9525" cap="flat" cmpd="sng" algn="ctr">
            <a:noFill/>
            <a:prstDash val="solid"/>
          </a:ln>
          <a:effectLst/>
        </p:spPr>
        <p:txBody>
          <a:bodyPr rtlCol="0" anchor="ctr" anchorCtr="0"/>
          <a:lstStyle/>
          <a:p>
            <a:pPr algn="ctr" defTabSz="1218198"/>
            <a:r>
              <a:rPr lang="en-US" sz="1300" dirty="0">
                <a:solidFill>
                  <a:srgbClr val="FFFFFF">
                    <a:alpha val="99000"/>
                  </a:srgbClr>
                </a:solidFill>
                <a:latin typeface="Segoe UI" panose="020B0502040204020203" pitchFamily="34" charset="0"/>
                <a:ea typeface="Segoe UI" panose="020B0502040204020203" pitchFamily="34" charset="0"/>
                <a:cs typeface="Segoe UI" panose="020B0502040204020203" pitchFamily="34" charset="0"/>
              </a:rPr>
              <a:t>Storage</a:t>
            </a:r>
          </a:p>
        </p:txBody>
      </p:sp>
      <p:sp>
        <p:nvSpPr>
          <p:cNvPr id="106" name="Rectangle 105"/>
          <p:cNvSpPr/>
          <p:nvPr/>
        </p:nvSpPr>
        <p:spPr>
          <a:xfrm>
            <a:off x="1427343" y="5033616"/>
            <a:ext cx="1637582" cy="380847"/>
          </a:xfrm>
          <a:prstGeom prst="rect">
            <a:avLst/>
          </a:prstGeom>
          <a:solidFill>
            <a:schemeClr val="bg1">
              <a:lumMod val="65000"/>
            </a:schemeClr>
          </a:solidFill>
          <a:ln w="9525" cap="flat" cmpd="sng" algn="ctr">
            <a:noFill/>
            <a:prstDash val="solid"/>
          </a:ln>
          <a:effectLst/>
        </p:spPr>
        <p:txBody>
          <a:bodyPr rtlCol="0" anchor="ctr" anchorCtr="0"/>
          <a:lstStyle/>
          <a:p>
            <a:pPr algn="ctr" defTabSz="1218198"/>
            <a:r>
              <a:rPr lang="en-US" sz="1300" dirty="0">
                <a:solidFill>
                  <a:srgbClr val="FFFFFF">
                    <a:alpha val="99000"/>
                  </a:srgbClr>
                </a:solidFill>
                <a:latin typeface="Segoe UI" panose="020B0502040204020203" pitchFamily="34" charset="0"/>
                <a:ea typeface="Segoe UI" panose="020B0502040204020203" pitchFamily="34" charset="0"/>
                <a:cs typeface="Segoe UI" panose="020B0502040204020203" pitchFamily="34" charset="0"/>
              </a:rPr>
              <a:t>Servers</a:t>
            </a:r>
          </a:p>
        </p:txBody>
      </p:sp>
      <p:sp>
        <p:nvSpPr>
          <p:cNvPr id="107" name="Rectangle 106"/>
          <p:cNvSpPr/>
          <p:nvPr/>
        </p:nvSpPr>
        <p:spPr>
          <a:xfrm>
            <a:off x="1427343" y="5942886"/>
            <a:ext cx="1637582" cy="380847"/>
          </a:xfrm>
          <a:prstGeom prst="rect">
            <a:avLst/>
          </a:prstGeom>
          <a:solidFill>
            <a:schemeClr val="bg1">
              <a:lumMod val="65000"/>
            </a:schemeClr>
          </a:solidFill>
          <a:ln w="9525" cap="flat" cmpd="sng" algn="ctr">
            <a:noFill/>
            <a:prstDash val="solid"/>
          </a:ln>
          <a:effectLst/>
        </p:spPr>
        <p:txBody>
          <a:bodyPr rtlCol="0" anchor="ctr" anchorCtr="0"/>
          <a:lstStyle/>
          <a:p>
            <a:pPr algn="ctr" defTabSz="1218198"/>
            <a:r>
              <a:rPr lang="en-US" sz="1300" dirty="0">
                <a:solidFill>
                  <a:srgbClr val="FFFFFF">
                    <a:alpha val="99000"/>
                  </a:srgbClr>
                </a:solidFill>
                <a:latin typeface="Segoe UI" panose="020B0502040204020203" pitchFamily="34" charset="0"/>
                <a:ea typeface="Segoe UI" panose="020B0502040204020203" pitchFamily="34" charset="0"/>
                <a:cs typeface="Segoe UI" panose="020B0502040204020203" pitchFamily="34" charset="0"/>
              </a:rPr>
              <a:t>Networking</a:t>
            </a:r>
          </a:p>
        </p:txBody>
      </p:sp>
      <p:sp>
        <p:nvSpPr>
          <p:cNvPr id="108" name="Rectangle 107"/>
          <p:cNvSpPr/>
          <p:nvPr/>
        </p:nvSpPr>
        <p:spPr>
          <a:xfrm>
            <a:off x="1427343" y="4124344"/>
            <a:ext cx="1637582" cy="380847"/>
          </a:xfrm>
          <a:prstGeom prst="rect">
            <a:avLst/>
          </a:prstGeom>
          <a:solidFill>
            <a:schemeClr val="bg1">
              <a:lumMod val="65000"/>
            </a:schemeClr>
          </a:solidFill>
          <a:ln w="9525" cap="flat" cmpd="sng" algn="ctr">
            <a:noFill/>
            <a:prstDash val="solid"/>
          </a:ln>
          <a:effectLst/>
        </p:spPr>
        <p:txBody>
          <a:bodyPr rtlCol="0" anchor="ctr" anchorCtr="0"/>
          <a:lstStyle/>
          <a:p>
            <a:pPr algn="ctr" defTabSz="1218198"/>
            <a:r>
              <a:rPr lang="en-US" sz="1300" dirty="0">
                <a:solidFill>
                  <a:srgbClr val="FFFFFF">
                    <a:alpha val="99000"/>
                  </a:srgbClr>
                </a:solidFill>
                <a:latin typeface="Segoe UI" panose="020B0502040204020203" pitchFamily="34" charset="0"/>
                <a:ea typeface="Segoe UI" panose="020B0502040204020203" pitchFamily="34" charset="0"/>
                <a:cs typeface="Segoe UI" panose="020B0502040204020203" pitchFamily="34" charset="0"/>
              </a:rPr>
              <a:t>O/S</a:t>
            </a:r>
          </a:p>
        </p:txBody>
      </p:sp>
      <p:sp>
        <p:nvSpPr>
          <p:cNvPr id="109" name="Rectangle 108"/>
          <p:cNvSpPr/>
          <p:nvPr/>
        </p:nvSpPr>
        <p:spPr>
          <a:xfrm>
            <a:off x="1427343" y="3669708"/>
            <a:ext cx="1637582" cy="380847"/>
          </a:xfrm>
          <a:prstGeom prst="rect">
            <a:avLst/>
          </a:prstGeom>
          <a:solidFill>
            <a:schemeClr val="bg1">
              <a:lumMod val="65000"/>
            </a:schemeClr>
          </a:solidFill>
          <a:ln w="9525" cap="flat" cmpd="sng" algn="ctr">
            <a:noFill/>
            <a:prstDash val="solid"/>
          </a:ln>
          <a:effectLst/>
        </p:spPr>
        <p:txBody>
          <a:bodyPr rtlCol="0" anchor="ctr" anchorCtr="0"/>
          <a:lstStyle/>
          <a:p>
            <a:pPr algn="ctr" defTabSz="1218198"/>
            <a:r>
              <a:rPr lang="en-US" sz="1300" dirty="0">
                <a:solidFill>
                  <a:srgbClr val="FFFFFF">
                    <a:alpha val="99000"/>
                  </a:srgbClr>
                </a:solidFill>
                <a:latin typeface="Segoe UI" panose="020B0502040204020203" pitchFamily="34" charset="0"/>
                <a:ea typeface="Segoe UI" panose="020B0502040204020203" pitchFamily="34" charset="0"/>
                <a:cs typeface="Segoe UI" panose="020B0502040204020203" pitchFamily="34" charset="0"/>
              </a:rPr>
              <a:t>Middleware</a:t>
            </a:r>
          </a:p>
        </p:txBody>
      </p:sp>
      <p:sp>
        <p:nvSpPr>
          <p:cNvPr id="110" name="Rectangle 109"/>
          <p:cNvSpPr/>
          <p:nvPr/>
        </p:nvSpPr>
        <p:spPr>
          <a:xfrm>
            <a:off x="1427343" y="4578980"/>
            <a:ext cx="1637582" cy="380847"/>
          </a:xfrm>
          <a:prstGeom prst="rect">
            <a:avLst/>
          </a:prstGeom>
          <a:solidFill>
            <a:schemeClr val="bg1">
              <a:lumMod val="65000"/>
            </a:schemeClr>
          </a:solidFill>
          <a:ln w="9525" cap="flat" cmpd="sng" algn="ctr">
            <a:noFill/>
            <a:prstDash val="solid"/>
          </a:ln>
          <a:effectLst/>
        </p:spPr>
        <p:txBody>
          <a:bodyPr rtlCol="0" anchor="ctr" anchorCtr="0"/>
          <a:lstStyle/>
          <a:p>
            <a:pPr algn="ctr" defTabSz="1218198"/>
            <a:r>
              <a:rPr lang="en-US" sz="1300" dirty="0">
                <a:solidFill>
                  <a:srgbClr val="FFFFFF">
                    <a:alpha val="99000"/>
                  </a:srgbClr>
                </a:solidFill>
                <a:latin typeface="Segoe UI" panose="020B0502040204020203" pitchFamily="34" charset="0"/>
                <a:ea typeface="Segoe UI" panose="020B0502040204020203" pitchFamily="34" charset="0"/>
                <a:cs typeface="Segoe UI" panose="020B0502040204020203" pitchFamily="34" charset="0"/>
              </a:rPr>
              <a:t>Virtualization</a:t>
            </a:r>
          </a:p>
        </p:txBody>
      </p:sp>
      <p:sp>
        <p:nvSpPr>
          <p:cNvPr id="111" name="Rectangle 110"/>
          <p:cNvSpPr/>
          <p:nvPr/>
        </p:nvSpPr>
        <p:spPr>
          <a:xfrm>
            <a:off x="1427343" y="2760436"/>
            <a:ext cx="1637582" cy="380847"/>
          </a:xfrm>
          <a:prstGeom prst="rect">
            <a:avLst/>
          </a:prstGeom>
          <a:solidFill>
            <a:schemeClr val="bg1">
              <a:lumMod val="65000"/>
            </a:schemeClr>
          </a:solidFill>
          <a:ln w="9525" cap="flat" cmpd="sng" algn="ctr">
            <a:noFill/>
            <a:prstDash val="solid"/>
          </a:ln>
          <a:effectLst/>
        </p:spPr>
        <p:txBody>
          <a:bodyPr rtlCol="0" anchor="ctr" anchorCtr="0"/>
          <a:lstStyle/>
          <a:p>
            <a:pPr algn="ctr" defTabSz="1218198"/>
            <a:r>
              <a:rPr lang="en-US" sz="1300" dirty="0">
                <a:solidFill>
                  <a:srgbClr val="FFFFFF">
                    <a:alpha val="99000"/>
                  </a:srgbClr>
                </a:solidFill>
                <a:latin typeface="Segoe UI" panose="020B0502040204020203" pitchFamily="34" charset="0"/>
                <a:ea typeface="Segoe UI" panose="020B0502040204020203" pitchFamily="34" charset="0"/>
                <a:cs typeface="Segoe UI" panose="020B0502040204020203" pitchFamily="34" charset="0"/>
              </a:rPr>
              <a:t>Data</a:t>
            </a:r>
          </a:p>
        </p:txBody>
      </p:sp>
      <p:sp>
        <p:nvSpPr>
          <p:cNvPr id="112" name="Rectangle 111"/>
          <p:cNvSpPr/>
          <p:nvPr/>
        </p:nvSpPr>
        <p:spPr>
          <a:xfrm>
            <a:off x="1427343" y="2305799"/>
            <a:ext cx="1637582" cy="380847"/>
          </a:xfrm>
          <a:prstGeom prst="rect">
            <a:avLst/>
          </a:prstGeom>
          <a:solidFill>
            <a:schemeClr val="bg1">
              <a:lumMod val="65000"/>
            </a:schemeClr>
          </a:solidFill>
          <a:ln w="9525" cap="flat" cmpd="sng" algn="ctr">
            <a:noFill/>
            <a:prstDash val="solid"/>
          </a:ln>
          <a:effectLst/>
        </p:spPr>
        <p:txBody>
          <a:bodyPr rtlCol="0" anchor="ctr" anchorCtr="0"/>
          <a:lstStyle/>
          <a:p>
            <a:pPr marL="0" lvl="1" algn="ctr" defTabSz="1218098" fontAlgn="base">
              <a:spcAft>
                <a:spcPct val="0"/>
              </a:spcAft>
            </a:pPr>
            <a:r>
              <a:rPr lang="en-US" sz="1300" dirty="0">
                <a:solidFill>
                  <a:schemeClr val="bg1"/>
                </a:solidFill>
                <a:latin typeface="Segoe UI" panose="020B0502040204020203" pitchFamily="34" charset="0"/>
                <a:ea typeface="+mj-ea"/>
                <a:cs typeface="Segoe UI" panose="020B0502040204020203" pitchFamily="34" charset="0"/>
              </a:rPr>
              <a:t>Applications</a:t>
            </a:r>
          </a:p>
        </p:txBody>
      </p:sp>
      <p:sp>
        <p:nvSpPr>
          <p:cNvPr id="113" name="Rectangle 112"/>
          <p:cNvSpPr/>
          <p:nvPr/>
        </p:nvSpPr>
        <p:spPr>
          <a:xfrm>
            <a:off x="1427343" y="3215073"/>
            <a:ext cx="1637582" cy="380847"/>
          </a:xfrm>
          <a:prstGeom prst="rect">
            <a:avLst/>
          </a:prstGeom>
          <a:solidFill>
            <a:schemeClr val="bg1">
              <a:lumMod val="65000"/>
            </a:schemeClr>
          </a:solidFill>
          <a:ln w="9525" cap="flat" cmpd="sng" algn="ctr">
            <a:noFill/>
            <a:prstDash val="solid"/>
          </a:ln>
          <a:effectLst/>
        </p:spPr>
        <p:txBody>
          <a:bodyPr rtlCol="0" anchor="ctr" anchorCtr="0"/>
          <a:lstStyle/>
          <a:p>
            <a:pPr algn="ctr" defTabSz="1218198"/>
            <a:r>
              <a:rPr lang="en-US" sz="1300" dirty="0">
                <a:solidFill>
                  <a:srgbClr val="FFFFFF">
                    <a:alpha val="99000"/>
                  </a:srgbClr>
                </a:solidFill>
                <a:latin typeface="Segoe UI" panose="020B0502040204020203" pitchFamily="34" charset="0"/>
                <a:ea typeface="Segoe UI" panose="020B0502040204020203" pitchFamily="34" charset="0"/>
                <a:cs typeface="Segoe UI" panose="020B0502040204020203" pitchFamily="34" charset="0"/>
              </a:rPr>
              <a:t>Runtime</a:t>
            </a:r>
          </a:p>
        </p:txBody>
      </p:sp>
      <p:sp>
        <p:nvSpPr>
          <p:cNvPr id="114" name="Left Brace 113"/>
          <p:cNvSpPr/>
          <p:nvPr/>
        </p:nvSpPr>
        <p:spPr>
          <a:xfrm>
            <a:off x="1178210" y="2305798"/>
            <a:ext cx="243513" cy="4017934"/>
          </a:xfrm>
          <a:prstGeom prst="leftBrace">
            <a:avLst>
              <a:gd name="adj1" fmla="val 0"/>
              <a:gd name="adj2" fmla="val 50000"/>
            </a:avLst>
          </a:prstGeom>
          <a:noFill/>
          <a:ln w="19050" cap="flat" cmpd="sng" algn="ctr">
            <a:solidFill>
              <a:schemeClr val="bg1"/>
            </a:solidFill>
            <a:prstDash val="solid"/>
          </a:ln>
          <a:effectLst/>
        </p:spPr>
        <p:txBody>
          <a:bodyPr rtlCol="0" anchor="ctr"/>
          <a:lstStyle/>
          <a:p>
            <a:pPr algn="ctr" defTabSz="1218198"/>
            <a:endParaRPr lang="en-US" sz="1799" dirty="0">
              <a:solidFill>
                <a:schemeClr val="bg1"/>
              </a:solidFill>
              <a:ea typeface="Segoe UI" pitchFamily="34" charset="0"/>
              <a:cs typeface="Segoe UI" pitchFamily="34" charset="0"/>
            </a:endParaRPr>
          </a:p>
        </p:txBody>
      </p:sp>
      <p:sp>
        <p:nvSpPr>
          <p:cNvPr id="115" name="TextBox 54"/>
          <p:cNvSpPr txBox="1"/>
          <p:nvPr/>
        </p:nvSpPr>
        <p:spPr>
          <a:xfrm rot="10800000" flipH="1">
            <a:off x="11202783" y="3280313"/>
            <a:ext cx="615553" cy="1987659"/>
          </a:xfrm>
          <a:prstGeom prst="rect">
            <a:avLst/>
          </a:prstGeom>
          <a:noFill/>
        </p:spPr>
        <p:txBody>
          <a:bodyPr vert="eaVert"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1218098" fontAlgn="base">
              <a:spcAft>
                <a:spcPct val="0"/>
              </a:spcAft>
            </a:pPr>
            <a:r>
              <a:rPr lang="en-US" sz="1400" dirty="0">
                <a:solidFill>
                  <a:schemeClr val="bg1"/>
                </a:solidFill>
                <a:latin typeface="Segoe UI" panose="020B0502040204020203" pitchFamily="34" charset="0"/>
                <a:ea typeface="+mj-ea"/>
                <a:cs typeface="Segoe UI" panose="020B0502040204020203" pitchFamily="34" charset="0"/>
              </a:rPr>
              <a:t>Scale, resilience and </a:t>
            </a:r>
            <a:br>
              <a:rPr lang="en-US" sz="1400" dirty="0">
                <a:solidFill>
                  <a:schemeClr val="bg1"/>
                </a:solidFill>
                <a:latin typeface="Segoe UI" panose="020B0502040204020203" pitchFamily="34" charset="0"/>
                <a:ea typeface="+mj-ea"/>
                <a:cs typeface="Segoe UI" panose="020B0502040204020203" pitchFamily="34" charset="0"/>
              </a:rPr>
            </a:br>
            <a:r>
              <a:rPr lang="en-US" sz="1400" dirty="0">
                <a:solidFill>
                  <a:schemeClr val="bg1"/>
                </a:solidFill>
                <a:latin typeface="Segoe UI" panose="020B0502040204020203" pitchFamily="34" charset="0"/>
                <a:ea typeface="+mj-ea"/>
                <a:cs typeface="Segoe UI" panose="020B0502040204020203" pitchFamily="34" charset="0"/>
              </a:rPr>
              <a:t>management by vendor</a:t>
            </a:r>
          </a:p>
        </p:txBody>
      </p:sp>
      <p:sp>
        <p:nvSpPr>
          <p:cNvPr id="116" name="Left Brace 115"/>
          <p:cNvSpPr/>
          <p:nvPr/>
        </p:nvSpPr>
        <p:spPr>
          <a:xfrm flipH="1">
            <a:off x="10969272" y="2305998"/>
            <a:ext cx="243513" cy="4017934"/>
          </a:xfrm>
          <a:prstGeom prst="leftBrace">
            <a:avLst>
              <a:gd name="adj1" fmla="val 0"/>
              <a:gd name="adj2" fmla="val 50000"/>
            </a:avLst>
          </a:prstGeom>
          <a:noFill/>
          <a:ln w="19050" cap="flat" cmpd="sng" algn="ctr">
            <a:solidFill>
              <a:schemeClr val="bg1"/>
            </a:solidFill>
            <a:prstDash val="solid"/>
          </a:ln>
          <a:effectLst/>
        </p:spPr>
        <p:txBody>
          <a:bodyPr rtlCol="0" anchor="ctr"/>
          <a:lstStyle/>
          <a:p>
            <a:pPr algn="ctr" defTabSz="1218198"/>
            <a:endParaRPr lang="en-US" sz="1799" dirty="0">
              <a:solidFill>
                <a:schemeClr val="bg1"/>
              </a:solidFill>
              <a:ea typeface="Segoe UI" pitchFamily="34" charset="0"/>
              <a:cs typeface="Segoe UI" pitchFamily="34" charset="0"/>
            </a:endParaRPr>
          </a:p>
        </p:txBody>
      </p:sp>
      <p:sp>
        <p:nvSpPr>
          <p:cNvPr id="2" name="Rectangle 1"/>
          <p:cNvSpPr/>
          <p:nvPr/>
        </p:nvSpPr>
        <p:spPr>
          <a:xfrm>
            <a:off x="539109" y="152401"/>
            <a:ext cx="3559179" cy="830997"/>
          </a:xfrm>
          <a:prstGeom prst="rect">
            <a:avLst/>
          </a:prstGeom>
        </p:spPr>
        <p:txBody>
          <a:bodyPr wrap="none">
            <a:spAutoFit/>
          </a:bodyPr>
          <a:lstStyle/>
          <a:p>
            <a:pPr>
              <a:spcBef>
                <a:spcPts val="1799"/>
              </a:spcBef>
            </a:pPr>
            <a:r>
              <a:rPr lang="en-US" sz="4800" dirty="0">
                <a:solidFill>
                  <a:schemeClr val="bg1"/>
                </a:solidFill>
                <a:latin typeface="+mj-lt"/>
              </a:rPr>
              <a:t>Wat is Cloud?</a:t>
            </a:r>
          </a:p>
        </p:txBody>
      </p:sp>
      <p:cxnSp>
        <p:nvCxnSpPr>
          <p:cNvPr id="4" name="Straight Connector 3"/>
          <p:cNvCxnSpPr/>
          <p:nvPr/>
        </p:nvCxnSpPr>
        <p:spPr>
          <a:xfrm>
            <a:off x="1178210" y="1428750"/>
            <a:ext cx="712447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a:xfrm>
            <a:off x="8990950" y="1428750"/>
            <a:ext cx="2688549"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2132104"/>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0.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1.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2.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3.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4.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5.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4.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5.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6.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7.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8.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9.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2952</TotalTime>
  <Words>950</Words>
  <Application>Microsoft Office PowerPoint</Application>
  <PresentationFormat>Widescreen</PresentationFormat>
  <Paragraphs>263</Paragraphs>
  <Slides>16</Slides>
  <Notes>16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Kozuka Gothic Pro R</vt:lpstr>
      <vt:lpstr>Arial</vt:lpstr>
      <vt:lpstr>Calibri</vt:lpstr>
      <vt:lpstr>Calibri Light</vt:lpstr>
      <vt:lpstr>メイリオ</vt:lpstr>
      <vt:lpstr>Segoe UI</vt:lpstr>
      <vt:lpstr>Segoe UI Light</vt:lpstr>
      <vt:lpstr>Times New Roman</vt:lpstr>
      <vt:lpstr>Office Theme</vt:lpstr>
      <vt:lpstr>PowerPoint Presentation</vt:lpstr>
      <vt:lpstr>Agenda</vt:lpstr>
      <vt:lpstr>PowerPoint Presentation</vt:lpstr>
      <vt:lpstr>Waarom Cloud?</vt:lpstr>
      <vt:lpstr>PowerPoint Presentation</vt:lpstr>
      <vt:lpstr>PowerPoint Presentation</vt:lpstr>
      <vt:lpstr>PowerPoint Presentation</vt:lpstr>
      <vt:lpstr>Waarom Cloud in het onderwijs?</vt:lpstr>
      <vt:lpstr>PowerPoint Presentation</vt:lpstr>
      <vt:lpstr>PowerPoint Presentation</vt:lpstr>
      <vt:lpstr>PowerPoint Presentation</vt:lpstr>
      <vt:lpstr>15 min pauze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Stijn Michiels</dc:creator>
  <cp:lastModifiedBy>Stijn Michiels</cp:lastModifiedBy>
  <cp:revision>103</cp:revision>
  <dcterms:created xsi:type="dcterms:W3CDTF">2015-06-03T20:29:01Z</dcterms:created>
  <dcterms:modified xsi:type="dcterms:W3CDTF">2016-02-25T08:10:51Z</dcterms:modified>
</cp:coreProperties>
</file>