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40" r:id="rId4"/>
  </p:sldMasterIdLst>
  <p:notesMasterIdLst>
    <p:notesMasterId r:id="rId65"/>
  </p:notesMasterIdLst>
  <p:handoutMasterIdLst>
    <p:handoutMasterId r:id="rId66"/>
  </p:handoutMasterIdLst>
  <p:sldIdLst>
    <p:sldId id="273" r:id="rId5"/>
    <p:sldId id="468" r:id="rId6"/>
    <p:sldId id="601" r:id="rId7"/>
    <p:sldId id="599" r:id="rId8"/>
    <p:sldId id="607" r:id="rId9"/>
    <p:sldId id="598" r:id="rId10"/>
    <p:sldId id="596" r:id="rId11"/>
    <p:sldId id="600" r:id="rId12"/>
    <p:sldId id="512" r:id="rId13"/>
    <p:sldId id="608" r:id="rId14"/>
    <p:sldId id="639" r:id="rId15"/>
    <p:sldId id="640" r:id="rId16"/>
    <p:sldId id="641" r:id="rId17"/>
    <p:sldId id="671" r:id="rId18"/>
    <p:sldId id="642" r:id="rId19"/>
    <p:sldId id="643" r:id="rId20"/>
    <p:sldId id="644" r:id="rId21"/>
    <p:sldId id="549" r:id="rId22"/>
    <p:sldId id="550" r:id="rId23"/>
    <p:sldId id="551" r:id="rId24"/>
    <p:sldId id="552" r:id="rId25"/>
    <p:sldId id="553" r:id="rId26"/>
    <p:sldId id="554" r:id="rId27"/>
    <p:sldId id="555" r:id="rId28"/>
    <p:sldId id="556" r:id="rId29"/>
    <p:sldId id="557" r:id="rId30"/>
    <p:sldId id="558" r:id="rId31"/>
    <p:sldId id="559" r:id="rId32"/>
    <p:sldId id="654" r:id="rId33"/>
    <p:sldId id="560" r:id="rId34"/>
    <p:sldId id="561" r:id="rId35"/>
    <p:sldId id="562" r:id="rId36"/>
    <p:sldId id="616" r:id="rId37"/>
    <p:sldId id="563" r:id="rId38"/>
    <p:sldId id="564" r:id="rId39"/>
    <p:sldId id="565" r:id="rId40"/>
    <p:sldId id="566" r:id="rId41"/>
    <p:sldId id="617" r:id="rId42"/>
    <p:sldId id="567" r:id="rId43"/>
    <p:sldId id="568" r:id="rId44"/>
    <p:sldId id="569" r:id="rId45"/>
    <p:sldId id="570" r:id="rId46"/>
    <p:sldId id="618" r:id="rId47"/>
    <p:sldId id="619" r:id="rId48"/>
    <p:sldId id="571" r:id="rId49"/>
    <p:sldId id="572" r:id="rId50"/>
    <p:sldId id="573" r:id="rId51"/>
    <p:sldId id="645" r:id="rId52"/>
    <p:sldId id="646" r:id="rId53"/>
    <p:sldId id="652" r:id="rId54"/>
    <p:sldId id="658" r:id="rId55"/>
    <p:sldId id="690" r:id="rId56"/>
    <p:sldId id="674" r:id="rId57"/>
    <p:sldId id="675" r:id="rId58"/>
    <p:sldId id="679" r:id="rId59"/>
    <p:sldId id="678" r:id="rId60"/>
    <p:sldId id="672" r:id="rId61"/>
    <p:sldId id="682" r:id="rId62"/>
    <p:sldId id="689" r:id="rId63"/>
    <p:sldId id="574"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6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71"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 Mazumdar" userId="152662cad9515c7f" providerId="LiveId" clId="{B2262082-EC20-4548-A36A-2D5A325B55FA}"/>
    <pc:docChg chg="delSld">
      <pc:chgData name="A Mazumdar" userId="152662cad9515c7f" providerId="LiveId" clId="{B2262082-EC20-4548-A36A-2D5A325B55FA}" dt="2022-08-10T06:25:53.143" v="1" actId="47"/>
      <pc:docMkLst>
        <pc:docMk/>
      </pc:docMkLst>
      <pc:sldChg chg="del">
        <pc:chgData name="A Mazumdar" userId="152662cad9515c7f" providerId="LiveId" clId="{B2262082-EC20-4548-A36A-2D5A325B55FA}" dt="2022-08-10T06:25:53.143" v="1" actId="47"/>
        <pc:sldMkLst>
          <pc:docMk/>
          <pc:sldMk cId="1482964114" sldId="666"/>
        </pc:sldMkLst>
      </pc:sldChg>
      <pc:sldChg chg="del">
        <pc:chgData name="A Mazumdar" userId="152662cad9515c7f" providerId="LiveId" clId="{B2262082-EC20-4548-A36A-2D5A325B55FA}" dt="2022-08-10T06:25:49.251" v="0" actId="47"/>
        <pc:sldMkLst>
          <pc:docMk/>
          <pc:sldMk cId="1522361377" sldId="667"/>
        </pc:sldMkLst>
      </pc:sldChg>
    </pc:docChg>
  </pc:docChgLst>
  <pc:docChgLst>
    <pc:chgData name="A Mazumdar" userId="152662cad9515c7f" providerId="LiveId" clId="{D86D2A35-189B-4963-A6FF-E0D74B683F72}"/>
    <pc:docChg chg="undo custSel addSld delSld modSld">
      <pc:chgData name="A Mazumdar" userId="152662cad9515c7f" providerId="LiveId" clId="{D86D2A35-189B-4963-A6FF-E0D74B683F72}" dt="2022-08-10T05:15:35.477" v="307" actId="1076"/>
      <pc:docMkLst>
        <pc:docMk/>
      </pc:docMkLst>
      <pc:sldChg chg="addSp delSp modSp mod">
        <pc:chgData name="A Mazumdar" userId="152662cad9515c7f" providerId="LiveId" clId="{D86D2A35-189B-4963-A6FF-E0D74B683F72}" dt="2022-08-05T03:06:26.520" v="11"/>
        <pc:sldMkLst>
          <pc:docMk/>
          <pc:sldMk cId="3005603574" sldId="273"/>
        </pc:sldMkLst>
        <pc:spChg chg="mod">
          <ac:chgData name="A Mazumdar" userId="152662cad9515c7f" providerId="LiveId" clId="{D86D2A35-189B-4963-A6FF-E0D74B683F72}" dt="2022-08-05T01:58:45.746" v="2" actId="1076"/>
          <ac:spMkLst>
            <pc:docMk/>
            <pc:sldMk cId="3005603574" sldId="273"/>
            <ac:spMk id="7" creationId="{00000000-0000-0000-0000-000000000000}"/>
          </ac:spMkLst>
        </pc:spChg>
        <pc:spChg chg="del">
          <ac:chgData name="A Mazumdar" userId="152662cad9515c7f" providerId="LiveId" clId="{D86D2A35-189B-4963-A6FF-E0D74B683F72}" dt="2022-08-05T01:58:22.850" v="0" actId="478"/>
          <ac:spMkLst>
            <pc:docMk/>
            <pc:sldMk cId="3005603574" sldId="273"/>
            <ac:spMk id="9" creationId="{06CCE5FD-4040-5BDB-22B4-31F2766BD74E}"/>
          </ac:spMkLst>
        </pc:spChg>
        <pc:picChg chg="add mod">
          <ac:chgData name="A Mazumdar" userId="152662cad9515c7f" providerId="LiveId" clId="{D86D2A35-189B-4963-A6FF-E0D74B683F72}" dt="2022-08-05T03:06:26.520" v="11"/>
          <ac:picMkLst>
            <pc:docMk/>
            <pc:sldMk cId="3005603574" sldId="273"/>
            <ac:picMk id="10" creationId="{AEEA4F0A-5236-21C2-5057-465BEB7BE9F0}"/>
          </ac:picMkLst>
        </pc:picChg>
      </pc:sldChg>
      <pc:sldChg chg="addSp modSp">
        <pc:chgData name="A Mazumdar" userId="152662cad9515c7f" providerId="LiveId" clId="{D86D2A35-189B-4963-A6FF-E0D74B683F72}" dt="2022-08-05T03:06:47.333" v="13"/>
        <pc:sldMkLst>
          <pc:docMk/>
          <pc:sldMk cId="3480599606" sldId="468"/>
        </pc:sldMkLst>
        <pc:picChg chg="add mod">
          <ac:chgData name="A Mazumdar" userId="152662cad9515c7f" providerId="LiveId" clId="{D86D2A35-189B-4963-A6FF-E0D74B683F72}" dt="2022-08-05T03:06:47.333" v="13"/>
          <ac:picMkLst>
            <pc:docMk/>
            <pc:sldMk cId="3480599606" sldId="468"/>
            <ac:picMk id="11" creationId="{A0DAB61B-37A8-1EFF-9A5E-6CA7DDBE79AA}"/>
          </ac:picMkLst>
        </pc:picChg>
      </pc:sldChg>
      <pc:sldChg chg="modSp mod">
        <pc:chgData name="A Mazumdar" userId="152662cad9515c7f" providerId="LiveId" clId="{D86D2A35-189B-4963-A6FF-E0D74B683F72}" dt="2022-08-05T06:04:32.160" v="52" actId="1076"/>
        <pc:sldMkLst>
          <pc:docMk/>
          <pc:sldMk cId="2785274598" sldId="512"/>
        </pc:sldMkLst>
        <pc:spChg chg="mod">
          <ac:chgData name="A Mazumdar" userId="152662cad9515c7f" providerId="LiveId" clId="{D86D2A35-189B-4963-A6FF-E0D74B683F72}" dt="2022-08-05T06:04:32.160" v="52" actId="1076"/>
          <ac:spMkLst>
            <pc:docMk/>
            <pc:sldMk cId="2785274598" sldId="512"/>
            <ac:spMk id="2" creationId="{00000000-0000-0000-0000-000000000000}"/>
          </ac:spMkLst>
        </pc:spChg>
        <pc:spChg chg="mod">
          <ac:chgData name="A Mazumdar" userId="152662cad9515c7f" providerId="LiveId" clId="{D86D2A35-189B-4963-A6FF-E0D74B683F72}" dt="2022-08-05T06:04:25.759" v="51" actId="1076"/>
          <ac:spMkLst>
            <pc:docMk/>
            <pc:sldMk cId="2785274598" sldId="512"/>
            <ac:spMk id="3" creationId="{00000000-0000-0000-0000-000000000000}"/>
          </ac:spMkLst>
        </pc:spChg>
      </pc:sldChg>
      <pc:sldChg chg="delSp modSp del mod modClrScheme chgLayout">
        <pc:chgData name="A Mazumdar" userId="152662cad9515c7f" providerId="LiveId" clId="{D86D2A35-189B-4963-A6FF-E0D74B683F72}" dt="2022-08-09T03:06:06.835" v="157" actId="478"/>
        <pc:sldMkLst>
          <pc:docMk/>
          <pc:sldMk cId="2422183653" sldId="549"/>
        </pc:sldMkLst>
        <pc:spChg chg="del mod ord">
          <ac:chgData name="A Mazumdar" userId="152662cad9515c7f" providerId="LiveId" clId="{D86D2A35-189B-4963-A6FF-E0D74B683F72}" dt="2022-08-09T03:06:06.835" v="157" actId="478"/>
          <ac:spMkLst>
            <pc:docMk/>
            <pc:sldMk cId="2422183653" sldId="549"/>
            <ac:spMk id="2" creationId="{00000000-0000-0000-0000-000000000000}"/>
          </ac:spMkLst>
        </pc:spChg>
        <pc:spChg chg="mod ord">
          <ac:chgData name="A Mazumdar" userId="152662cad9515c7f" providerId="LiveId" clId="{D86D2A35-189B-4963-A6FF-E0D74B683F72}" dt="2022-08-09T03:05:53.384" v="155" actId="700"/>
          <ac:spMkLst>
            <pc:docMk/>
            <pc:sldMk cId="2422183653" sldId="549"/>
            <ac:spMk id="3" creationId="{00000000-0000-0000-0000-000000000000}"/>
          </ac:spMkLst>
        </pc:spChg>
        <pc:spChg chg="mod ord">
          <ac:chgData name="A Mazumdar" userId="152662cad9515c7f" providerId="LiveId" clId="{D86D2A35-189B-4963-A6FF-E0D74B683F72}" dt="2022-08-09T03:05:53.384" v="155" actId="700"/>
          <ac:spMkLst>
            <pc:docMk/>
            <pc:sldMk cId="2422183653" sldId="549"/>
            <ac:spMk id="4" creationId="{00000000-0000-0000-0000-000000000000}"/>
          </ac:spMkLst>
        </pc:spChg>
        <pc:spChg chg="mod ord">
          <ac:chgData name="A Mazumdar" userId="152662cad9515c7f" providerId="LiveId" clId="{D86D2A35-189B-4963-A6FF-E0D74B683F72}" dt="2022-08-09T03:05:53.384" v="155" actId="700"/>
          <ac:spMkLst>
            <pc:docMk/>
            <pc:sldMk cId="2422183653" sldId="549"/>
            <ac:spMk id="5" creationId="{00000000-0000-0000-0000-000000000000}"/>
          </ac:spMkLst>
        </pc:spChg>
      </pc:sldChg>
      <pc:sldChg chg="modSp del mod modClrScheme chgLayout">
        <pc:chgData name="A Mazumdar" userId="152662cad9515c7f" providerId="LiveId" clId="{D86D2A35-189B-4963-A6FF-E0D74B683F72}" dt="2022-08-10T05:14:58.167" v="299" actId="1076"/>
        <pc:sldMkLst>
          <pc:docMk/>
          <pc:sldMk cId="2027961900" sldId="550"/>
        </pc:sldMkLst>
        <pc:spChg chg="mod ord">
          <ac:chgData name="A Mazumdar" userId="152662cad9515c7f" providerId="LiveId" clId="{D86D2A35-189B-4963-A6FF-E0D74B683F72}" dt="2022-08-10T05:14:47.127" v="297" actId="1076"/>
          <ac:spMkLst>
            <pc:docMk/>
            <pc:sldMk cId="2027961900" sldId="550"/>
            <ac:spMk id="2" creationId="{00000000-0000-0000-0000-000000000000}"/>
          </ac:spMkLst>
        </pc:spChg>
        <pc:spChg chg="mod ord">
          <ac:chgData name="A Mazumdar" userId="152662cad9515c7f" providerId="LiveId" clId="{D86D2A35-189B-4963-A6FF-E0D74B683F72}" dt="2022-08-10T05:14:58.167" v="299" actId="1076"/>
          <ac:spMkLst>
            <pc:docMk/>
            <pc:sldMk cId="2027961900" sldId="550"/>
            <ac:spMk id="3" creationId="{00000000-0000-0000-0000-000000000000}"/>
          </ac:spMkLst>
        </pc:spChg>
        <pc:spChg chg="mod ord">
          <ac:chgData name="A Mazumdar" userId="152662cad9515c7f" providerId="LiveId" clId="{D86D2A35-189B-4963-A6FF-E0D74B683F72}" dt="2022-08-09T03:05:53.384" v="155" actId="700"/>
          <ac:spMkLst>
            <pc:docMk/>
            <pc:sldMk cId="2027961900" sldId="550"/>
            <ac:spMk id="4" creationId="{00000000-0000-0000-0000-000000000000}"/>
          </ac:spMkLst>
        </pc:spChg>
        <pc:spChg chg="mod ord">
          <ac:chgData name="A Mazumdar" userId="152662cad9515c7f" providerId="LiveId" clId="{D86D2A35-189B-4963-A6FF-E0D74B683F72}" dt="2022-08-09T03:05:53.384" v="155" actId="700"/>
          <ac:spMkLst>
            <pc:docMk/>
            <pc:sldMk cId="2027961900" sldId="550"/>
            <ac:spMk id="5" creationId="{00000000-0000-0000-0000-000000000000}"/>
          </ac:spMkLst>
        </pc:spChg>
      </pc:sldChg>
      <pc:sldChg chg="modSp del mod modClrScheme chgLayout">
        <pc:chgData name="A Mazumdar" userId="152662cad9515c7f" providerId="LiveId" clId="{D86D2A35-189B-4963-A6FF-E0D74B683F72}" dt="2022-08-10T05:15:08.232" v="301" actId="1076"/>
        <pc:sldMkLst>
          <pc:docMk/>
          <pc:sldMk cId="589676549" sldId="551"/>
        </pc:sldMkLst>
        <pc:spChg chg="mod ord">
          <ac:chgData name="A Mazumdar" userId="152662cad9515c7f" providerId="LiveId" clId="{D86D2A35-189B-4963-A6FF-E0D74B683F72}" dt="2022-08-10T05:15:03.590" v="300" actId="1076"/>
          <ac:spMkLst>
            <pc:docMk/>
            <pc:sldMk cId="589676549" sldId="551"/>
            <ac:spMk id="2" creationId="{00000000-0000-0000-0000-000000000000}"/>
          </ac:spMkLst>
        </pc:spChg>
        <pc:spChg chg="mod ord">
          <ac:chgData name="A Mazumdar" userId="152662cad9515c7f" providerId="LiveId" clId="{D86D2A35-189B-4963-A6FF-E0D74B683F72}" dt="2022-08-10T05:15:08.232" v="301" actId="1076"/>
          <ac:spMkLst>
            <pc:docMk/>
            <pc:sldMk cId="589676549" sldId="551"/>
            <ac:spMk id="3" creationId="{00000000-0000-0000-0000-000000000000}"/>
          </ac:spMkLst>
        </pc:spChg>
        <pc:spChg chg="mod ord">
          <ac:chgData name="A Mazumdar" userId="152662cad9515c7f" providerId="LiveId" clId="{D86D2A35-189B-4963-A6FF-E0D74B683F72}" dt="2022-08-09T03:05:53.384" v="155" actId="700"/>
          <ac:spMkLst>
            <pc:docMk/>
            <pc:sldMk cId="589676549" sldId="551"/>
            <ac:spMk id="4" creationId="{00000000-0000-0000-0000-000000000000}"/>
          </ac:spMkLst>
        </pc:spChg>
        <pc:spChg chg="mod ord">
          <ac:chgData name="A Mazumdar" userId="152662cad9515c7f" providerId="LiveId" clId="{D86D2A35-189B-4963-A6FF-E0D74B683F72}" dt="2022-08-09T03:05:53.384" v="155" actId="700"/>
          <ac:spMkLst>
            <pc:docMk/>
            <pc:sldMk cId="589676549" sldId="551"/>
            <ac:spMk id="5" creationId="{00000000-0000-0000-0000-000000000000}"/>
          </ac:spMkLst>
        </pc:spChg>
      </pc:sldChg>
      <pc:sldChg chg="modSp del mod modClrScheme chgLayout">
        <pc:chgData name="A Mazumdar" userId="152662cad9515c7f" providerId="LiveId" clId="{D86D2A35-189B-4963-A6FF-E0D74B683F72}" dt="2022-08-10T05:15:17.516" v="303" actId="1076"/>
        <pc:sldMkLst>
          <pc:docMk/>
          <pc:sldMk cId="638402603" sldId="552"/>
        </pc:sldMkLst>
        <pc:spChg chg="mod ord">
          <ac:chgData name="A Mazumdar" userId="152662cad9515c7f" providerId="LiveId" clId="{D86D2A35-189B-4963-A6FF-E0D74B683F72}" dt="2022-08-10T05:15:17.516" v="303" actId="1076"/>
          <ac:spMkLst>
            <pc:docMk/>
            <pc:sldMk cId="638402603" sldId="552"/>
            <ac:spMk id="2" creationId="{00000000-0000-0000-0000-000000000000}"/>
          </ac:spMkLst>
        </pc:spChg>
        <pc:spChg chg="mod ord">
          <ac:chgData name="A Mazumdar" userId="152662cad9515c7f" providerId="LiveId" clId="{D86D2A35-189B-4963-A6FF-E0D74B683F72}" dt="2022-08-10T05:15:13.881" v="302" actId="1076"/>
          <ac:spMkLst>
            <pc:docMk/>
            <pc:sldMk cId="638402603" sldId="552"/>
            <ac:spMk id="3" creationId="{00000000-0000-0000-0000-000000000000}"/>
          </ac:spMkLst>
        </pc:spChg>
        <pc:spChg chg="mod ord">
          <ac:chgData name="A Mazumdar" userId="152662cad9515c7f" providerId="LiveId" clId="{D86D2A35-189B-4963-A6FF-E0D74B683F72}" dt="2022-08-09T03:05:53.384" v="155" actId="700"/>
          <ac:spMkLst>
            <pc:docMk/>
            <pc:sldMk cId="638402603" sldId="552"/>
            <ac:spMk id="4" creationId="{00000000-0000-0000-0000-000000000000}"/>
          </ac:spMkLst>
        </pc:spChg>
        <pc:spChg chg="mod ord">
          <ac:chgData name="A Mazumdar" userId="152662cad9515c7f" providerId="LiveId" clId="{D86D2A35-189B-4963-A6FF-E0D74B683F72}" dt="2022-08-09T03:05:53.384" v="155" actId="700"/>
          <ac:spMkLst>
            <pc:docMk/>
            <pc:sldMk cId="638402603" sldId="552"/>
            <ac:spMk id="5" creationId="{00000000-0000-0000-0000-000000000000}"/>
          </ac:spMkLst>
        </pc:spChg>
      </pc:sldChg>
      <pc:sldChg chg="modSp del mod modClrScheme chgLayout">
        <pc:chgData name="A Mazumdar" userId="152662cad9515c7f" providerId="LiveId" clId="{D86D2A35-189B-4963-A6FF-E0D74B683F72}" dt="2022-08-10T05:15:26.366" v="305" actId="1076"/>
        <pc:sldMkLst>
          <pc:docMk/>
          <pc:sldMk cId="3030398272" sldId="553"/>
        </pc:sldMkLst>
        <pc:spChg chg="mod ord">
          <ac:chgData name="A Mazumdar" userId="152662cad9515c7f" providerId="LiveId" clId="{D86D2A35-189B-4963-A6FF-E0D74B683F72}" dt="2022-08-10T05:15:26.366" v="305" actId="1076"/>
          <ac:spMkLst>
            <pc:docMk/>
            <pc:sldMk cId="3030398272" sldId="553"/>
            <ac:spMk id="2" creationId="{00000000-0000-0000-0000-000000000000}"/>
          </ac:spMkLst>
        </pc:spChg>
        <pc:spChg chg="mod ord">
          <ac:chgData name="A Mazumdar" userId="152662cad9515c7f" providerId="LiveId" clId="{D86D2A35-189B-4963-A6FF-E0D74B683F72}" dt="2022-08-10T05:15:21.919" v="304" actId="1076"/>
          <ac:spMkLst>
            <pc:docMk/>
            <pc:sldMk cId="3030398272" sldId="553"/>
            <ac:spMk id="3" creationId="{00000000-0000-0000-0000-000000000000}"/>
          </ac:spMkLst>
        </pc:spChg>
        <pc:spChg chg="mod ord">
          <ac:chgData name="A Mazumdar" userId="152662cad9515c7f" providerId="LiveId" clId="{D86D2A35-189B-4963-A6FF-E0D74B683F72}" dt="2022-08-09T03:05:53.384" v="155" actId="700"/>
          <ac:spMkLst>
            <pc:docMk/>
            <pc:sldMk cId="3030398272" sldId="553"/>
            <ac:spMk id="4" creationId="{00000000-0000-0000-0000-000000000000}"/>
          </ac:spMkLst>
        </pc:spChg>
        <pc:spChg chg="mod ord">
          <ac:chgData name="A Mazumdar" userId="152662cad9515c7f" providerId="LiveId" clId="{D86D2A35-189B-4963-A6FF-E0D74B683F72}" dt="2022-08-09T03:05:53.384" v="155" actId="700"/>
          <ac:spMkLst>
            <pc:docMk/>
            <pc:sldMk cId="3030398272" sldId="553"/>
            <ac:spMk id="5" creationId="{00000000-0000-0000-0000-000000000000}"/>
          </ac:spMkLst>
        </pc:spChg>
      </pc:sldChg>
      <pc:sldChg chg="modSp del mod modClrScheme chgLayout">
        <pc:chgData name="A Mazumdar" userId="152662cad9515c7f" providerId="LiveId" clId="{D86D2A35-189B-4963-A6FF-E0D74B683F72}" dt="2022-08-10T05:15:35.477" v="307" actId="1076"/>
        <pc:sldMkLst>
          <pc:docMk/>
          <pc:sldMk cId="915367928" sldId="554"/>
        </pc:sldMkLst>
        <pc:spChg chg="mod ord">
          <ac:chgData name="A Mazumdar" userId="152662cad9515c7f" providerId="LiveId" clId="{D86D2A35-189B-4963-A6FF-E0D74B683F72}" dt="2022-08-10T05:15:35.477" v="307" actId="1076"/>
          <ac:spMkLst>
            <pc:docMk/>
            <pc:sldMk cId="915367928" sldId="554"/>
            <ac:spMk id="2" creationId="{00000000-0000-0000-0000-000000000000}"/>
          </ac:spMkLst>
        </pc:spChg>
        <pc:spChg chg="mod ord">
          <ac:chgData name="A Mazumdar" userId="152662cad9515c7f" providerId="LiveId" clId="{D86D2A35-189B-4963-A6FF-E0D74B683F72}" dt="2022-08-10T05:15:30.964" v="306" actId="1076"/>
          <ac:spMkLst>
            <pc:docMk/>
            <pc:sldMk cId="915367928" sldId="554"/>
            <ac:spMk id="3" creationId="{00000000-0000-0000-0000-000000000000}"/>
          </ac:spMkLst>
        </pc:spChg>
        <pc:spChg chg="mod ord">
          <ac:chgData name="A Mazumdar" userId="152662cad9515c7f" providerId="LiveId" clId="{D86D2A35-189B-4963-A6FF-E0D74B683F72}" dt="2022-08-09T03:05:53.384" v="155" actId="700"/>
          <ac:spMkLst>
            <pc:docMk/>
            <pc:sldMk cId="915367928" sldId="554"/>
            <ac:spMk id="4" creationId="{00000000-0000-0000-0000-000000000000}"/>
          </ac:spMkLst>
        </pc:spChg>
        <pc:spChg chg="mod ord">
          <ac:chgData name="A Mazumdar" userId="152662cad9515c7f" providerId="LiveId" clId="{D86D2A35-189B-4963-A6FF-E0D74B683F72}" dt="2022-08-09T03:05:53.384" v="155" actId="700"/>
          <ac:spMkLst>
            <pc:docMk/>
            <pc:sldMk cId="915367928" sldId="554"/>
            <ac:spMk id="5" creationId="{00000000-0000-0000-0000-000000000000}"/>
          </ac:spMkLst>
        </pc:spChg>
      </pc:sldChg>
      <pc:sldChg chg="modSp del mod modClrScheme chgLayout">
        <pc:chgData name="A Mazumdar" userId="152662cad9515c7f" providerId="LiveId" clId="{D86D2A35-189B-4963-A6FF-E0D74B683F72}" dt="2022-08-09T03:07:29.620" v="173" actId="1076"/>
        <pc:sldMkLst>
          <pc:docMk/>
          <pc:sldMk cId="15599587" sldId="555"/>
        </pc:sldMkLst>
        <pc:spChg chg="mod ord">
          <ac:chgData name="A Mazumdar" userId="152662cad9515c7f" providerId="LiveId" clId="{D86D2A35-189B-4963-A6FF-E0D74B683F72}" dt="2022-08-09T03:07:25.901" v="172" actId="207"/>
          <ac:spMkLst>
            <pc:docMk/>
            <pc:sldMk cId="15599587" sldId="555"/>
            <ac:spMk id="2" creationId="{00000000-0000-0000-0000-000000000000}"/>
          </ac:spMkLst>
        </pc:spChg>
        <pc:spChg chg="mod ord">
          <ac:chgData name="A Mazumdar" userId="152662cad9515c7f" providerId="LiveId" clId="{D86D2A35-189B-4963-A6FF-E0D74B683F72}" dt="2022-08-09T03:07:29.620" v="173" actId="1076"/>
          <ac:spMkLst>
            <pc:docMk/>
            <pc:sldMk cId="15599587" sldId="555"/>
            <ac:spMk id="3" creationId="{00000000-0000-0000-0000-000000000000}"/>
          </ac:spMkLst>
        </pc:spChg>
        <pc:spChg chg="mod ord">
          <ac:chgData name="A Mazumdar" userId="152662cad9515c7f" providerId="LiveId" clId="{D86D2A35-189B-4963-A6FF-E0D74B683F72}" dt="2022-08-09T03:05:53.384" v="155" actId="700"/>
          <ac:spMkLst>
            <pc:docMk/>
            <pc:sldMk cId="15599587" sldId="555"/>
            <ac:spMk id="4" creationId="{00000000-0000-0000-0000-000000000000}"/>
          </ac:spMkLst>
        </pc:spChg>
        <pc:spChg chg="mod ord">
          <ac:chgData name="A Mazumdar" userId="152662cad9515c7f" providerId="LiveId" clId="{D86D2A35-189B-4963-A6FF-E0D74B683F72}" dt="2022-08-09T03:05:53.384" v="155" actId="700"/>
          <ac:spMkLst>
            <pc:docMk/>
            <pc:sldMk cId="15599587" sldId="555"/>
            <ac:spMk id="5" creationId="{00000000-0000-0000-0000-000000000000}"/>
          </ac:spMkLst>
        </pc:spChg>
      </pc:sldChg>
      <pc:sldChg chg="modSp del mod modClrScheme chgLayout">
        <pc:chgData name="A Mazumdar" userId="152662cad9515c7f" providerId="LiveId" clId="{D86D2A35-189B-4963-A6FF-E0D74B683F72}" dt="2022-08-09T03:07:42.940" v="176" actId="1076"/>
        <pc:sldMkLst>
          <pc:docMk/>
          <pc:sldMk cId="4105640753" sldId="556"/>
        </pc:sldMkLst>
        <pc:spChg chg="mod ord">
          <ac:chgData name="A Mazumdar" userId="152662cad9515c7f" providerId="LiveId" clId="{D86D2A35-189B-4963-A6FF-E0D74B683F72}" dt="2022-08-09T03:07:42.940" v="176" actId="1076"/>
          <ac:spMkLst>
            <pc:docMk/>
            <pc:sldMk cId="4105640753" sldId="556"/>
            <ac:spMk id="2" creationId="{00000000-0000-0000-0000-000000000000}"/>
          </ac:spMkLst>
        </pc:spChg>
        <pc:spChg chg="mod ord">
          <ac:chgData name="A Mazumdar" userId="152662cad9515c7f" providerId="LiveId" clId="{D86D2A35-189B-4963-A6FF-E0D74B683F72}" dt="2022-08-09T03:07:39.377" v="175" actId="1076"/>
          <ac:spMkLst>
            <pc:docMk/>
            <pc:sldMk cId="4105640753" sldId="556"/>
            <ac:spMk id="3" creationId="{00000000-0000-0000-0000-000000000000}"/>
          </ac:spMkLst>
        </pc:spChg>
        <pc:spChg chg="mod ord">
          <ac:chgData name="A Mazumdar" userId="152662cad9515c7f" providerId="LiveId" clId="{D86D2A35-189B-4963-A6FF-E0D74B683F72}" dt="2022-08-09T03:05:53.384" v="155" actId="700"/>
          <ac:spMkLst>
            <pc:docMk/>
            <pc:sldMk cId="4105640753" sldId="556"/>
            <ac:spMk id="4" creationId="{00000000-0000-0000-0000-000000000000}"/>
          </ac:spMkLst>
        </pc:spChg>
        <pc:spChg chg="mod ord">
          <ac:chgData name="A Mazumdar" userId="152662cad9515c7f" providerId="LiveId" clId="{D86D2A35-189B-4963-A6FF-E0D74B683F72}" dt="2022-08-09T03:05:53.384" v="155" actId="700"/>
          <ac:spMkLst>
            <pc:docMk/>
            <pc:sldMk cId="4105640753" sldId="556"/>
            <ac:spMk id="5" creationId="{00000000-0000-0000-0000-000000000000}"/>
          </ac:spMkLst>
        </pc:spChg>
      </pc:sldChg>
      <pc:sldChg chg="modSp del mod modClrScheme chgLayout">
        <pc:chgData name="A Mazumdar" userId="152662cad9515c7f" providerId="LiveId" clId="{D86D2A35-189B-4963-A6FF-E0D74B683F72}" dt="2022-08-09T03:07:56.126" v="178" actId="1076"/>
        <pc:sldMkLst>
          <pc:docMk/>
          <pc:sldMk cId="2403199568" sldId="557"/>
        </pc:sldMkLst>
        <pc:spChg chg="mod ord">
          <ac:chgData name="A Mazumdar" userId="152662cad9515c7f" providerId="LiveId" clId="{D86D2A35-189B-4963-A6FF-E0D74B683F72}" dt="2022-08-09T03:07:50.741" v="177" actId="207"/>
          <ac:spMkLst>
            <pc:docMk/>
            <pc:sldMk cId="2403199568" sldId="557"/>
            <ac:spMk id="2" creationId="{00000000-0000-0000-0000-000000000000}"/>
          </ac:spMkLst>
        </pc:spChg>
        <pc:spChg chg="mod ord">
          <ac:chgData name="A Mazumdar" userId="152662cad9515c7f" providerId="LiveId" clId="{D86D2A35-189B-4963-A6FF-E0D74B683F72}" dt="2022-08-09T03:07:56.126" v="178" actId="1076"/>
          <ac:spMkLst>
            <pc:docMk/>
            <pc:sldMk cId="2403199568" sldId="557"/>
            <ac:spMk id="3" creationId="{00000000-0000-0000-0000-000000000000}"/>
          </ac:spMkLst>
        </pc:spChg>
        <pc:spChg chg="mod ord">
          <ac:chgData name="A Mazumdar" userId="152662cad9515c7f" providerId="LiveId" clId="{D86D2A35-189B-4963-A6FF-E0D74B683F72}" dt="2022-08-09T03:05:53.384" v="155" actId="700"/>
          <ac:spMkLst>
            <pc:docMk/>
            <pc:sldMk cId="2403199568" sldId="557"/>
            <ac:spMk id="4" creationId="{00000000-0000-0000-0000-000000000000}"/>
          </ac:spMkLst>
        </pc:spChg>
        <pc:spChg chg="mod ord">
          <ac:chgData name="A Mazumdar" userId="152662cad9515c7f" providerId="LiveId" clId="{D86D2A35-189B-4963-A6FF-E0D74B683F72}" dt="2022-08-09T03:05:53.384" v="155" actId="700"/>
          <ac:spMkLst>
            <pc:docMk/>
            <pc:sldMk cId="2403199568" sldId="557"/>
            <ac:spMk id="5" creationId="{00000000-0000-0000-0000-000000000000}"/>
          </ac:spMkLst>
        </pc:spChg>
      </pc:sldChg>
      <pc:sldChg chg="modSp del mod modClrScheme chgLayout">
        <pc:chgData name="A Mazumdar" userId="152662cad9515c7f" providerId="LiveId" clId="{D86D2A35-189B-4963-A6FF-E0D74B683F72}" dt="2022-08-09T03:08:06.147" v="180" actId="1076"/>
        <pc:sldMkLst>
          <pc:docMk/>
          <pc:sldMk cId="2729517037" sldId="558"/>
        </pc:sldMkLst>
        <pc:spChg chg="mod ord">
          <ac:chgData name="A Mazumdar" userId="152662cad9515c7f" providerId="LiveId" clId="{D86D2A35-189B-4963-A6FF-E0D74B683F72}" dt="2022-08-09T03:08:03.378" v="179" actId="207"/>
          <ac:spMkLst>
            <pc:docMk/>
            <pc:sldMk cId="2729517037" sldId="558"/>
            <ac:spMk id="2" creationId="{00000000-0000-0000-0000-000000000000}"/>
          </ac:spMkLst>
        </pc:spChg>
        <pc:spChg chg="mod ord">
          <ac:chgData name="A Mazumdar" userId="152662cad9515c7f" providerId="LiveId" clId="{D86D2A35-189B-4963-A6FF-E0D74B683F72}" dt="2022-08-09T03:08:06.147" v="180" actId="1076"/>
          <ac:spMkLst>
            <pc:docMk/>
            <pc:sldMk cId="2729517037" sldId="558"/>
            <ac:spMk id="3" creationId="{00000000-0000-0000-0000-000000000000}"/>
          </ac:spMkLst>
        </pc:spChg>
        <pc:spChg chg="mod ord">
          <ac:chgData name="A Mazumdar" userId="152662cad9515c7f" providerId="LiveId" clId="{D86D2A35-189B-4963-A6FF-E0D74B683F72}" dt="2022-08-09T03:05:53.384" v="155" actId="700"/>
          <ac:spMkLst>
            <pc:docMk/>
            <pc:sldMk cId="2729517037" sldId="558"/>
            <ac:spMk id="4" creationId="{00000000-0000-0000-0000-000000000000}"/>
          </ac:spMkLst>
        </pc:spChg>
        <pc:spChg chg="mod ord">
          <ac:chgData name="A Mazumdar" userId="152662cad9515c7f" providerId="LiveId" clId="{D86D2A35-189B-4963-A6FF-E0D74B683F72}" dt="2022-08-09T03:05:53.384" v="155" actId="700"/>
          <ac:spMkLst>
            <pc:docMk/>
            <pc:sldMk cId="2729517037" sldId="558"/>
            <ac:spMk id="5" creationId="{00000000-0000-0000-0000-000000000000}"/>
          </ac:spMkLst>
        </pc:spChg>
      </pc:sldChg>
      <pc:sldChg chg="modSp del mod modClrScheme chgLayout">
        <pc:chgData name="A Mazumdar" userId="152662cad9515c7f" providerId="LiveId" clId="{D86D2A35-189B-4963-A6FF-E0D74B683F72}" dt="2022-08-09T03:08:23.500" v="183" actId="1076"/>
        <pc:sldMkLst>
          <pc:docMk/>
          <pc:sldMk cId="2455024206" sldId="559"/>
        </pc:sldMkLst>
        <pc:spChg chg="mod ord">
          <ac:chgData name="A Mazumdar" userId="152662cad9515c7f" providerId="LiveId" clId="{D86D2A35-189B-4963-A6FF-E0D74B683F72}" dt="2022-08-09T03:08:23.500" v="183" actId="1076"/>
          <ac:spMkLst>
            <pc:docMk/>
            <pc:sldMk cId="2455024206" sldId="559"/>
            <ac:spMk id="2" creationId="{00000000-0000-0000-0000-000000000000}"/>
          </ac:spMkLst>
        </pc:spChg>
        <pc:spChg chg="mod ord">
          <ac:chgData name="A Mazumdar" userId="152662cad9515c7f" providerId="LiveId" clId="{D86D2A35-189B-4963-A6FF-E0D74B683F72}" dt="2022-08-09T03:08:16.556" v="182" actId="1076"/>
          <ac:spMkLst>
            <pc:docMk/>
            <pc:sldMk cId="2455024206" sldId="559"/>
            <ac:spMk id="3" creationId="{00000000-0000-0000-0000-000000000000}"/>
          </ac:spMkLst>
        </pc:spChg>
        <pc:spChg chg="mod ord">
          <ac:chgData name="A Mazumdar" userId="152662cad9515c7f" providerId="LiveId" clId="{D86D2A35-189B-4963-A6FF-E0D74B683F72}" dt="2022-08-09T03:05:53.384" v="155" actId="700"/>
          <ac:spMkLst>
            <pc:docMk/>
            <pc:sldMk cId="2455024206" sldId="559"/>
            <ac:spMk id="4" creationId="{00000000-0000-0000-0000-000000000000}"/>
          </ac:spMkLst>
        </pc:spChg>
        <pc:spChg chg="mod ord">
          <ac:chgData name="A Mazumdar" userId="152662cad9515c7f" providerId="LiveId" clId="{D86D2A35-189B-4963-A6FF-E0D74B683F72}" dt="2022-08-09T03:05:53.384" v="155" actId="700"/>
          <ac:spMkLst>
            <pc:docMk/>
            <pc:sldMk cId="2455024206" sldId="559"/>
            <ac:spMk id="5" creationId="{00000000-0000-0000-0000-000000000000}"/>
          </ac:spMkLst>
        </pc:spChg>
      </pc:sldChg>
      <pc:sldChg chg="delSp modSp mod modClrScheme chgLayout">
        <pc:chgData name="A Mazumdar" userId="152662cad9515c7f" providerId="LiveId" clId="{D86D2A35-189B-4963-A6FF-E0D74B683F72}" dt="2022-08-09T03:13:01.375" v="216" actId="478"/>
        <pc:sldMkLst>
          <pc:docMk/>
          <pc:sldMk cId="2172535613" sldId="560"/>
        </pc:sldMkLst>
        <pc:spChg chg="del mod ord">
          <ac:chgData name="A Mazumdar" userId="152662cad9515c7f" providerId="LiveId" clId="{D86D2A35-189B-4963-A6FF-E0D74B683F72}" dt="2022-08-09T03:13:01.375" v="216" actId="478"/>
          <ac:spMkLst>
            <pc:docMk/>
            <pc:sldMk cId="2172535613" sldId="560"/>
            <ac:spMk id="2" creationId="{00000000-0000-0000-0000-000000000000}"/>
          </ac:spMkLst>
        </pc:spChg>
        <pc:spChg chg="mod ord">
          <ac:chgData name="A Mazumdar" userId="152662cad9515c7f" providerId="LiveId" clId="{D86D2A35-189B-4963-A6FF-E0D74B683F72}" dt="2022-08-09T03:12:50.649" v="215" actId="700"/>
          <ac:spMkLst>
            <pc:docMk/>
            <pc:sldMk cId="2172535613" sldId="560"/>
            <ac:spMk id="3" creationId="{00000000-0000-0000-0000-000000000000}"/>
          </ac:spMkLst>
        </pc:spChg>
        <pc:spChg chg="mod ord">
          <ac:chgData name="A Mazumdar" userId="152662cad9515c7f" providerId="LiveId" clId="{D86D2A35-189B-4963-A6FF-E0D74B683F72}" dt="2022-08-09T03:12:50.649" v="215" actId="700"/>
          <ac:spMkLst>
            <pc:docMk/>
            <pc:sldMk cId="2172535613" sldId="560"/>
            <ac:spMk id="4" creationId="{00000000-0000-0000-0000-000000000000}"/>
          </ac:spMkLst>
        </pc:spChg>
        <pc:spChg chg="mod ord">
          <ac:chgData name="A Mazumdar" userId="152662cad9515c7f" providerId="LiveId" clId="{D86D2A35-189B-4963-A6FF-E0D74B683F72}" dt="2022-08-09T03:12:50.649" v="215" actId="700"/>
          <ac:spMkLst>
            <pc:docMk/>
            <pc:sldMk cId="2172535613" sldId="560"/>
            <ac:spMk id="5" creationId="{00000000-0000-0000-0000-000000000000}"/>
          </ac:spMkLst>
        </pc:spChg>
      </pc:sldChg>
      <pc:sldChg chg="modSp mod modClrScheme chgLayout">
        <pc:chgData name="A Mazumdar" userId="152662cad9515c7f" providerId="LiveId" clId="{D86D2A35-189B-4963-A6FF-E0D74B683F72}" dt="2022-08-09T03:13:20.522" v="219" actId="207"/>
        <pc:sldMkLst>
          <pc:docMk/>
          <pc:sldMk cId="3436250100" sldId="561"/>
        </pc:sldMkLst>
        <pc:spChg chg="mod ord">
          <ac:chgData name="A Mazumdar" userId="152662cad9515c7f" providerId="LiveId" clId="{D86D2A35-189B-4963-A6FF-E0D74B683F72}" dt="2022-08-09T03:13:20.522" v="219" actId="207"/>
          <ac:spMkLst>
            <pc:docMk/>
            <pc:sldMk cId="3436250100" sldId="561"/>
            <ac:spMk id="2" creationId="{00000000-0000-0000-0000-000000000000}"/>
          </ac:spMkLst>
        </pc:spChg>
        <pc:spChg chg="mod ord">
          <ac:chgData name="A Mazumdar" userId="152662cad9515c7f" providerId="LiveId" clId="{D86D2A35-189B-4963-A6FF-E0D74B683F72}" dt="2022-08-09T03:13:12.946" v="218" actId="1076"/>
          <ac:spMkLst>
            <pc:docMk/>
            <pc:sldMk cId="3436250100" sldId="561"/>
            <ac:spMk id="3" creationId="{00000000-0000-0000-0000-000000000000}"/>
          </ac:spMkLst>
        </pc:spChg>
        <pc:spChg chg="mod ord">
          <ac:chgData name="A Mazumdar" userId="152662cad9515c7f" providerId="LiveId" clId="{D86D2A35-189B-4963-A6FF-E0D74B683F72}" dt="2022-08-09T03:12:50.649" v="215" actId="700"/>
          <ac:spMkLst>
            <pc:docMk/>
            <pc:sldMk cId="3436250100" sldId="561"/>
            <ac:spMk id="4" creationId="{00000000-0000-0000-0000-000000000000}"/>
          </ac:spMkLst>
        </pc:spChg>
        <pc:spChg chg="mod ord">
          <ac:chgData name="A Mazumdar" userId="152662cad9515c7f" providerId="LiveId" clId="{D86D2A35-189B-4963-A6FF-E0D74B683F72}" dt="2022-08-09T03:12:50.649" v="215" actId="700"/>
          <ac:spMkLst>
            <pc:docMk/>
            <pc:sldMk cId="3436250100" sldId="561"/>
            <ac:spMk id="5" creationId="{00000000-0000-0000-0000-000000000000}"/>
          </ac:spMkLst>
        </pc:spChg>
      </pc:sldChg>
      <pc:sldChg chg="modSp mod modClrScheme chgLayout">
        <pc:chgData name="A Mazumdar" userId="152662cad9515c7f" providerId="LiveId" clId="{D86D2A35-189B-4963-A6FF-E0D74B683F72}" dt="2022-08-09T03:17:20.787" v="266" actId="1076"/>
        <pc:sldMkLst>
          <pc:docMk/>
          <pc:sldMk cId="3379888619" sldId="562"/>
        </pc:sldMkLst>
        <pc:spChg chg="mod ord">
          <ac:chgData name="A Mazumdar" userId="152662cad9515c7f" providerId="LiveId" clId="{D86D2A35-189B-4963-A6FF-E0D74B683F72}" dt="2022-08-09T03:17:16.767" v="265" actId="1076"/>
          <ac:spMkLst>
            <pc:docMk/>
            <pc:sldMk cId="3379888619" sldId="562"/>
            <ac:spMk id="2" creationId="{00000000-0000-0000-0000-000000000000}"/>
          </ac:spMkLst>
        </pc:spChg>
        <pc:spChg chg="mod ord">
          <ac:chgData name="A Mazumdar" userId="152662cad9515c7f" providerId="LiveId" clId="{D86D2A35-189B-4963-A6FF-E0D74B683F72}" dt="2022-08-09T03:17:20.787" v="266" actId="1076"/>
          <ac:spMkLst>
            <pc:docMk/>
            <pc:sldMk cId="3379888619" sldId="562"/>
            <ac:spMk id="3" creationId="{00000000-0000-0000-0000-000000000000}"/>
          </ac:spMkLst>
        </pc:spChg>
        <pc:spChg chg="mod ord">
          <ac:chgData name="A Mazumdar" userId="152662cad9515c7f" providerId="LiveId" clId="{D86D2A35-189B-4963-A6FF-E0D74B683F72}" dt="2022-08-09T03:12:50.649" v="215" actId="700"/>
          <ac:spMkLst>
            <pc:docMk/>
            <pc:sldMk cId="3379888619" sldId="562"/>
            <ac:spMk id="4" creationId="{00000000-0000-0000-0000-000000000000}"/>
          </ac:spMkLst>
        </pc:spChg>
        <pc:spChg chg="mod ord">
          <ac:chgData name="A Mazumdar" userId="152662cad9515c7f" providerId="LiveId" clId="{D86D2A35-189B-4963-A6FF-E0D74B683F72}" dt="2022-08-09T03:12:50.649" v="215" actId="700"/>
          <ac:spMkLst>
            <pc:docMk/>
            <pc:sldMk cId="3379888619" sldId="562"/>
            <ac:spMk id="5" creationId="{00000000-0000-0000-0000-000000000000}"/>
          </ac:spMkLst>
        </pc:spChg>
      </pc:sldChg>
      <pc:sldChg chg="modSp mod modClrScheme chgLayout">
        <pc:chgData name="A Mazumdar" userId="152662cad9515c7f" providerId="LiveId" clId="{D86D2A35-189B-4963-A6FF-E0D74B683F72}" dt="2022-08-09T03:14:07.058" v="226" actId="1076"/>
        <pc:sldMkLst>
          <pc:docMk/>
          <pc:sldMk cId="2471370526" sldId="563"/>
        </pc:sldMkLst>
        <pc:spChg chg="mod ord">
          <ac:chgData name="A Mazumdar" userId="152662cad9515c7f" providerId="LiveId" clId="{D86D2A35-189B-4963-A6FF-E0D74B683F72}" dt="2022-08-09T03:14:03.736" v="225" actId="1076"/>
          <ac:spMkLst>
            <pc:docMk/>
            <pc:sldMk cId="2471370526" sldId="563"/>
            <ac:spMk id="2" creationId="{00000000-0000-0000-0000-000000000000}"/>
          </ac:spMkLst>
        </pc:spChg>
        <pc:spChg chg="mod ord">
          <ac:chgData name="A Mazumdar" userId="152662cad9515c7f" providerId="LiveId" clId="{D86D2A35-189B-4963-A6FF-E0D74B683F72}" dt="2022-08-09T03:14:07.058" v="226" actId="1076"/>
          <ac:spMkLst>
            <pc:docMk/>
            <pc:sldMk cId="2471370526" sldId="563"/>
            <ac:spMk id="3" creationId="{00000000-0000-0000-0000-000000000000}"/>
          </ac:spMkLst>
        </pc:spChg>
        <pc:spChg chg="mod ord">
          <ac:chgData name="A Mazumdar" userId="152662cad9515c7f" providerId="LiveId" clId="{D86D2A35-189B-4963-A6FF-E0D74B683F72}" dt="2022-08-09T03:12:50.649" v="215" actId="700"/>
          <ac:spMkLst>
            <pc:docMk/>
            <pc:sldMk cId="2471370526" sldId="563"/>
            <ac:spMk id="4" creationId="{00000000-0000-0000-0000-000000000000}"/>
          </ac:spMkLst>
        </pc:spChg>
        <pc:spChg chg="mod ord">
          <ac:chgData name="A Mazumdar" userId="152662cad9515c7f" providerId="LiveId" clId="{D86D2A35-189B-4963-A6FF-E0D74B683F72}" dt="2022-08-09T03:12:50.649" v="215" actId="700"/>
          <ac:spMkLst>
            <pc:docMk/>
            <pc:sldMk cId="2471370526" sldId="563"/>
            <ac:spMk id="5" creationId="{00000000-0000-0000-0000-000000000000}"/>
          </ac:spMkLst>
        </pc:spChg>
      </pc:sldChg>
      <pc:sldChg chg="modSp mod modClrScheme chgLayout">
        <pc:chgData name="A Mazumdar" userId="152662cad9515c7f" providerId="LiveId" clId="{D86D2A35-189B-4963-A6FF-E0D74B683F72}" dt="2022-08-09T03:14:25.966" v="229" actId="1076"/>
        <pc:sldMkLst>
          <pc:docMk/>
          <pc:sldMk cId="422691226" sldId="564"/>
        </pc:sldMkLst>
        <pc:spChg chg="mod ord">
          <ac:chgData name="A Mazumdar" userId="152662cad9515c7f" providerId="LiveId" clId="{D86D2A35-189B-4963-A6FF-E0D74B683F72}" dt="2022-08-09T03:14:21.863" v="228" actId="1076"/>
          <ac:spMkLst>
            <pc:docMk/>
            <pc:sldMk cId="422691226" sldId="564"/>
            <ac:spMk id="2" creationId="{00000000-0000-0000-0000-000000000000}"/>
          </ac:spMkLst>
        </pc:spChg>
        <pc:spChg chg="mod ord">
          <ac:chgData name="A Mazumdar" userId="152662cad9515c7f" providerId="LiveId" clId="{D86D2A35-189B-4963-A6FF-E0D74B683F72}" dt="2022-08-09T03:14:25.966" v="229" actId="1076"/>
          <ac:spMkLst>
            <pc:docMk/>
            <pc:sldMk cId="422691226" sldId="564"/>
            <ac:spMk id="3" creationId="{00000000-0000-0000-0000-000000000000}"/>
          </ac:spMkLst>
        </pc:spChg>
        <pc:spChg chg="mod ord">
          <ac:chgData name="A Mazumdar" userId="152662cad9515c7f" providerId="LiveId" clId="{D86D2A35-189B-4963-A6FF-E0D74B683F72}" dt="2022-08-09T03:12:50.649" v="215" actId="700"/>
          <ac:spMkLst>
            <pc:docMk/>
            <pc:sldMk cId="422691226" sldId="564"/>
            <ac:spMk id="4" creationId="{00000000-0000-0000-0000-000000000000}"/>
          </ac:spMkLst>
        </pc:spChg>
        <pc:spChg chg="mod ord">
          <ac:chgData name="A Mazumdar" userId="152662cad9515c7f" providerId="LiveId" clId="{D86D2A35-189B-4963-A6FF-E0D74B683F72}" dt="2022-08-09T03:12:50.649" v="215" actId="700"/>
          <ac:spMkLst>
            <pc:docMk/>
            <pc:sldMk cId="422691226" sldId="564"/>
            <ac:spMk id="5" creationId="{00000000-0000-0000-0000-000000000000}"/>
          </ac:spMkLst>
        </pc:spChg>
      </pc:sldChg>
      <pc:sldChg chg="modSp mod modClrScheme chgLayout">
        <pc:chgData name="A Mazumdar" userId="152662cad9515c7f" providerId="LiveId" clId="{D86D2A35-189B-4963-A6FF-E0D74B683F72}" dt="2022-08-09T03:16:54.762" v="262" actId="1076"/>
        <pc:sldMkLst>
          <pc:docMk/>
          <pc:sldMk cId="3575903872" sldId="565"/>
        </pc:sldMkLst>
        <pc:spChg chg="mod ord">
          <ac:chgData name="A Mazumdar" userId="152662cad9515c7f" providerId="LiveId" clId="{D86D2A35-189B-4963-A6FF-E0D74B683F72}" dt="2022-08-09T03:16:51.483" v="261" actId="1076"/>
          <ac:spMkLst>
            <pc:docMk/>
            <pc:sldMk cId="3575903872" sldId="565"/>
            <ac:spMk id="2" creationId="{00000000-0000-0000-0000-000000000000}"/>
          </ac:spMkLst>
        </pc:spChg>
        <pc:spChg chg="mod ord">
          <ac:chgData name="A Mazumdar" userId="152662cad9515c7f" providerId="LiveId" clId="{D86D2A35-189B-4963-A6FF-E0D74B683F72}" dt="2022-08-09T03:16:54.762" v="262" actId="1076"/>
          <ac:spMkLst>
            <pc:docMk/>
            <pc:sldMk cId="3575903872" sldId="565"/>
            <ac:spMk id="3" creationId="{00000000-0000-0000-0000-000000000000}"/>
          </ac:spMkLst>
        </pc:spChg>
        <pc:spChg chg="mod ord">
          <ac:chgData name="A Mazumdar" userId="152662cad9515c7f" providerId="LiveId" clId="{D86D2A35-189B-4963-A6FF-E0D74B683F72}" dt="2022-08-09T03:12:50.649" v="215" actId="700"/>
          <ac:spMkLst>
            <pc:docMk/>
            <pc:sldMk cId="3575903872" sldId="565"/>
            <ac:spMk id="4" creationId="{00000000-0000-0000-0000-000000000000}"/>
          </ac:spMkLst>
        </pc:spChg>
        <pc:spChg chg="mod ord">
          <ac:chgData name="A Mazumdar" userId="152662cad9515c7f" providerId="LiveId" clId="{D86D2A35-189B-4963-A6FF-E0D74B683F72}" dt="2022-08-09T03:12:50.649" v="215" actId="700"/>
          <ac:spMkLst>
            <pc:docMk/>
            <pc:sldMk cId="3575903872" sldId="565"/>
            <ac:spMk id="5" creationId="{00000000-0000-0000-0000-000000000000}"/>
          </ac:spMkLst>
        </pc:spChg>
      </pc:sldChg>
      <pc:sldChg chg="modSp mod modClrScheme chgLayout">
        <pc:chgData name="A Mazumdar" userId="152662cad9515c7f" providerId="LiveId" clId="{D86D2A35-189B-4963-A6FF-E0D74B683F72}" dt="2022-08-09T06:30:17.407" v="296" actId="1076"/>
        <pc:sldMkLst>
          <pc:docMk/>
          <pc:sldMk cId="1115609300" sldId="566"/>
        </pc:sldMkLst>
        <pc:spChg chg="mod ord">
          <ac:chgData name="A Mazumdar" userId="152662cad9515c7f" providerId="LiveId" clId="{D86D2A35-189B-4963-A6FF-E0D74B683F72}" dt="2022-08-09T03:16:41.335" v="259" actId="1076"/>
          <ac:spMkLst>
            <pc:docMk/>
            <pc:sldMk cId="1115609300" sldId="566"/>
            <ac:spMk id="2" creationId="{00000000-0000-0000-0000-000000000000}"/>
          </ac:spMkLst>
        </pc:spChg>
        <pc:spChg chg="mod ord">
          <ac:chgData name="A Mazumdar" userId="152662cad9515c7f" providerId="LiveId" clId="{D86D2A35-189B-4963-A6FF-E0D74B683F72}" dt="2022-08-09T06:30:17.407" v="296" actId="1076"/>
          <ac:spMkLst>
            <pc:docMk/>
            <pc:sldMk cId="1115609300" sldId="566"/>
            <ac:spMk id="3" creationId="{00000000-0000-0000-0000-000000000000}"/>
          </ac:spMkLst>
        </pc:spChg>
        <pc:spChg chg="mod ord">
          <ac:chgData name="A Mazumdar" userId="152662cad9515c7f" providerId="LiveId" clId="{D86D2A35-189B-4963-A6FF-E0D74B683F72}" dt="2022-08-09T03:12:50.649" v="215" actId="700"/>
          <ac:spMkLst>
            <pc:docMk/>
            <pc:sldMk cId="1115609300" sldId="566"/>
            <ac:spMk id="4" creationId="{00000000-0000-0000-0000-000000000000}"/>
          </ac:spMkLst>
        </pc:spChg>
        <pc:spChg chg="mod ord">
          <ac:chgData name="A Mazumdar" userId="152662cad9515c7f" providerId="LiveId" clId="{D86D2A35-189B-4963-A6FF-E0D74B683F72}" dt="2022-08-09T03:12:50.649" v="215" actId="700"/>
          <ac:spMkLst>
            <pc:docMk/>
            <pc:sldMk cId="1115609300" sldId="566"/>
            <ac:spMk id="5" creationId="{00000000-0000-0000-0000-000000000000}"/>
          </ac:spMkLst>
        </pc:spChg>
      </pc:sldChg>
      <pc:sldChg chg="modSp mod modClrScheme chgLayout">
        <pc:chgData name="A Mazumdar" userId="152662cad9515c7f" providerId="LiveId" clId="{D86D2A35-189B-4963-A6FF-E0D74B683F72}" dt="2022-08-09T03:15:14.800" v="238" actId="1076"/>
        <pc:sldMkLst>
          <pc:docMk/>
          <pc:sldMk cId="4163497169" sldId="567"/>
        </pc:sldMkLst>
        <pc:spChg chg="mod ord">
          <ac:chgData name="A Mazumdar" userId="152662cad9515c7f" providerId="LiveId" clId="{D86D2A35-189B-4963-A6FF-E0D74B683F72}" dt="2022-08-09T03:15:14.800" v="238" actId="1076"/>
          <ac:spMkLst>
            <pc:docMk/>
            <pc:sldMk cId="4163497169" sldId="567"/>
            <ac:spMk id="2" creationId="{00000000-0000-0000-0000-000000000000}"/>
          </ac:spMkLst>
        </pc:spChg>
        <pc:spChg chg="mod ord">
          <ac:chgData name="A Mazumdar" userId="152662cad9515c7f" providerId="LiveId" clId="{D86D2A35-189B-4963-A6FF-E0D74B683F72}" dt="2022-08-09T03:15:12.077" v="237" actId="1076"/>
          <ac:spMkLst>
            <pc:docMk/>
            <pc:sldMk cId="4163497169" sldId="567"/>
            <ac:spMk id="3" creationId="{00000000-0000-0000-0000-000000000000}"/>
          </ac:spMkLst>
        </pc:spChg>
        <pc:spChg chg="mod ord">
          <ac:chgData name="A Mazumdar" userId="152662cad9515c7f" providerId="LiveId" clId="{D86D2A35-189B-4963-A6FF-E0D74B683F72}" dt="2022-08-09T03:12:50.649" v="215" actId="700"/>
          <ac:spMkLst>
            <pc:docMk/>
            <pc:sldMk cId="4163497169" sldId="567"/>
            <ac:spMk id="4" creationId="{00000000-0000-0000-0000-000000000000}"/>
          </ac:spMkLst>
        </pc:spChg>
        <pc:spChg chg="mod ord">
          <ac:chgData name="A Mazumdar" userId="152662cad9515c7f" providerId="LiveId" clId="{D86D2A35-189B-4963-A6FF-E0D74B683F72}" dt="2022-08-09T03:12:50.649" v="215" actId="700"/>
          <ac:spMkLst>
            <pc:docMk/>
            <pc:sldMk cId="4163497169" sldId="567"/>
            <ac:spMk id="5" creationId="{00000000-0000-0000-0000-000000000000}"/>
          </ac:spMkLst>
        </pc:spChg>
      </pc:sldChg>
      <pc:sldChg chg="modSp mod modClrScheme chgLayout">
        <pc:chgData name="A Mazumdar" userId="152662cad9515c7f" providerId="LiveId" clId="{D86D2A35-189B-4963-A6FF-E0D74B683F72}" dt="2022-08-09T03:16:26.329" v="256" actId="1076"/>
        <pc:sldMkLst>
          <pc:docMk/>
          <pc:sldMk cId="1130361705" sldId="568"/>
        </pc:sldMkLst>
        <pc:spChg chg="mod ord">
          <ac:chgData name="A Mazumdar" userId="152662cad9515c7f" providerId="LiveId" clId="{D86D2A35-189B-4963-A6FF-E0D74B683F72}" dt="2022-08-09T03:16:23.666" v="255" actId="1076"/>
          <ac:spMkLst>
            <pc:docMk/>
            <pc:sldMk cId="1130361705" sldId="568"/>
            <ac:spMk id="2" creationId="{00000000-0000-0000-0000-000000000000}"/>
          </ac:spMkLst>
        </pc:spChg>
        <pc:spChg chg="mod ord">
          <ac:chgData name="A Mazumdar" userId="152662cad9515c7f" providerId="LiveId" clId="{D86D2A35-189B-4963-A6FF-E0D74B683F72}" dt="2022-08-09T03:16:26.329" v="256" actId="1076"/>
          <ac:spMkLst>
            <pc:docMk/>
            <pc:sldMk cId="1130361705" sldId="568"/>
            <ac:spMk id="3" creationId="{00000000-0000-0000-0000-000000000000}"/>
          </ac:spMkLst>
        </pc:spChg>
        <pc:spChg chg="mod ord">
          <ac:chgData name="A Mazumdar" userId="152662cad9515c7f" providerId="LiveId" clId="{D86D2A35-189B-4963-A6FF-E0D74B683F72}" dt="2022-08-09T03:12:50.649" v="215" actId="700"/>
          <ac:spMkLst>
            <pc:docMk/>
            <pc:sldMk cId="1130361705" sldId="568"/>
            <ac:spMk id="4" creationId="{00000000-0000-0000-0000-000000000000}"/>
          </ac:spMkLst>
        </pc:spChg>
        <pc:spChg chg="mod ord">
          <ac:chgData name="A Mazumdar" userId="152662cad9515c7f" providerId="LiveId" clId="{D86D2A35-189B-4963-A6FF-E0D74B683F72}" dt="2022-08-09T03:12:50.649" v="215" actId="700"/>
          <ac:spMkLst>
            <pc:docMk/>
            <pc:sldMk cId="1130361705" sldId="568"/>
            <ac:spMk id="5" creationId="{00000000-0000-0000-0000-000000000000}"/>
          </ac:spMkLst>
        </pc:spChg>
      </pc:sldChg>
      <pc:sldChg chg="modSp mod modClrScheme chgLayout">
        <pc:chgData name="A Mazumdar" userId="152662cad9515c7f" providerId="LiveId" clId="{D86D2A35-189B-4963-A6FF-E0D74B683F72}" dt="2022-08-09T03:16:16.195" v="253" actId="1076"/>
        <pc:sldMkLst>
          <pc:docMk/>
          <pc:sldMk cId="2058664157" sldId="569"/>
        </pc:sldMkLst>
        <pc:spChg chg="mod ord">
          <ac:chgData name="A Mazumdar" userId="152662cad9515c7f" providerId="LiveId" clId="{D86D2A35-189B-4963-A6FF-E0D74B683F72}" dt="2022-08-09T03:16:13.068" v="252" actId="1076"/>
          <ac:spMkLst>
            <pc:docMk/>
            <pc:sldMk cId="2058664157" sldId="569"/>
            <ac:spMk id="2" creationId="{00000000-0000-0000-0000-000000000000}"/>
          </ac:spMkLst>
        </pc:spChg>
        <pc:spChg chg="mod ord">
          <ac:chgData name="A Mazumdar" userId="152662cad9515c7f" providerId="LiveId" clId="{D86D2A35-189B-4963-A6FF-E0D74B683F72}" dt="2022-08-09T03:16:16.195" v="253" actId="1076"/>
          <ac:spMkLst>
            <pc:docMk/>
            <pc:sldMk cId="2058664157" sldId="569"/>
            <ac:spMk id="3" creationId="{00000000-0000-0000-0000-000000000000}"/>
          </ac:spMkLst>
        </pc:spChg>
        <pc:spChg chg="mod ord">
          <ac:chgData name="A Mazumdar" userId="152662cad9515c7f" providerId="LiveId" clId="{D86D2A35-189B-4963-A6FF-E0D74B683F72}" dt="2022-08-09T03:12:50.649" v="215" actId="700"/>
          <ac:spMkLst>
            <pc:docMk/>
            <pc:sldMk cId="2058664157" sldId="569"/>
            <ac:spMk id="4" creationId="{00000000-0000-0000-0000-000000000000}"/>
          </ac:spMkLst>
        </pc:spChg>
        <pc:spChg chg="mod ord">
          <ac:chgData name="A Mazumdar" userId="152662cad9515c7f" providerId="LiveId" clId="{D86D2A35-189B-4963-A6FF-E0D74B683F72}" dt="2022-08-09T03:12:50.649" v="215" actId="700"/>
          <ac:spMkLst>
            <pc:docMk/>
            <pc:sldMk cId="2058664157" sldId="569"/>
            <ac:spMk id="5" creationId="{00000000-0000-0000-0000-000000000000}"/>
          </ac:spMkLst>
        </pc:spChg>
      </pc:sldChg>
      <pc:sldChg chg="modSp mod modClrScheme chgLayout">
        <pc:chgData name="A Mazumdar" userId="152662cad9515c7f" providerId="LiveId" clId="{D86D2A35-189B-4963-A6FF-E0D74B683F72}" dt="2022-08-09T03:16:04.585" v="250" actId="1076"/>
        <pc:sldMkLst>
          <pc:docMk/>
          <pc:sldMk cId="3442211611" sldId="570"/>
        </pc:sldMkLst>
        <pc:spChg chg="mod ord">
          <ac:chgData name="A Mazumdar" userId="152662cad9515c7f" providerId="LiveId" clId="{D86D2A35-189B-4963-A6FF-E0D74B683F72}" dt="2022-08-09T03:16:01.803" v="249" actId="1076"/>
          <ac:spMkLst>
            <pc:docMk/>
            <pc:sldMk cId="3442211611" sldId="570"/>
            <ac:spMk id="2" creationId="{00000000-0000-0000-0000-000000000000}"/>
          </ac:spMkLst>
        </pc:spChg>
        <pc:spChg chg="mod ord">
          <ac:chgData name="A Mazumdar" userId="152662cad9515c7f" providerId="LiveId" clId="{D86D2A35-189B-4963-A6FF-E0D74B683F72}" dt="2022-08-09T03:16:04.585" v="250" actId="1076"/>
          <ac:spMkLst>
            <pc:docMk/>
            <pc:sldMk cId="3442211611" sldId="570"/>
            <ac:spMk id="3" creationId="{00000000-0000-0000-0000-000000000000}"/>
          </ac:spMkLst>
        </pc:spChg>
        <pc:spChg chg="mod ord">
          <ac:chgData name="A Mazumdar" userId="152662cad9515c7f" providerId="LiveId" clId="{D86D2A35-189B-4963-A6FF-E0D74B683F72}" dt="2022-08-09T03:12:50.649" v="215" actId="700"/>
          <ac:spMkLst>
            <pc:docMk/>
            <pc:sldMk cId="3442211611" sldId="570"/>
            <ac:spMk id="4" creationId="{00000000-0000-0000-0000-000000000000}"/>
          </ac:spMkLst>
        </pc:spChg>
        <pc:spChg chg="mod ord">
          <ac:chgData name="A Mazumdar" userId="152662cad9515c7f" providerId="LiveId" clId="{D86D2A35-189B-4963-A6FF-E0D74B683F72}" dt="2022-08-09T03:12:50.649" v="215" actId="700"/>
          <ac:spMkLst>
            <pc:docMk/>
            <pc:sldMk cId="3442211611" sldId="570"/>
            <ac:spMk id="5" creationId="{00000000-0000-0000-0000-000000000000}"/>
          </ac:spMkLst>
        </pc:spChg>
      </pc:sldChg>
      <pc:sldChg chg="modSp mod modClrScheme chgLayout">
        <pc:chgData name="A Mazumdar" userId="152662cad9515c7f" providerId="LiveId" clId="{D86D2A35-189B-4963-A6FF-E0D74B683F72}" dt="2022-08-09T03:15:30.880" v="241" actId="1076"/>
        <pc:sldMkLst>
          <pc:docMk/>
          <pc:sldMk cId="2671183126" sldId="571"/>
        </pc:sldMkLst>
        <pc:spChg chg="mod ord">
          <ac:chgData name="A Mazumdar" userId="152662cad9515c7f" providerId="LiveId" clId="{D86D2A35-189B-4963-A6FF-E0D74B683F72}" dt="2022-08-09T03:15:28.022" v="240" actId="1076"/>
          <ac:spMkLst>
            <pc:docMk/>
            <pc:sldMk cId="2671183126" sldId="571"/>
            <ac:spMk id="2" creationId="{00000000-0000-0000-0000-000000000000}"/>
          </ac:spMkLst>
        </pc:spChg>
        <pc:spChg chg="mod ord">
          <ac:chgData name="A Mazumdar" userId="152662cad9515c7f" providerId="LiveId" clId="{D86D2A35-189B-4963-A6FF-E0D74B683F72}" dt="2022-08-09T03:15:30.880" v="241" actId="1076"/>
          <ac:spMkLst>
            <pc:docMk/>
            <pc:sldMk cId="2671183126" sldId="571"/>
            <ac:spMk id="3" creationId="{00000000-0000-0000-0000-000000000000}"/>
          </ac:spMkLst>
        </pc:spChg>
        <pc:spChg chg="mod ord">
          <ac:chgData name="A Mazumdar" userId="152662cad9515c7f" providerId="LiveId" clId="{D86D2A35-189B-4963-A6FF-E0D74B683F72}" dt="2022-08-09T03:12:50.649" v="215" actId="700"/>
          <ac:spMkLst>
            <pc:docMk/>
            <pc:sldMk cId="2671183126" sldId="571"/>
            <ac:spMk id="4" creationId="{00000000-0000-0000-0000-000000000000}"/>
          </ac:spMkLst>
        </pc:spChg>
        <pc:spChg chg="mod ord">
          <ac:chgData name="A Mazumdar" userId="152662cad9515c7f" providerId="LiveId" clId="{D86D2A35-189B-4963-A6FF-E0D74B683F72}" dt="2022-08-09T03:12:50.649" v="215" actId="700"/>
          <ac:spMkLst>
            <pc:docMk/>
            <pc:sldMk cId="2671183126" sldId="571"/>
            <ac:spMk id="5" creationId="{00000000-0000-0000-0000-000000000000}"/>
          </ac:spMkLst>
        </pc:spChg>
      </pc:sldChg>
      <pc:sldChg chg="modSp mod modClrScheme chgLayout">
        <pc:chgData name="A Mazumdar" userId="152662cad9515c7f" providerId="LiveId" clId="{D86D2A35-189B-4963-A6FF-E0D74B683F72}" dt="2022-08-09T03:23:05.463" v="295" actId="1076"/>
        <pc:sldMkLst>
          <pc:docMk/>
          <pc:sldMk cId="3475038528" sldId="572"/>
        </pc:sldMkLst>
        <pc:spChg chg="mod ord">
          <ac:chgData name="A Mazumdar" userId="152662cad9515c7f" providerId="LiveId" clId="{D86D2A35-189B-4963-A6FF-E0D74B683F72}" dt="2022-08-09T03:20:53.617" v="276" actId="700"/>
          <ac:spMkLst>
            <pc:docMk/>
            <pc:sldMk cId="3475038528" sldId="572"/>
            <ac:spMk id="2" creationId="{00000000-0000-0000-0000-000000000000}"/>
          </ac:spMkLst>
        </pc:spChg>
        <pc:spChg chg="mod ord">
          <ac:chgData name="A Mazumdar" userId="152662cad9515c7f" providerId="LiveId" clId="{D86D2A35-189B-4963-A6FF-E0D74B683F72}" dt="2022-08-09T03:23:05.463" v="295" actId="1076"/>
          <ac:spMkLst>
            <pc:docMk/>
            <pc:sldMk cId="3475038528" sldId="572"/>
            <ac:spMk id="3" creationId="{00000000-0000-0000-0000-000000000000}"/>
          </ac:spMkLst>
        </pc:spChg>
        <pc:spChg chg="mod ord">
          <ac:chgData name="A Mazumdar" userId="152662cad9515c7f" providerId="LiveId" clId="{D86D2A35-189B-4963-A6FF-E0D74B683F72}" dt="2022-08-09T03:20:53.617" v="276" actId="700"/>
          <ac:spMkLst>
            <pc:docMk/>
            <pc:sldMk cId="3475038528" sldId="572"/>
            <ac:spMk id="4" creationId="{00000000-0000-0000-0000-000000000000}"/>
          </ac:spMkLst>
        </pc:spChg>
        <pc:spChg chg="mod ord">
          <ac:chgData name="A Mazumdar" userId="152662cad9515c7f" providerId="LiveId" clId="{D86D2A35-189B-4963-A6FF-E0D74B683F72}" dt="2022-08-09T03:20:53.617" v="276" actId="700"/>
          <ac:spMkLst>
            <pc:docMk/>
            <pc:sldMk cId="3475038528" sldId="572"/>
            <ac:spMk id="5" creationId="{00000000-0000-0000-0000-000000000000}"/>
          </ac:spMkLst>
        </pc:spChg>
      </pc:sldChg>
      <pc:sldChg chg="modSp mod modClrScheme chgLayout">
        <pc:chgData name="A Mazumdar" userId="152662cad9515c7f" providerId="LiveId" clId="{D86D2A35-189B-4963-A6FF-E0D74B683F72}" dt="2022-08-09T03:23:01.141" v="294" actId="1076"/>
        <pc:sldMkLst>
          <pc:docMk/>
          <pc:sldMk cId="2908904362" sldId="573"/>
        </pc:sldMkLst>
        <pc:spChg chg="mod ord">
          <ac:chgData name="A Mazumdar" userId="152662cad9515c7f" providerId="LiveId" clId="{D86D2A35-189B-4963-A6FF-E0D74B683F72}" dt="2022-08-09T03:20:53.617" v="276" actId="700"/>
          <ac:spMkLst>
            <pc:docMk/>
            <pc:sldMk cId="2908904362" sldId="573"/>
            <ac:spMk id="2" creationId="{00000000-0000-0000-0000-000000000000}"/>
          </ac:spMkLst>
        </pc:spChg>
        <pc:spChg chg="mod ord">
          <ac:chgData name="A Mazumdar" userId="152662cad9515c7f" providerId="LiveId" clId="{D86D2A35-189B-4963-A6FF-E0D74B683F72}" dt="2022-08-09T03:23:01.141" v="294" actId="1076"/>
          <ac:spMkLst>
            <pc:docMk/>
            <pc:sldMk cId="2908904362" sldId="573"/>
            <ac:spMk id="3" creationId="{00000000-0000-0000-0000-000000000000}"/>
          </ac:spMkLst>
        </pc:spChg>
        <pc:spChg chg="mod ord">
          <ac:chgData name="A Mazumdar" userId="152662cad9515c7f" providerId="LiveId" clId="{D86D2A35-189B-4963-A6FF-E0D74B683F72}" dt="2022-08-09T03:20:53.617" v="276" actId="700"/>
          <ac:spMkLst>
            <pc:docMk/>
            <pc:sldMk cId="2908904362" sldId="573"/>
            <ac:spMk id="4" creationId="{00000000-0000-0000-0000-000000000000}"/>
          </ac:spMkLst>
        </pc:spChg>
        <pc:spChg chg="mod ord">
          <ac:chgData name="A Mazumdar" userId="152662cad9515c7f" providerId="LiveId" clId="{D86D2A35-189B-4963-A6FF-E0D74B683F72}" dt="2022-08-09T03:20:53.617" v="276" actId="700"/>
          <ac:spMkLst>
            <pc:docMk/>
            <pc:sldMk cId="2908904362" sldId="573"/>
            <ac:spMk id="5" creationId="{00000000-0000-0000-0000-000000000000}"/>
          </ac:spMkLst>
        </pc:spChg>
      </pc:sldChg>
      <pc:sldChg chg="modSp mod modClrScheme chgLayout">
        <pc:chgData name="A Mazumdar" userId="152662cad9515c7f" providerId="LiveId" clId="{D86D2A35-189B-4963-A6FF-E0D74B683F72}" dt="2022-08-09T03:21:40.447" v="283" actId="1076"/>
        <pc:sldMkLst>
          <pc:docMk/>
          <pc:sldMk cId="657056615" sldId="574"/>
        </pc:sldMkLst>
        <pc:spChg chg="mod ord">
          <ac:chgData name="A Mazumdar" userId="152662cad9515c7f" providerId="LiveId" clId="{D86D2A35-189B-4963-A6FF-E0D74B683F72}" dt="2022-08-09T03:20:53.617" v="276" actId="700"/>
          <ac:spMkLst>
            <pc:docMk/>
            <pc:sldMk cId="657056615" sldId="574"/>
            <ac:spMk id="2" creationId="{00000000-0000-0000-0000-000000000000}"/>
          </ac:spMkLst>
        </pc:spChg>
        <pc:spChg chg="mod ord">
          <ac:chgData name="A Mazumdar" userId="152662cad9515c7f" providerId="LiveId" clId="{D86D2A35-189B-4963-A6FF-E0D74B683F72}" dt="2022-08-09T03:21:40.447" v="283" actId="1076"/>
          <ac:spMkLst>
            <pc:docMk/>
            <pc:sldMk cId="657056615" sldId="574"/>
            <ac:spMk id="3" creationId="{00000000-0000-0000-0000-000000000000}"/>
          </ac:spMkLst>
        </pc:spChg>
        <pc:spChg chg="mod ord">
          <ac:chgData name="A Mazumdar" userId="152662cad9515c7f" providerId="LiveId" clId="{D86D2A35-189B-4963-A6FF-E0D74B683F72}" dt="2022-08-09T03:20:53.617" v="276" actId="700"/>
          <ac:spMkLst>
            <pc:docMk/>
            <pc:sldMk cId="657056615" sldId="574"/>
            <ac:spMk id="4" creationId="{00000000-0000-0000-0000-000000000000}"/>
          </ac:spMkLst>
        </pc:spChg>
        <pc:spChg chg="mod ord">
          <ac:chgData name="A Mazumdar" userId="152662cad9515c7f" providerId="LiveId" clId="{D86D2A35-189B-4963-A6FF-E0D74B683F72}" dt="2022-08-09T03:20:53.617" v="276" actId="700"/>
          <ac:spMkLst>
            <pc:docMk/>
            <pc:sldMk cId="657056615" sldId="574"/>
            <ac:spMk id="5" creationId="{00000000-0000-0000-0000-000000000000}"/>
          </ac:spMkLst>
        </pc:spChg>
      </pc:sldChg>
      <pc:sldChg chg="modSp mod">
        <pc:chgData name="A Mazumdar" userId="152662cad9515c7f" providerId="LiveId" clId="{D86D2A35-189B-4963-A6FF-E0D74B683F72}" dt="2022-08-05T06:04:10.096" v="49" actId="1076"/>
        <pc:sldMkLst>
          <pc:docMk/>
          <pc:sldMk cId="3737506498" sldId="596"/>
        </pc:sldMkLst>
        <pc:spChg chg="mod">
          <ac:chgData name="A Mazumdar" userId="152662cad9515c7f" providerId="LiveId" clId="{D86D2A35-189B-4963-A6FF-E0D74B683F72}" dt="2022-08-05T06:04:10.096" v="49" actId="1076"/>
          <ac:spMkLst>
            <pc:docMk/>
            <pc:sldMk cId="3737506498" sldId="596"/>
            <ac:spMk id="2" creationId="{00000000-0000-0000-0000-000000000000}"/>
          </ac:spMkLst>
        </pc:spChg>
      </pc:sldChg>
      <pc:sldChg chg="modSp mod">
        <pc:chgData name="A Mazumdar" userId="152662cad9515c7f" providerId="LiveId" clId="{D86D2A35-189B-4963-A6FF-E0D74B683F72}" dt="2022-08-05T06:04:01.545" v="48" actId="1076"/>
        <pc:sldMkLst>
          <pc:docMk/>
          <pc:sldMk cId="1844302264" sldId="598"/>
        </pc:sldMkLst>
        <pc:spChg chg="mod">
          <ac:chgData name="A Mazumdar" userId="152662cad9515c7f" providerId="LiveId" clId="{D86D2A35-189B-4963-A6FF-E0D74B683F72}" dt="2022-08-05T06:04:01.545" v="48" actId="1076"/>
          <ac:spMkLst>
            <pc:docMk/>
            <pc:sldMk cId="1844302264" sldId="598"/>
            <ac:spMk id="2" creationId="{00000000-0000-0000-0000-000000000000}"/>
          </ac:spMkLst>
        </pc:spChg>
      </pc:sldChg>
      <pc:sldChg chg="modSp mod">
        <pc:chgData name="A Mazumdar" userId="152662cad9515c7f" providerId="LiveId" clId="{D86D2A35-189B-4963-A6FF-E0D74B683F72}" dt="2022-08-05T06:03:09.218" v="17" actId="1076"/>
        <pc:sldMkLst>
          <pc:docMk/>
          <pc:sldMk cId="1791653598" sldId="599"/>
        </pc:sldMkLst>
        <pc:spChg chg="mod">
          <ac:chgData name="A Mazumdar" userId="152662cad9515c7f" providerId="LiveId" clId="{D86D2A35-189B-4963-A6FF-E0D74B683F72}" dt="2022-08-05T06:03:09.218" v="17" actId="1076"/>
          <ac:spMkLst>
            <pc:docMk/>
            <pc:sldMk cId="1791653598" sldId="599"/>
            <ac:spMk id="2" creationId="{00000000-0000-0000-0000-000000000000}"/>
          </ac:spMkLst>
        </pc:spChg>
      </pc:sldChg>
      <pc:sldChg chg="modSp mod">
        <pc:chgData name="A Mazumdar" userId="152662cad9515c7f" providerId="LiveId" clId="{D86D2A35-189B-4963-A6FF-E0D74B683F72}" dt="2022-08-05T06:04:19.155" v="50" actId="1076"/>
        <pc:sldMkLst>
          <pc:docMk/>
          <pc:sldMk cId="4197150824" sldId="600"/>
        </pc:sldMkLst>
        <pc:spChg chg="mod">
          <ac:chgData name="A Mazumdar" userId="152662cad9515c7f" providerId="LiveId" clId="{D86D2A35-189B-4963-A6FF-E0D74B683F72}" dt="2022-08-05T06:04:19.155" v="50" actId="1076"/>
          <ac:spMkLst>
            <pc:docMk/>
            <pc:sldMk cId="4197150824" sldId="600"/>
            <ac:spMk id="2" creationId="{00000000-0000-0000-0000-000000000000}"/>
          </ac:spMkLst>
        </pc:spChg>
      </pc:sldChg>
      <pc:sldChg chg="modSp mod">
        <pc:chgData name="A Mazumdar" userId="152662cad9515c7f" providerId="LiveId" clId="{D86D2A35-189B-4963-A6FF-E0D74B683F72}" dt="2022-08-05T06:03:02.235" v="16" actId="14100"/>
        <pc:sldMkLst>
          <pc:docMk/>
          <pc:sldMk cId="3855045027" sldId="601"/>
        </pc:sldMkLst>
        <pc:spChg chg="mod">
          <ac:chgData name="A Mazumdar" userId="152662cad9515c7f" providerId="LiveId" clId="{D86D2A35-189B-4963-A6FF-E0D74B683F72}" dt="2022-08-05T06:03:02.235" v="16" actId="14100"/>
          <ac:spMkLst>
            <pc:docMk/>
            <pc:sldMk cId="3855045027" sldId="601"/>
            <ac:spMk id="2" creationId="{00000000-0000-0000-0000-000000000000}"/>
          </ac:spMkLst>
        </pc:spChg>
      </pc:sldChg>
      <pc:sldChg chg="modSp mod">
        <pc:chgData name="A Mazumdar" userId="152662cad9515c7f" providerId="LiveId" clId="{D86D2A35-189B-4963-A6FF-E0D74B683F72}" dt="2022-08-05T06:03:46.964" v="47" actId="1035"/>
        <pc:sldMkLst>
          <pc:docMk/>
          <pc:sldMk cId="2395111840" sldId="607"/>
        </pc:sldMkLst>
        <pc:spChg chg="mod">
          <ac:chgData name="A Mazumdar" userId="152662cad9515c7f" providerId="LiveId" clId="{D86D2A35-189B-4963-A6FF-E0D74B683F72}" dt="2022-08-05T06:03:46.964" v="47" actId="1035"/>
          <ac:spMkLst>
            <pc:docMk/>
            <pc:sldMk cId="2395111840" sldId="607"/>
            <ac:spMk id="6" creationId="{00000000-0000-0000-0000-000000000000}"/>
          </ac:spMkLst>
        </pc:spChg>
        <pc:picChg chg="mod">
          <ac:chgData name="A Mazumdar" userId="152662cad9515c7f" providerId="LiveId" clId="{D86D2A35-189B-4963-A6FF-E0D74B683F72}" dt="2022-08-05T06:03:46.964" v="47" actId="1035"/>
          <ac:picMkLst>
            <pc:docMk/>
            <pc:sldMk cId="2395111840" sldId="607"/>
            <ac:picMk id="7" creationId="{00000000-0000-0000-0000-000000000000}"/>
          </ac:picMkLst>
        </pc:picChg>
        <pc:picChg chg="mod">
          <ac:chgData name="A Mazumdar" userId="152662cad9515c7f" providerId="LiveId" clId="{D86D2A35-189B-4963-A6FF-E0D74B683F72}" dt="2022-08-05T06:03:46.964" v="47" actId="1035"/>
          <ac:picMkLst>
            <pc:docMk/>
            <pc:sldMk cId="2395111840" sldId="607"/>
            <ac:picMk id="8" creationId="{00000000-0000-0000-0000-000000000000}"/>
          </ac:picMkLst>
        </pc:picChg>
        <pc:picChg chg="mod">
          <ac:chgData name="A Mazumdar" userId="152662cad9515c7f" providerId="LiveId" clId="{D86D2A35-189B-4963-A6FF-E0D74B683F72}" dt="2022-08-05T06:03:46.964" v="47" actId="1035"/>
          <ac:picMkLst>
            <pc:docMk/>
            <pc:sldMk cId="2395111840" sldId="607"/>
            <ac:picMk id="9" creationId="{00000000-0000-0000-0000-000000000000}"/>
          </ac:picMkLst>
        </pc:picChg>
        <pc:picChg chg="mod">
          <ac:chgData name="A Mazumdar" userId="152662cad9515c7f" providerId="LiveId" clId="{D86D2A35-189B-4963-A6FF-E0D74B683F72}" dt="2022-08-05T06:03:46.964" v="47" actId="1035"/>
          <ac:picMkLst>
            <pc:docMk/>
            <pc:sldMk cId="2395111840" sldId="607"/>
            <ac:picMk id="10" creationId="{00000000-0000-0000-0000-000000000000}"/>
          </ac:picMkLst>
        </pc:picChg>
        <pc:picChg chg="mod">
          <ac:chgData name="A Mazumdar" userId="152662cad9515c7f" providerId="LiveId" clId="{D86D2A35-189B-4963-A6FF-E0D74B683F72}" dt="2022-08-05T06:03:46.964" v="47" actId="1035"/>
          <ac:picMkLst>
            <pc:docMk/>
            <pc:sldMk cId="2395111840" sldId="607"/>
            <ac:picMk id="11" creationId="{00000000-0000-0000-0000-000000000000}"/>
          </ac:picMkLst>
        </pc:picChg>
      </pc:sldChg>
      <pc:sldChg chg="modSp mod">
        <pc:chgData name="A Mazumdar" userId="152662cad9515c7f" providerId="LiveId" clId="{D86D2A35-189B-4963-A6FF-E0D74B683F72}" dt="2022-08-05T06:05:24.991" v="69" actId="14100"/>
        <pc:sldMkLst>
          <pc:docMk/>
          <pc:sldMk cId="2248921452" sldId="608"/>
        </pc:sldMkLst>
        <pc:spChg chg="mod">
          <ac:chgData name="A Mazumdar" userId="152662cad9515c7f" providerId="LiveId" clId="{D86D2A35-189B-4963-A6FF-E0D74B683F72}" dt="2022-08-05T06:05:24.991" v="69" actId="14100"/>
          <ac:spMkLst>
            <pc:docMk/>
            <pc:sldMk cId="2248921452" sldId="608"/>
            <ac:spMk id="2" creationId="{00000000-0000-0000-0000-000000000000}"/>
          </ac:spMkLst>
        </pc:spChg>
        <pc:spChg chg="mod">
          <ac:chgData name="A Mazumdar" userId="152662cad9515c7f" providerId="LiveId" clId="{D86D2A35-189B-4963-A6FF-E0D74B683F72}" dt="2022-08-05T06:05:13.325" v="67" actId="1036"/>
          <ac:spMkLst>
            <pc:docMk/>
            <pc:sldMk cId="2248921452" sldId="608"/>
            <ac:spMk id="6" creationId="{00000000-0000-0000-0000-000000000000}"/>
          </ac:spMkLst>
        </pc:spChg>
        <pc:spChg chg="mod">
          <ac:chgData name="A Mazumdar" userId="152662cad9515c7f" providerId="LiveId" clId="{D86D2A35-189B-4963-A6FF-E0D74B683F72}" dt="2022-08-05T06:05:13.325" v="67" actId="1036"/>
          <ac:spMkLst>
            <pc:docMk/>
            <pc:sldMk cId="2248921452" sldId="608"/>
            <ac:spMk id="21" creationId="{00000000-0000-0000-0000-000000000000}"/>
          </ac:spMkLst>
        </pc:spChg>
        <pc:spChg chg="mod">
          <ac:chgData name="A Mazumdar" userId="152662cad9515c7f" providerId="LiveId" clId="{D86D2A35-189B-4963-A6FF-E0D74B683F72}" dt="2022-08-05T06:05:13.325" v="67" actId="1036"/>
          <ac:spMkLst>
            <pc:docMk/>
            <pc:sldMk cId="2248921452" sldId="608"/>
            <ac:spMk id="22" creationId="{00000000-0000-0000-0000-000000000000}"/>
          </ac:spMkLst>
        </pc:spChg>
        <pc:spChg chg="mod">
          <ac:chgData name="A Mazumdar" userId="152662cad9515c7f" providerId="LiveId" clId="{D86D2A35-189B-4963-A6FF-E0D74B683F72}" dt="2022-08-05T06:05:13.325" v="67" actId="1036"/>
          <ac:spMkLst>
            <pc:docMk/>
            <pc:sldMk cId="2248921452" sldId="608"/>
            <ac:spMk id="37" creationId="{00000000-0000-0000-0000-000000000000}"/>
          </ac:spMkLst>
        </pc:spChg>
        <pc:spChg chg="mod">
          <ac:chgData name="A Mazumdar" userId="152662cad9515c7f" providerId="LiveId" clId="{D86D2A35-189B-4963-A6FF-E0D74B683F72}" dt="2022-08-05T06:05:13.325" v="67" actId="1036"/>
          <ac:spMkLst>
            <pc:docMk/>
            <pc:sldMk cId="2248921452" sldId="608"/>
            <ac:spMk id="38" creationId="{00000000-0000-0000-0000-000000000000}"/>
          </ac:spMkLst>
        </pc:spChg>
        <pc:spChg chg="mod">
          <ac:chgData name="A Mazumdar" userId="152662cad9515c7f" providerId="LiveId" clId="{D86D2A35-189B-4963-A6FF-E0D74B683F72}" dt="2022-08-05T06:05:13.325" v="67" actId="1036"/>
          <ac:spMkLst>
            <pc:docMk/>
            <pc:sldMk cId="2248921452" sldId="608"/>
            <ac:spMk id="39" creationId="{00000000-0000-0000-0000-000000000000}"/>
          </ac:spMkLst>
        </pc:spChg>
        <pc:spChg chg="mod">
          <ac:chgData name="A Mazumdar" userId="152662cad9515c7f" providerId="LiveId" clId="{D86D2A35-189B-4963-A6FF-E0D74B683F72}" dt="2022-08-05T06:05:13.325" v="67" actId="1036"/>
          <ac:spMkLst>
            <pc:docMk/>
            <pc:sldMk cId="2248921452" sldId="608"/>
            <ac:spMk id="47" creationId="{00000000-0000-0000-0000-000000000000}"/>
          </ac:spMkLst>
        </pc:spChg>
        <pc:spChg chg="mod">
          <ac:chgData name="A Mazumdar" userId="152662cad9515c7f" providerId="LiveId" clId="{D86D2A35-189B-4963-A6FF-E0D74B683F72}" dt="2022-08-05T06:05:13.325" v="67" actId="1036"/>
          <ac:spMkLst>
            <pc:docMk/>
            <pc:sldMk cId="2248921452" sldId="608"/>
            <ac:spMk id="48" creationId="{00000000-0000-0000-0000-000000000000}"/>
          </ac:spMkLst>
        </pc:spChg>
        <pc:spChg chg="mod">
          <ac:chgData name="A Mazumdar" userId="152662cad9515c7f" providerId="LiveId" clId="{D86D2A35-189B-4963-A6FF-E0D74B683F72}" dt="2022-08-05T06:05:13.325" v="67" actId="1036"/>
          <ac:spMkLst>
            <pc:docMk/>
            <pc:sldMk cId="2248921452" sldId="608"/>
            <ac:spMk id="49" creationId="{00000000-0000-0000-0000-000000000000}"/>
          </ac:spMkLst>
        </pc:spChg>
        <pc:spChg chg="mod">
          <ac:chgData name="A Mazumdar" userId="152662cad9515c7f" providerId="LiveId" clId="{D86D2A35-189B-4963-A6FF-E0D74B683F72}" dt="2022-08-05T06:05:13.325" v="67" actId="1036"/>
          <ac:spMkLst>
            <pc:docMk/>
            <pc:sldMk cId="2248921452" sldId="608"/>
            <ac:spMk id="140" creationId="{00000000-0000-0000-0000-000000000000}"/>
          </ac:spMkLst>
        </pc:spChg>
        <pc:spChg chg="mod">
          <ac:chgData name="A Mazumdar" userId="152662cad9515c7f" providerId="LiveId" clId="{D86D2A35-189B-4963-A6FF-E0D74B683F72}" dt="2022-08-05T06:05:13.325" v="67" actId="1036"/>
          <ac:spMkLst>
            <pc:docMk/>
            <pc:sldMk cId="2248921452" sldId="608"/>
            <ac:spMk id="141" creationId="{00000000-0000-0000-0000-000000000000}"/>
          </ac:spMkLst>
        </pc:spChg>
        <pc:spChg chg="mod">
          <ac:chgData name="A Mazumdar" userId="152662cad9515c7f" providerId="LiveId" clId="{D86D2A35-189B-4963-A6FF-E0D74B683F72}" dt="2022-08-05T06:05:13.325" v="67" actId="1036"/>
          <ac:spMkLst>
            <pc:docMk/>
            <pc:sldMk cId="2248921452" sldId="608"/>
            <ac:spMk id="142" creationId="{00000000-0000-0000-0000-000000000000}"/>
          </ac:spMkLst>
        </pc:spChg>
        <pc:spChg chg="mod">
          <ac:chgData name="A Mazumdar" userId="152662cad9515c7f" providerId="LiveId" clId="{D86D2A35-189B-4963-A6FF-E0D74B683F72}" dt="2022-08-05T06:05:13.325" v="67" actId="1036"/>
          <ac:spMkLst>
            <pc:docMk/>
            <pc:sldMk cId="2248921452" sldId="608"/>
            <ac:spMk id="143" creationId="{00000000-0000-0000-0000-000000000000}"/>
          </ac:spMkLst>
        </pc:spChg>
        <pc:grpChg chg="mod">
          <ac:chgData name="A Mazumdar" userId="152662cad9515c7f" providerId="LiveId" clId="{D86D2A35-189B-4963-A6FF-E0D74B683F72}" dt="2022-08-05T06:05:13.325" v="67" actId="1036"/>
          <ac:grpSpMkLst>
            <pc:docMk/>
            <pc:sldMk cId="2248921452" sldId="608"/>
            <ac:grpSpMk id="13" creationId="{00000000-0000-0000-0000-000000000000}"/>
          </ac:grpSpMkLst>
        </pc:grpChg>
        <pc:grpChg chg="mod">
          <ac:chgData name="A Mazumdar" userId="152662cad9515c7f" providerId="LiveId" clId="{D86D2A35-189B-4963-A6FF-E0D74B683F72}" dt="2022-08-05T06:05:13.325" v="67" actId="1036"/>
          <ac:grpSpMkLst>
            <pc:docMk/>
            <pc:sldMk cId="2248921452" sldId="608"/>
            <ac:grpSpMk id="41" creationId="{00000000-0000-0000-0000-000000000000}"/>
          </ac:grpSpMkLst>
        </pc:grpChg>
        <pc:grpChg chg="mod">
          <ac:chgData name="A Mazumdar" userId="152662cad9515c7f" providerId="LiveId" clId="{D86D2A35-189B-4963-A6FF-E0D74B683F72}" dt="2022-08-05T06:05:13.325" v="67" actId="1036"/>
          <ac:grpSpMkLst>
            <pc:docMk/>
            <pc:sldMk cId="2248921452" sldId="608"/>
            <ac:grpSpMk id="50" creationId="{00000000-0000-0000-0000-000000000000}"/>
          </ac:grpSpMkLst>
        </pc:grpChg>
        <pc:grpChg chg="mod">
          <ac:chgData name="A Mazumdar" userId="152662cad9515c7f" providerId="LiveId" clId="{D86D2A35-189B-4963-A6FF-E0D74B683F72}" dt="2022-08-05T06:05:13.325" v="67" actId="1036"/>
          <ac:grpSpMkLst>
            <pc:docMk/>
            <pc:sldMk cId="2248921452" sldId="608"/>
            <ac:grpSpMk id="80" creationId="{00000000-0000-0000-0000-000000000000}"/>
          </ac:grpSpMkLst>
        </pc:grpChg>
        <pc:picChg chg="mod">
          <ac:chgData name="A Mazumdar" userId="152662cad9515c7f" providerId="LiveId" clId="{D86D2A35-189B-4963-A6FF-E0D74B683F72}" dt="2022-08-05T06:05:13.325" v="67" actId="1036"/>
          <ac:picMkLst>
            <pc:docMk/>
            <pc:sldMk cId="2248921452" sldId="608"/>
            <ac:picMk id="12" creationId="{00000000-0000-0000-0000-000000000000}"/>
          </ac:picMkLst>
        </pc:picChg>
        <pc:picChg chg="mod">
          <ac:chgData name="A Mazumdar" userId="152662cad9515c7f" providerId="LiveId" clId="{D86D2A35-189B-4963-A6FF-E0D74B683F72}" dt="2022-08-05T06:05:13.325" v="67" actId="1036"/>
          <ac:picMkLst>
            <pc:docMk/>
            <pc:sldMk cId="2248921452" sldId="608"/>
            <ac:picMk id="40" creationId="{00000000-0000-0000-0000-000000000000}"/>
          </ac:picMkLst>
        </pc:picChg>
        <pc:cxnChg chg="mod">
          <ac:chgData name="A Mazumdar" userId="152662cad9515c7f" providerId="LiveId" clId="{D86D2A35-189B-4963-A6FF-E0D74B683F72}" dt="2022-08-05T06:05:13.325" v="67" actId="1036"/>
          <ac:cxnSpMkLst>
            <pc:docMk/>
            <pc:sldMk cId="2248921452" sldId="608"/>
            <ac:cxnSpMk id="8" creationId="{00000000-0000-0000-0000-000000000000}"/>
          </ac:cxnSpMkLst>
        </pc:cxnChg>
      </pc:sldChg>
      <pc:sldChg chg="modSp mod modClrScheme chgLayout">
        <pc:chgData name="A Mazumdar" userId="152662cad9515c7f" providerId="LiveId" clId="{D86D2A35-189B-4963-A6FF-E0D74B683F72}" dt="2022-08-09T03:17:10.196" v="264" actId="1076"/>
        <pc:sldMkLst>
          <pc:docMk/>
          <pc:sldMk cId="1429012498" sldId="616"/>
        </pc:sldMkLst>
        <pc:spChg chg="mod ord">
          <ac:chgData name="A Mazumdar" userId="152662cad9515c7f" providerId="LiveId" clId="{D86D2A35-189B-4963-A6FF-E0D74B683F72}" dt="2022-08-09T03:17:06.124" v="263" actId="1076"/>
          <ac:spMkLst>
            <pc:docMk/>
            <pc:sldMk cId="1429012498" sldId="616"/>
            <ac:spMk id="2" creationId="{00000000-0000-0000-0000-000000000000}"/>
          </ac:spMkLst>
        </pc:spChg>
        <pc:spChg chg="mod ord">
          <ac:chgData name="A Mazumdar" userId="152662cad9515c7f" providerId="LiveId" clId="{D86D2A35-189B-4963-A6FF-E0D74B683F72}" dt="2022-08-09T03:17:10.196" v="264" actId="1076"/>
          <ac:spMkLst>
            <pc:docMk/>
            <pc:sldMk cId="1429012498" sldId="616"/>
            <ac:spMk id="3" creationId="{00000000-0000-0000-0000-000000000000}"/>
          </ac:spMkLst>
        </pc:spChg>
        <pc:spChg chg="mod ord">
          <ac:chgData name="A Mazumdar" userId="152662cad9515c7f" providerId="LiveId" clId="{D86D2A35-189B-4963-A6FF-E0D74B683F72}" dt="2022-08-09T03:12:50.649" v="215" actId="700"/>
          <ac:spMkLst>
            <pc:docMk/>
            <pc:sldMk cId="1429012498" sldId="616"/>
            <ac:spMk id="4" creationId="{00000000-0000-0000-0000-000000000000}"/>
          </ac:spMkLst>
        </pc:spChg>
        <pc:spChg chg="mod ord">
          <ac:chgData name="A Mazumdar" userId="152662cad9515c7f" providerId="LiveId" clId="{D86D2A35-189B-4963-A6FF-E0D74B683F72}" dt="2022-08-09T03:12:50.649" v="215" actId="700"/>
          <ac:spMkLst>
            <pc:docMk/>
            <pc:sldMk cId="1429012498" sldId="616"/>
            <ac:spMk id="5" creationId="{00000000-0000-0000-0000-000000000000}"/>
          </ac:spMkLst>
        </pc:spChg>
      </pc:sldChg>
      <pc:sldChg chg="modSp mod modClrScheme chgLayout">
        <pc:chgData name="A Mazumdar" userId="152662cad9515c7f" providerId="LiveId" clId="{D86D2A35-189B-4963-A6FF-E0D74B683F72}" dt="2022-08-09T03:16:36.109" v="258" actId="1076"/>
        <pc:sldMkLst>
          <pc:docMk/>
          <pc:sldMk cId="592617515" sldId="617"/>
        </pc:sldMkLst>
        <pc:spChg chg="mod ord">
          <ac:chgData name="A Mazumdar" userId="152662cad9515c7f" providerId="LiveId" clId="{D86D2A35-189B-4963-A6FF-E0D74B683F72}" dt="2022-08-09T03:16:32.433" v="257" actId="1076"/>
          <ac:spMkLst>
            <pc:docMk/>
            <pc:sldMk cId="592617515" sldId="617"/>
            <ac:spMk id="2" creationId="{00000000-0000-0000-0000-000000000000}"/>
          </ac:spMkLst>
        </pc:spChg>
        <pc:spChg chg="mod ord">
          <ac:chgData name="A Mazumdar" userId="152662cad9515c7f" providerId="LiveId" clId="{D86D2A35-189B-4963-A6FF-E0D74B683F72}" dt="2022-08-09T03:16:36.109" v="258" actId="1076"/>
          <ac:spMkLst>
            <pc:docMk/>
            <pc:sldMk cId="592617515" sldId="617"/>
            <ac:spMk id="3" creationId="{00000000-0000-0000-0000-000000000000}"/>
          </ac:spMkLst>
        </pc:spChg>
        <pc:spChg chg="mod ord">
          <ac:chgData name="A Mazumdar" userId="152662cad9515c7f" providerId="LiveId" clId="{D86D2A35-189B-4963-A6FF-E0D74B683F72}" dt="2022-08-09T03:12:50.649" v="215" actId="700"/>
          <ac:spMkLst>
            <pc:docMk/>
            <pc:sldMk cId="592617515" sldId="617"/>
            <ac:spMk id="4" creationId="{00000000-0000-0000-0000-000000000000}"/>
          </ac:spMkLst>
        </pc:spChg>
        <pc:spChg chg="mod ord">
          <ac:chgData name="A Mazumdar" userId="152662cad9515c7f" providerId="LiveId" clId="{D86D2A35-189B-4963-A6FF-E0D74B683F72}" dt="2022-08-09T03:12:50.649" v="215" actId="700"/>
          <ac:spMkLst>
            <pc:docMk/>
            <pc:sldMk cId="592617515" sldId="617"/>
            <ac:spMk id="5" creationId="{00000000-0000-0000-0000-000000000000}"/>
          </ac:spMkLst>
        </pc:spChg>
      </pc:sldChg>
      <pc:sldChg chg="modSp mod modClrScheme chgLayout">
        <pc:chgData name="A Mazumdar" userId="152662cad9515c7f" providerId="LiveId" clId="{D86D2A35-189B-4963-A6FF-E0D74B683F72}" dt="2022-08-09T03:15:51.715" v="247" actId="1076"/>
        <pc:sldMkLst>
          <pc:docMk/>
          <pc:sldMk cId="4269889728" sldId="618"/>
        </pc:sldMkLst>
        <pc:spChg chg="mod ord">
          <ac:chgData name="A Mazumdar" userId="152662cad9515c7f" providerId="LiveId" clId="{D86D2A35-189B-4963-A6FF-E0D74B683F72}" dt="2022-08-09T03:15:51.715" v="247" actId="1076"/>
          <ac:spMkLst>
            <pc:docMk/>
            <pc:sldMk cId="4269889728" sldId="618"/>
            <ac:spMk id="2" creationId="{00000000-0000-0000-0000-000000000000}"/>
          </ac:spMkLst>
        </pc:spChg>
        <pc:spChg chg="mod ord">
          <ac:chgData name="A Mazumdar" userId="152662cad9515c7f" providerId="LiveId" clId="{D86D2A35-189B-4963-A6FF-E0D74B683F72}" dt="2022-08-09T03:15:49.135" v="246" actId="1076"/>
          <ac:spMkLst>
            <pc:docMk/>
            <pc:sldMk cId="4269889728" sldId="618"/>
            <ac:spMk id="3" creationId="{00000000-0000-0000-0000-000000000000}"/>
          </ac:spMkLst>
        </pc:spChg>
        <pc:spChg chg="mod ord">
          <ac:chgData name="A Mazumdar" userId="152662cad9515c7f" providerId="LiveId" clId="{D86D2A35-189B-4963-A6FF-E0D74B683F72}" dt="2022-08-09T03:12:50.649" v="215" actId="700"/>
          <ac:spMkLst>
            <pc:docMk/>
            <pc:sldMk cId="4269889728" sldId="618"/>
            <ac:spMk id="4" creationId="{00000000-0000-0000-0000-000000000000}"/>
          </ac:spMkLst>
        </pc:spChg>
        <pc:spChg chg="mod ord">
          <ac:chgData name="A Mazumdar" userId="152662cad9515c7f" providerId="LiveId" clId="{D86D2A35-189B-4963-A6FF-E0D74B683F72}" dt="2022-08-09T03:12:50.649" v="215" actId="700"/>
          <ac:spMkLst>
            <pc:docMk/>
            <pc:sldMk cId="4269889728" sldId="618"/>
            <ac:spMk id="5" creationId="{00000000-0000-0000-0000-000000000000}"/>
          </ac:spMkLst>
        </pc:spChg>
      </pc:sldChg>
      <pc:sldChg chg="modSp mod modClrScheme chgLayout">
        <pc:chgData name="A Mazumdar" userId="152662cad9515c7f" providerId="LiveId" clId="{D86D2A35-189B-4963-A6FF-E0D74B683F72}" dt="2022-08-09T03:15:41.673" v="244" actId="1076"/>
        <pc:sldMkLst>
          <pc:docMk/>
          <pc:sldMk cId="2156272757" sldId="619"/>
        </pc:sldMkLst>
        <pc:spChg chg="mod ord">
          <ac:chgData name="A Mazumdar" userId="152662cad9515c7f" providerId="LiveId" clId="{D86D2A35-189B-4963-A6FF-E0D74B683F72}" dt="2022-08-09T03:15:39.003" v="243" actId="1076"/>
          <ac:spMkLst>
            <pc:docMk/>
            <pc:sldMk cId="2156272757" sldId="619"/>
            <ac:spMk id="2" creationId="{00000000-0000-0000-0000-000000000000}"/>
          </ac:spMkLst>
        </pc:spChg>
        <pc:spChg chg="mod ord">
          <ac:chgData name="A Mazumdar" userId="152662cad9515c7f" providerId="LiveId" clId="{D86D2A35-189B-4963-A6FF-E0D74B683F72}" dt="2022-08-09T03:15:41.673" v="244" actId="1076"/>
          <ac:spMkLst>
            <pc:docMk/>
            <pc:sldMk cId="2156272757" sldId="619"/>
            <ac:spMk id="3" creationId="{00000000-0000-0000-0000-000000000000}"/>
          </ac:spMkLst>
        </pc:spChg>
        <pc:spChg chg="mod ord">
          <ac:chgData name="A Mazumdar" userId="152662cad9515c7f" providerId="LiveId" clId="{D86D2A35-189B-4963-A6FF-E0D74B683F72}" dt="2022-08-09T03:12:50.649" v="215" actId="700"/>
          <ac:spMkLst>
            <pc:docMk/>
            <pc:sldMk cId="2156272757" sldId="619"/>
            <ac:spMk id="4" creationId="{00000000-0000-0000-0000-000000000000}"/>
          </ac:spMkLst>
        </pc:spChg>
        <pc:spChg chg="mod ord">
          <ac:chgData name="A Mazumdar" userId="152662cad9515c7f" providerId="LiveId" clId="{D86D2A35-189B-4963-A6FF-E0D74B683F72}" dt="2022-08-09T03:12:50.649" v="215" actId="700"/>
          <ac:spMkLst>
            <pc:docMk/>
            <pc:sldMk cId="2156272757" sldId="619"/>
            <ac:spMk id="5" creationId="{00000000-0000-0000-0000-000000000000}"/>
          </ac:spMkLst>
        </pc:spChg>
      </pc:sldChg>
      <pc:sldChg chg="modSp mod">
        <pc:chgData name="A Mazumdar" userId="152662cad9515c7f" providerId="LiveId" clId="{D86D2A35-189B-4963-A6FF-E0D74B683F72}" dt="2022-08-09T02:57:12.146" v="92" actId="20577"/>
        <pc:sldMkLst>
          <pc:docMk/>
          <pc:sldMk cId="3215703497" sldId="639"/>
        </pc:sldMkLst>
        <pc:spChg chg="mod">
          <ac:chgData name="A Mazumdar" userId="152662cad9515c7f" providerId="LiveId" clId="{D86D2A35-189B-4963-A6FF-E0D74B683F72}" dt="2022-08-09T02:56:46.912" v="77" actId="1076"/>
          <ac:spMkLst>
            <pc:docMk/>
            <pc:sldMk cId="3215703497" sldId="639"/>
            <ac:spMk id="2" creationId="{00000000-0000-0000-0000-000000000000}"/>
          </ac:spMkLst>
        </pc:spChg>
        <pc:spChg chg="mod">
          <ac:chgData name="A Mazumdar" userId="152662cad9515c7f" providerId="LiveId" clId="{D86D2A35-189B-4963-A6FF-E0D74B683F72}" dt="2022-08-09T02:57:12.146" v="92" actId="20577"/>
          <ac:spMkLst>
            <pc:docMk/>
            <pc:sldMk cId="3215703497" sldId="639"/>
            <ac:spMk id="3" creationId="{00000000-0000-0000-0000-000000000000}"/>
          </ac:spMkLst>
        </pc:spChg>
      </pc:sldChg>
      <pc:sldChg chg="modSp mod">
        <pc:chgData name="A Mazumdar" userId="152662cad9515c7f" providerId="LiveId" clId="{D86D2A35-189B-4963-A6FF-E0D74B683F72}" dt="2022-08-09T02:57:42.236" v="97" actId="20577"/>
        <pc:sldMkLst>
          <pc:docMk/>
          <pc:sldMk cId="1481913228" sldId="640"/>
        </pc:sldMkLst>
        <pc:spChg chg="mod">
          <ac:chgData name="A Mazumdar" userId="152662cad9515c7f" providerId="LiveId" clId="{D86D2A35-189B-4963-A6FF-E0D74B683F72}" dt="2022-08-09T02:57:22.276" v="93" actId="1076"/>
          <ac:spMkLst>
            <pc:docMk/>
            <pc:sldMk cId="1481913228" sldId="640"/>
            <ac:spMk id="2" creationId="{00000000-0000-0000-0000-000000000000}"/>
          </ac:spMkLst>
        </pc:spChg>
        <pc:spChg chg="mod">
          <ac:chgData name="A Mazumdar" userId="152662cad9515c7f" providerId="LiveId" clId="{D86D2A35-189B-4963-A6FF-E0D74B683F72}" dt="2022-08-09T02:57:42.236" v="97" actId="20577"/>
          <ac:spMkLst>
            <pc:docMk/>
            <pc:sldMk cId="1481913228" sldId="640"/>
            <ac:spMk id="3" creationId="{00000000-0000-0000-0000-000000000000}"/>
          </ac:spMkLst>
        </pc:spChg>
      </pc:sldChg>
      <pc:sldChg chg="modSp mod">
        <pc:chgData name="A Mazumdar" userId="152662cad9515c7f" providerId="LiveId" clId="{D86D2A35-189B-4963-A6FF-E0D74B683F72}" dt="2022-08-09T02:58:10.081" v="99" actId="1076"/>
        <pc:sldMkLst>
          <pc:docMk/>
          <pc:sldMk cId="2006276830" sldId="641"/>
        </pc:sldMkLst>
        <pc:spChg chg="mod">
          <ac:chgData name="A Mazumdar" userId="152662cad9515c7f" providerId="LiveId" clId="{D86D2A35-189B-4963-A6FF-E0D74B683F72}" dt="2022-08-09T02:58:10.081" v="99" actId="1076"/>
          <ac:spMkLst>
            <pc:docMk/>
            <pc:sldMk cId="2006276830" sldId="641"/>
            <ac:spMk id="2" creationId="{00000000-0000-0000-0000-000000000000}"/>
          </ac:spMkLst>
        </pc:spChg>
        <pc:spChg chg="mod">
          <ac:chgData name="A Mazumdar" userId="152662cad9515c7f" providerId="LiveId" clId="{D86D2A35-189B-4963-A6FF-E0D74B683F72}" dt="2022-08-09T02:58:04.748" v="98" actId="1076"/>
          <ac:spMkLst>
            <pc:docMk/>
            <pc:sldMk cId="2006276830" sldId="641"/>
            <ac:spMk id="3" creationId="{00000000-0000-0000-0000-000000000000}"/>
          </ac:spMkLst>
        </pc:spChg>
      </pc:sldChg>
      <pc:sldChg chg="modSp mod modClrScheme chgLayout">
        <pc:chgData name="A Mazumdar" userId="152662cad9515c7f" providerId="LiveId" clId="{D86D2A35-189B-4963-A6FF-E0D74B683F72}" dt="2022-08-09T02:59:39.248" v="113" actId="1076"/>
        <pc:sldMkLst>
          <pc:docMk/>
          <pc:sldMk cId="2371980478" sldId="642"/>
        </pc:sldMkLst>
        <pc:spChg chg="mod ord">
          <ac:chgData name="A Mazumdar" userId="152662cad9515c7f" providerId="LiveId" clId="{D86D2A35-189B-4963-A6FF-E0D74B683F72}" dt="2022-08-09T02:59:33.528" v="112" actId="1076"/>
          <ac:spMkLst>
            <pc:docMk/>
            <pc:sldMk cId="2371980478" sldId="642"/>
            <ac:spMk id="2" creationId="{00000000-0000-0000-0000-000000000000}"/>
          </ac:spMkLst>
        </pc:spChg>
        <pc:spChg chg="mod ord">
          <ac:chgData name="A Mazumdar" userId="152662cad9515c7f" providerId="LiveId" clId="{D86D2A35-189B-4963-A6FF-E0D74B683F72}" dt="2022-08-09T02:59:39.248" v="113" actId="1076"/>
          <ac:spMkLst>
            <pc:docMk/>
            <pc:sldMk cId="2371980478" sldId="642"/>
            <ac:spMk id="3" creationId="{00000000-0000-0000-0000-000000000000}"/>
          </ac:spMkLst>
        </pc:spChg>
        <pc:spChg chg="mod ord">
          <ac:chgData name="A Mazumdar" userId="152662cad9515c7f" providerId="LiveId" clId="{D86D2A35-189B-4963-A6FF-E0D74B683F72}" dt="2022-08-09T02:59:16.450" v="110" actId="700"/>
          <ac:spMkLst>
            <pc:docMk/>
            <pc:sldMk cId="2371980478" sldId="642"/>
            <ac:spMk id="4" creationId="{00000000-0000-0000-0000-000000000000}"/>
          </ac:spMkLst>
        </pc:spChg>
        <pc:spChg chg="mod ord">
          <ac:chgData name="A Mazumdar" userId="152662cad9515c7f" providerId="LiveId" clId="{D86D2A35-189B-4963-A6FF-E0D74B683F72}" dt="2022-08-09T02:59:16.450" v="110" actId="700"/>
          <ac:spMkLst>
            <pc:docMk/>
            <pc:sldMk cId="2371980478" sldId="642"/>
            <ac:spMk id="5" creationId="{00000000-0000-0000-0000-000000000000}"/>
          </ac:spMkLst>
        </pc:spChg>
      </pc:sldChg>
      <pc:sldChg chg="modSp mod modClrScheme chgLayout">
        <pc:chgData name="A Mazumdar" userId="152662cad9515c7f" providerId="LiveId" clId="{D86D2A35-189B-4963-A6FF-E0D74B683F72}" dt="2022-08-09T03:00:02.719" v="115" actId="207"/>
        <pc:sldMkLst>
          <pc:docMk/>
          <pc:sldMk cId="2847811389" sldId="643"/>
        </pc:sldMkLst>
        <pc:spChg chg="mod ord">
          <ac:chgData name="A Mazumdar" userId="152662cad9515c7f" providerId="LiveId" clId="{D86D2A35-189B-4963-A6FF-E0D74B683F72}" dt="2022-08-09T03:00:02.719" v="115" actId="207"/>
          <ac:spMkLst>
            <pc:docMk/>
            <pc:sldMk cId="2847811389" sldId="643"/>
            <ac:spMk id="2" creationId="{00000000-0000-0000-0000-000000000000}"/>
          </ac:spMkLst>
        </pc:spChg>
        <pc:spChg chg="mod ord">
          <ac:chgData name="A Mazumdar" userId="152662cad9515c7f" providerId="LiveId" clId="{D86D2A35-189B-4963-A6FF-E0D74B683F72}" dt="2022-08-09T02:59:56.787" v="114" actId="700"/>
          <ac:spMkLst>
            <pc:docMk/>
            <pc:sldMk cId="2847811389" sldId="643"/>
            <ac:spMk id="3" creationId="{00000000-0000-0000-0000-000000000000}"/>
          </ac:spMkLst>
        </pc:spChg>
        <pc:spChg chg="mod ord">
          <ac:chgData name="A Mazumdar" userId="152662cad9515c7f" providerId="LiveId" clId="{D86D2A35-189B-4963-A6FF-E0D74B683F72}" dt="2022-08-09T02:59:56.787" v="114" actId="700"/>
          <ac:spMkLst>
            <pc:docMk/>
            <pc:sldMk cId="2847811389" sldId="643"/>
            <ac:spMk id="4" creationId="{00000000-0000-0000-0000-000000000000}"/>
          </ac:spMkLst>
        </pc:spChg>
        <pc:spChg chg="mod ord">
          <ac:chgData name="A Mazumdar" userId="152662cad9515c7f" providerId="LiveId" clId="{D86D2A35-189B-4963-A6FF-E0D74B683F72}" dt="2022-08-09T02:59:56.787" v="114" actId="700"/>
          <ac:spMkLst>
            <pc:docMk/>
            <pc:sldMk cId="2847811389" sldId="643"/>
            <ac:spMk id="5" creationId="{00000000-0000-0000-0000-000000000000}"/>
          </ac:spMkLst>
        </pc:spChg>
      </pc:sldChg>
      <pc:sldChg chg="modSp mod modClrScheme chgLayout">
        <pc:chgData name="A Mazumdar" userId="152662cad9515c7f" providerId="LiveId" clId="{D86D2A35-189B-4963-A6FF-E0D74B683F72}" dt="2022-08-09T03:00:21.905" v="118" actId="207"/>
        <pc:sldMkLst>
          <pc:docMk/>
          <pc:sldMk cId="1309592511" sldId="644"/>
        </pc:sldMkLst>
        <pc:spChg chg="mod ord">
          <ac:chgData name="A Mazumdar" userId="152662cad9515c7f" providerId="LiveId" clId="{D86D2A35-189B-4963-A6FF-E0D74B683F72}" dt="2022-08-09T03:00:21.905" v="118" actId="207"/>
          <ac:spMkLst>
            <pc:docMk/>
            <pc:sldMk cId="1309592511" sldId="644"/>
            <ac:spMk id="2" creationId="{00000000-0000-0000-0000-000000000000}"/>
          </ac:spMkLst>
        </pc:spChg>
        <pc:spChg chg="mod ord">
          <ac:chgData name="A Mazumdar" userId="152662cad9515c7f" providerId="LiveId" clId="{D86D2A35-189B-4963-A6FF-E0D74B683F72}" dt="2022-08-09T03:00:16.353" v="117" actId="1076"/>
          <ac:spMkLst>
            <pc:docMk/>
            <pc:sldMk cId="1309592511" sldId="644"/>
            <ac:spMk id="3" creationId="{00000000-0000-0000-0000-000000000000}"/>
          </ac:spMkLst>
        </pc:spChg>
        <pc:spChg chg="mod ord">
          <ac:chgData name="A Mazumdar" userId="152662cad9515c7f" providerId="LiveId" clId="{D86D2A35-189B-4963-A6FF-E0D74B683F72}" dt="2022-08-09T03:00:12.281" v="116" actId="700"/>
          <ac:spMkLst>
            <pc:docMk/>
            <pc:sldMk cId="1309592511" sldId="644"/>
            <ac:spMk id="4" creationId="{00000000-0000-0000-0000-000000000000}"/>
          </ac:spMkLst>
        </pc:spChg>
        <pc:spChg chg="mod ord">
          <ac:chgData name="A Mazumdar" userId="152662cad9515c7f" providerId="LiveId" clId="{D86D2A35-189B-4963-A6FF-E0D74B683F72}" dt="2022-08-09T03:00:12.281" v="116" actId="700"/>
          <ac:spMkLst>
            <pc:docMk/>
            <pc:sldMk cId="1309592511" sldId="644"/>
            <ac:spMk id="5" creationId="{00000000-0000-0000-0000-000000000000}"/>
          </ac:spMkLst>
        </pc:spChg>
      </pc:sldChg>
      <pc:sldChg chg="modSp mod modClrScheme chgLayout">
        <pc:chgData name="A Mazumdar" userId="152662cad9515c7f" providerId="LiveId" clId="{D86D2A35-189B-4963-A6FF-E0D74B683F72}" dt="2022-08-09T03:22:56.124" v="293" actId="1076"/>
        <pc:sldMkLst>
          <pc:docMk/>
          <pc:sldMk cId="4234147015" sldId="645"/>
        </pc:sldMkLst>
        <pc:spChg chg="mod ord">
          <ac:chgData name="A Mazumdar" userId="152662cad9515c7f" providerId="LiveId" clId="{D86D2A35-189B-4963-A6FF-E0D74B683F72}" dt="2022-08-09T03:20:53.617" v="276" actId="700"/>
          <ac:spMkLst>
            <pc:docMk/>
            <pc:sldMk cId="4234147015" sldId="645"/>
            <ac:spMk id="2" creationId="{00000000-0000-0000-0000-000000000000}"/>
          </ac:spMkLst>
        </pc:spChg>
        <pc:spChg chg="mod ord">
          <ac:chgData name="A Mazumdar" userId="152662cad9515c7f" providerId="LiveId" clId="{D86D2A35-189B-4963-A6FF-E0D74B683F72}" dt="2022-08-09T03:22:56.124" v="293" actId="1076"/>
          <ac:spMkLst>
            <pc:docMk/>
            <pc:sldMk cId="4234147015" sldId="645"/>
            <ac:spMk id="3" creationId="{00000000-0000-0000-0000-000000000000}"/>
          </ac:spMkLst>
        </pc:spChg>
        <pc:spChg chg="mod ord">
          <ac:chgData name="A Mazumdar" userId="152662cad9515c7f" providerId="LiveId" clId="{D86D2A35-189B-4963-A6FF-E0D74B683F72}" dt="2022-08-09T03:20:53.617" v="276" actId="700"/>
          <ac:spMkLst>
            <pc:docMk/>
            <pc:sldMk cId="4234147015" sldId="645"/>
            <ac:spMk id="4" creationId="{00000000-0000-0000-0000-000000000000}"/>
          </ac:spMkLst>
        </pc:spChg>
        <pc:spChg chg="mod ord">
          <ac:chgData name="A Mazumdar" userId="152662cad9515c7f" providerId="LiveId" clId="{D86D2A35-189B-4963-A6FF-E0D74B683F72}" dt="2022-08-09T03:20:53.617" v="276" actId="700"/>
          <ac:spMkLst>
            <pc:docMk/>
            <pc:sldMk cId="4234147015" sldId="645"/>
            <ac:spMk id="5" creationId="{00000000-0000-0000-0000-000000000000}"/>
          </ac:spMkLst>
        </pc:spChg>
      </pc:sldChg>
      <pc:sldChg chg="modSp mod modClrScheme chgLayout">
        <pc:chgData name="A Mazumdar" userId="152662cad9515c7f" providerId="LiveId" clId="{D86D2A35-189B-4963-A6FF-E0D74B683F72}" dt="2022-08-09T03:22:48.241" v="292" actId="1076"/>
        <pc:sldMkLst>
          <pc:docMk/>
          <pc:sldMk cId="1797917230" sldId="646"/>
        </pc:sldMkLst>
        <pc:spChg chg="mod ord">
          <ac:chgData name="A Mazumdar" userId="152662cad9515c7f" providerId="LiveId" clId="{D86D2A35-189B-4963-A6FF-E0D74B683F72}" dt="2022-08-09T03:20:53.617" v="276" actId="700"/>
          <ac:spMkLst>
            <pc:docMk/>
            <pc:sldMk cId="1797917230" sldId="646"/>
            <ac:spMk id="2" creationId="{00000000-0000-0000-0000-000000000000}"/>
          </ac:spMkLst>
        </pc:spChg>
        <pc:spChg chg="mod ord">
          <ac:chgData name="A Mazumdar" userId="152662cad9515c7f" providerId="LiveId" clId="{D86D2A35-189B-4963-A6FF-E0D74B683F72}" dt="2022-08-09T03:22:48.241" v="292" actId="1076"/>
          <ac:spMkLst>
            <pc:docMk/>
            <pc:sldMk cId="1797917230" sldId="646"/>
            <ac:spMk id="3" creationId="{00000000-0000-0000-0000-000000000000}"/>
          </ac:spMkLst>
        </pc:spChg>
        <pc:spChg chg="mod ord">
          <ac:chgData name="A Mazumdar" userId="152662cad9515c7f" providerId="LiveId" clId="{D86D2A35-189B-4963-A6FF-E0D74B683F72}" dt="2022-08-09T03:20:53.617" v="276" actId="700"/>
          <ac:spMkLst>
            <pc:docMk/>
            <pc:sldMk cId="1797917230" sldId="646"/>
            <ac:spMk id="4" creationId="{00000000-0000-0000-0000-000000000000}"/>
          </ac:spMkLst>
        </pc:spChg>
        <pc:spChg chg="mod ord">
          <ac:chgData name="A Mazumdar" userId="152662cad9515c7f" providerId="LiveId" clId="{D86D2A35-189B-4963-A6FF-E0D74B683F72}" dt="2022-08-09T03:20:53.617" v="276" actId="700"/>
          <ac:spMkLst>
            <pc:docMk/>
            <pc:sldMk cId="1797917230" sldId="646"/>
            <ac:spMk id="5" creationId="{00000000-0000-0000-0000-000000000000}"/>
          </ac:spMkLst>
        </pc:spChg>
      </pc:sldChg>
      <pc:sldChg chg="modSp mod modClrScheme chgLayout">
        <pc:chgData name="A Mazumdar" userId="152662cad9515c7f" providerId="LiveId" clId="{D86D2A35-189B-4963-A6FF-E0D74B683F72}" dt="2022-08-09T03:22:43.891" v="291" actId="1076"/>
        <pc:sldMkLst>
          <pc:docMk/>
          <pc:sldMk cId="2880222291" sldId="652"/>
        </pc:sldMkLst>
        <pc:spChg chg="mod ord">
          <ac:chgData name="A Mazumdar" userId="152662cad9515c7f" providerId="LiveId" clId="{D86D2A35-189B-4963-A6FF-E0D74B683F72}" dt="2022-08-09T03:20:53.617" v="276" actId="700"/>
          <ac:spMkLst>
            <pc:docMk/>
            <pc:sldMk cId="2880222291" sldId="652"/>
            <ac:spMk id="2" creationId="{00000000-0000-0000-0000-000000000000}"/>
          </ac:spMkLst>
        </pc:spChg>
        <pc:spChg chg="mod ord">
          <ac:chgData name="A Mazumdar" userId="152662cad9515c7f" providerId="LiveId" clId="{D86D2A35-189B-4963-A6FF-E0D74B683F72}" dt="2022-08-09T03:22:43.891" v="291" actId="1076"/>
          <ac:spMkLst>
            <pc:docMk/>
            <pc:sldMk cId="2880222291" sldId="652"/>
            <ac:spMk id="3" creationId="{00000000-0000-0000-0000-000000000000}"/>
          </ac:spMkLst>
        </pc:spChg>
        <pc:spChg chg="mod ord">
          <ac:chgData name="A Mazumdar" userId="152662cad9515c7f" providerId="LiveId" clId="{D86D2A35-189B-4963-A6FF-E0D74B683F72}" dt="2022-08-09T03:20:53.617" v="276" actId="700"/>
          <ac:spMkLst>
            <pc:docMk/>
            <pc:sldMk cId="2880222291" sldId="652"/>
            <ac:spMk id="4" creationId="{00000000-0000-0000-0000-000000000000}"/>
          </ac:spMkLst>
        </pc:spChg>
        <pc:spChg chg="mod ord">
          <ac:chgData name="A Mazumdar" userId="152662cad9515c7f" providerId="LiveId" clId="{D86D2A35-189B-4963-A6FF-E0D74B683F72}" dt="2022-08-09T03:20:53.617" v="276" actId="700"/>
          <ac:spMkLst>
            <pc:docMk/>
            <pc:sldMk cId="2880222291" sldId="652"/>
            <ac:spMk id="5" creationId="{00000000-0000-0000-0000-000000000000}"/>
          </ac:spMkLst>
        </pc:spChg>
      </pc:sldChg>
      <pc:sldChg chg="addSp modSp del mod modClrScheme chgLayout">
        <pc:chgData name="A Mazumdar" userId="152662cad9515c7f" providerId="LiveId" clId="{D86D2A35-189B-4963-A6FF-E0D74B683F72}" dt="2022-08-09T03:11:18.981" v="211" actId="1076"/>
        <pc:sldMkLst>
          <pc:docMk/>
          <pc:sldMk cId="2918715922" sldId="654"/>
        </pc:sldMkLst>
        <pc:spChg chg="mod ord">
          <ac:chgData name="A Mazumdar" userId="152662cad9515c7f" providerId="LiveId" clId="{D86D2A35-189B-4963-A6FF-E0D74B683F72}" dt="2022-08-09T03:08:31.384" v="184" actId="207"/>
          <ac:spMkLst>
            <pc:docMk/>
            <pc:sldMk cId="2918715922" sldId="654"/>
            <ac:spMk id="2" creationId="{00000000-0000-0000-0000-000000000000}"/>
          </ac:spMkLst>
        </pc:spChg>
        <pc:spChg chg="mod ord">
          <ac:chgData name="A Mazumdar" userId="152662cad9515c7f" providerId="LiveId" clId="{D86D2A35-189B-4963-A6FF-E0D74B683F72}" dt="2022-08-09T03:10:29.535" v="190" actId="27636"/>
          <ac:spMkLst>
            <pc:docMk/>
            <pc:sldMk cId="2918715922" sldId="654"/>
            <ac:spMk id="3" creationId="{00000000-0000-0000-0000-000000000000}"/>
          </ac:spMkLst>
        </pc:spChg>
        <pc:spChg chg="mod ord">
          <ac:chgData name="A Mazumdar" userId="152662cad9515c7f" providerId="LiveId" clId="{D86D2A35-189B-4963-A6FF-E0D74B683F72}" dt="2022-08-09T03:05:53.384" v="155" actId="700"/>
          <ac:spMkLst>
            <pc:docMk/>
            <pc:sldMk cId="2918715922" sldId="654"/>
            <ac:spMk id="4" creationId="{00000000-0000-0000-0000-000000000000}"/>
          </ac:spMkLst>
        </pc:spChg>
        <pc:spChg chg="mod ord">
          <ac:chgData name="A Mazumdar" userId="152662cad9515c7f" providerId="LiveId" clId="{D86D2A35-189B-4963-A6FF-E0D74B683F72}" dt="2022-08-09T03:05:53.384" v="155" actId="700"/>
          <ac:spMkLst>
            <pc:docMk/>
            <pc:sldMk cId="2918715922" sldId="654"/>
            <ac:spMk id="5" creationId="{00000000-0000-0000-0000-000000000000}"/>
          </ac:spMkLst>
        </pc:spChg>
        <pc:spChg chg="add mod">
          <ac:chgData name="A Mazumdar" userId="152662cad9515c7f" providerId="LiveId" clId="{D86D2A35-189B-4963-A6FF-E0D74B683F72}" dt="2022-08-09T03:11:18.981" v="211" actId="1076"/>
          <ac:spMkLst>
            <pc:docMk/>
            <pc:sldMk cId="2918715922" sldId="654"/>
            <ac:spMk id="6" creationId="{C9CDECBB-FD72-27A6-93A1-889D6395D098}"/>
          </ac:spMkLst>
        </pc:spChg>
      </pc:sldChg>
      <pc:sldChg chg="modSp mod modClrScheme chgLayout">
        <pc:chgData name="A Mazumdar" userId="152662cad9515c7f" providerId="LiveId" clId="{D86D2A35-189B-4963-A6FF-E0D74B683F72}" dt="2022-08-09T03:22:35.437" v="290" actId="1076"/>
        <pc:sldMkLst>
          <pc:docMk/>
          <pc:sldMk cId="2632262772" sldId="658"/>
        </pc:sldMkLst>
        <pc:spChg chg="mod ord">
          <ac:chgData name="A Mazumdar" userId="152662cad9515c7f" providerId="LiveId" clId="{D86D2A35-189B-4963-A6FF-E0D74B683F72}" dt="2022-08-09T03:20:53.617" v="276" actId="700"/>
          <ac:spMkLst>
            <pc:docMk/>
            <pc:sldMk cId="2632262772" sldId="658"/>
            <ac:spMk id="2" creationId="{00000000-0000-0000-0000-000000000000}"/>
          </ac:spMkLst>
        </pc:spChg>
        <pc:spChg chg="mod ord">
          <ac:chgData name="A Mazumdar" userId="152662cad9515c7f" providerId="LiveId" clId="{D86D2A35-189B-4963-A6FF-E0D74B683F72}" dt="2022-08-09T03:22:35.437" v="290" actId="1076"/>
          <ac:spMkLst>
            <pc:docMk/>
            <pc:sldMk cId="2632262772" sldId="658"/>
            <ac:spMk id="3" creationId="{00000000-0000-0000-0000-000000000000}"/>
          </ac:spMkLst>
        </pc:spChg>
        <pc:spChg chg="mod ord">
          <ac:chgData name="A Mazumdar" userId="152662cad9515c7f" providerId="LiveId" clId="{D86D2A35-189B-4963-A6FF-E0D74B683F72}" dt="2022-08-09T03:20:53.617" v="276" actId="700"/>
          <ac:spMkLst>
            <pc:docMk/>
            <pc:sldMk cId="2632262772" sldId="658"/>
            <ac:spMk id="4" creationId="{00000000-0000-0000-0000-000000000000}"/>
          </ac:spMkLst>
        </pc:spChg>
        <pc:spChg chg="mod ord">
          <ac:chgData name="A Mazumdar" userId="152662cad9515c7f" providerId="LiveId" clId="{D86D2A35-189B-4963-A6FF-E0D74B683F72}" dt="2022-08-09T03:20:53.617" v="276" actId="700"/>
          <ac:spMkLst>
            <pc:docMk/>
            <pc:sldMk cId="2632262772" sldId="658"/>
            <ac:spMk id="5" creationId="{00000000-0000-0000-0000-000000000000}"/>
          </ac:spMkLst>
        </pc:spChg>
      </pc:sldChg>
      <pc:sldChg chg="modSp mod">
        <pc:chgData name="A Mazumdar" userId="152662cad9515c7f" providerId="LiveId" clId="{D86D2A35-189B-4963-A6FF-E0D74B683F72}" dt="2022-08-05T03:06:09.036" v="10" actId="1036"/>
        <pc:sldMkLst>
          <pc:docMk/>
          <pc:sldMk cId="1482964114" sldId="666"/>
        </pc:sldMkLst>
        <pc:picChg chg="mod">
          <ac:chgData name="A Mazumdar" userId="152662cad9515c7f" providerId="LiveId" clId="{D86D2A35-189B-4963-A6FF-E0D74B683F72}" dt="2022-08-05T03:06:09.036" v="10" actId="1036"/>
          <ac:picMkLst>
            <pc:docMk/>
            <pc:sldMk cId="1482964114" sldId="666"/>
            <ac:picMk id="15" creationId="{00000000-0000-0000-0000-000000000000}"/>
          </ac:picMkLst>
        </pc:picChg>
      </pc:sldChg>
      <pc:sldChg chg="addSp modSp">
        <pc:chgData name="A Mazumdar" userId="152662cad9515c7f" providerId="LiveId" clId="{D86D2A35-189B-4963-A6FF-E0D74B683F72}" dt="2022-08-05T03:06:39.284" v="12"/>
        <pc:sldMkLst>
          <pc:docMk/>
          <pc:sldMk cId="1522361377" sldId="667"/>
        </pc:sldMkLst>
        <pc:picChg chg="add mod">
          <ac:chgData name="A Mazumdar" userId="152662cad9515c7f" providerId="LiveId" clId="{D86D2A35-189B-4963-A6FF-E0D74B683F72}" dt="2022-08-05T03:06:39.284" v="12"/>
          <ac:picMkLst>
            <pc:docMk/>
            <pc:sldMk cId="1522361377" sldId="667"/>
            <ac:picMk id="6" creationId="{D475DEED-9E34-AC7C-8639-363A018F2725}"/>
          </ac:picMkLst>
        </pc:picChg>
      </pc:sldChg>
      <pc:sldChg chg="modSp mod modClrScheme chgLayout">
        <pc:chgData name="A Mazumdar" userId="152662cad9515c7f" providerId="LiveId" clId="{D86D2A35-189B-4963-A6FF-E0D74B683F72}" dt="2022-08-09T02:58:57.009" v="109" actId="1076"/>
        <pc:sldMkLst>
          <pc:docMk/>
          <pc:sldMk cId="2329701463" sldId="671"/>
        </pc:sldMkLst>
        <pc:spChg chg="mod ord">
          <ac:chgData name="A Mazumdar" userId="152662cad9515c7f" providerId="LiveId" clId="{D86D2A35-189B-4963-A6FF-E0D74B683F72}" dt="2022-08-09T02:58:57.009" v="109" actId="1076"/>
          <ac:spMkLst>
            <pc:docMk/>
            <pc:sldMk cId="2329701463" sldId="671"/>
            <ac:spMk id="2" creationId="{00000000-0000-0000-0000-000000000000}"/>
          </ac:spMkLst>
        </pc:spChg>
        <pc:spChg chg="mod ord">
          <ac:chgData name="A Mazumdar" userId="152662cad9515c7f" providerId="LiveId" clId="{D86D2A35-189B-4963-A6FF-E0D74B683F72}" dt="2022-08-09T02:58:42.834" v="107" actId="1076"/>
          <ac:spMkLst>
            <pc:docMk/>
            <pc:sldMk cId="2329701463" sldId="671"/>
            <ac:spMk id="3" creationId="{00000000-0000-0000-0000-000000000000}"/>
          </ac:spMkLst>
        </pc:spChg>
        <pc:spChg chg="mod ord">
          <ac:chgData name="A Mazumdar" userId="152662cad9515c7f" providerId="LiveId" clId="{D86D2A35-189B-4963-A6FF-E0D74B683F72}" dt="2022-08-09T02:58:35.271" v="106" actId="700"/>
          <ac:spMkLst>
            <pc:docMk/>
            <pc:sldMk cId="2329701463" sldId="671"/>
            <ac:spMk id="4" creationId="{00000000-0000-0000-0000-000000000000}"/>
          </ac:spMkLst>
        </pc:spChg>
        <pc:spChg chg="mod ord">
          <ac:chgData name="A Mazumdar" userId="152662cad9515c7f" providerId="LiveId" clId="{D86D2A35-189B-4963-A6FF-E0D74B683F72}" dt="2022-08-09T02:58:35.271" v="106" actId="700"/>
          <ac:spMkLst>
            <pc:docMk/>
            <pc:sldMk cId="2329701463" sldId="671"/>
            <ac:spMk id="5" creationId="{00000000-0000-0000-0000-000000000000}"/>
          </ac:spMkLst>
        </pc:spChg>
      </pc:sldChg>
      <pc:sldChg chg="modSp mod modClrScheme chgLayout">
        <pc:chgData name="A Mazumdar" userId="152662cad9515c7f" providerId="LiveId" clId="{D86D2A35-189B-4963-A6FF-E0D74B683F72}" dt="2022-08-09T03:21:53.709" v="285" actId="1076"/>
        <pc:sldMkLst>
          <pc:docMk/>
          <pc:sldMk cId="801257938" sldId="672"/>
        </pc:sldMkLst>
        <pc:spChg chg="mod ord">
          <ac:chgData name="A Mazumdar" userId="152662cad9515c7f" providerId="LiveId" clId="{D86D2A35-189B-4963-A6FF-E0D74B683F72}" dt="2022-08-09T03:20:53.617" v="276" actId="700"/>
          <ac:spMkLst>
            <pc:docMk/>
            <pc:sldMk cId="801257938" sldId="672"/>
            <ac:spMk id="2" creationId="{00000000-0000-0000-0000-000000000000}"/>
          </ac:spMkLst>
        </pc:spChg>
        <pc:spChg chg="mod ord">
          <ac:chgData name="A Mazumdar" userId="152662cad9515c7f" providerId="LiveId" clId="{D86D2A35-189B-4963-A6FF-E0D74B683F72}" dt="2022-08-09T03:21:53.709" v="285" actId="1076"/>
          <ac:spMkLst>
            <pc:docMk/>
            <pc:sldMk cId="801257938" sldId="672"/>
            <ac:spMk id="3" creationId="{00000000-0000-0000-0000-000000000000}"/>
          </ac:spMkLst>
        </pc:spChg>
        <pc:spChg chg="mod ord">
          <ac:chgData name="A Mazumdar" userId="152662cad9515c7f" providerId="LiveId" clId="{D86D2A35-189B-4963-A6FF-E0D74B683F72}" dt="2022-08-09T03:20:53.617" v="276" actId="700"/>
          <ac:spMkLst>
            <pc:docMk/>
            <pc:sldMk cId="801257938" sldId="672"/>
            <ac:spMk id="4" creationId="{00000000-0000-0000-0000-000000000000}"/>
          </ac:spMkLst>
        </pc:spChg>
        <pc:spChg chg="mod ord">
          <ac:chgData name="A Mazumdar" userId="152662cad9515c7f" providerId="LiveId" clId="{D86D2A35-189B-4963-A6FF-E0D74B683F72}" dt="2022-08-09T03:20:53.617" v="276" actId="700"/>
          <ac:spMkLst>
            <pc:docMk/>
            <pc:sldMk cId="801257938" sldId="672"/>
            <ac:spMk id="5" creationId="{00000000-0000-0000-0000-000000000000}"/>
          </ac:spMkLst>
        </pc:spChg>
      </pc:sldChg>
      <pc:sldChg chg="modSp add del mod">
        <pc:chgData name="A Mazumdar" userId="152662cad9515c7f" providerId="LiveId" clId="{D86D2A35-189B-4963-A6FF-E0D74B683F72}" dt="2022-08-09T03:04:28.169" v="152" actId="2696"/>
        <pc:sldMkLst>
          <pc:docMk/>
          <pc:sldMk cId="3621320775" sldId="672"/>
        </pc:sldMkLst>
        <pc:spChg chg="mod">
          <ac:chgData name="A Mazumdar" userId="152662cad9515c7f" providerId="LiveId" clId="{D86D2A35-189B-4963-A6FF-E0D74B683F72}" dt="2022-08-09T03:03:47.137" v="151" actId="6549"/>
          <ac:spMkLst>
            <pc:docMk/>
            <pc:sldMk cId="3621320775" sldId="672"/>
            <ac:spMk id="3" creationId="{00000000-0000-0000-0000-000000000000}"/>
          </ac:spMkLst>
        </pc:spChg>
      </pc:sldChg>
      <pc:sldChg chg="modSp del mod modClrScheme chgLayout">
        <pc:chgData name="A Mazumdar" userId="152662cad9515c7f" providerId="LiveId" clId="{D86D2A35-189B-4963-A6FF-E0D74B683F72}" dt="2022-08-09T03:03:16.897" v="149"/>
        <pc:sldMkLst>
          <pc:docMk/>
          <pc:sldMk cId="3693951352" sldId="672"/>
        </pc:sldMkLst>
        <pc:spChg chg="mod ord">
          <ac:chgData name="A Mazumdar" userId="152662cad9515c7f" providerId="LiveId" clId="{D86D2A35-189B-4963-A6FF-E0D74B683F72}" dt="2022-08-09T03:02:59.528" v="147" actId="700"/>
          <ac:spMkLst>
            <pc:docMk/>
            <pc:sldMk cId="3693951352" sldId="672"/>
            <ac:spMk id="2" creationId="{00000000-0000-0000-0000-000000000000}"/>
          </ac:spMkLst>
        </pc:spChg>
        <pc:spChg chg="mod ord">
          <ac:chgData name="A Mazumdar" userId="152662cad9515c7f" providerId="LiveId" clId="{D86D2A35-189B-4963-A6FF-E0D74B683F72}" dt="2022-08-09T03:03:16.897" v="149"/>
          <ac:spMkLst>
            <pc:docMk/>
            <pc:sldMk cId="3693951352" sldId="672"/>
            <ac:spMk id="3" creationId="{00000000-0000-0000-0000-000000000000}"/>
          </ac:spMkLst>
        </pc:spChg>
        <pc:spChg chg="mod ord">
          <ac:chgData name="A Mazumdar" userId="152662cad9515c7f" providerId="LiveId" clId="{D86D2A35-189B-4963-A6FF-E0D74B683F72}" dt="2022-08-09T03:02:59.528" v="147" actId="700"/>
          <ac:spMkLst>
            <pc:docMk/>
            <pc:sldMk cId="3693951352" sldId="672"/>
            <ac:spMk id="4" creationId="{00000000-0000-0000-0000-000000000000}"/>
          </ac:spMkLst>
        </pc:spChg>
        <pc:spChg chg="mod ord">
          <ac:chgData name="A Mazumdar" userId="152662cad9515c7f" providerId="LiveId" clId="{D86D2A35-189B-4963-A6FF-E0D74B683F72}" dt="2022-08-09T03:02:59.528" v="147" actId="700"/>
          <ac:spMkLst>
            <pc:docMk/>
            <pc:sldMk cId="3693951352" sldId="672"/>
            <ac:spMk id="5" creationId="{00000000-0000-0000-0000-000000000000}"/>
          </ac:spMkLst>
        </pc:spChg>
      </pc:sldChg>
      <pc:sldChg chg="modSp del mod modClrScheme chgLayout">
        <pc:chgData name="A Mazumdar" userId="152662cad9515c7f" providerId="LiveId" clId="{D86D2A35-189B-4963-A6FF-E0D74B683F72}" dt="2022-08-09T03:03:16.897" v="149"/>
        <pc:sldMkLst>
          <pc:docMk/>
          <pc:sldMk cId="3679610070" sldId="673"/>
        </pc:sldMkLst>
        <pc:spChg chg="mod ord">
          <ac:chgData name="A Mazumdar" userId="152662cad9515c7f" providerId="LiveId" clId="{D86D2A35-189B-4963-A6FF-E0D74B683F72}" dt="2022-08-09T03:02:59.528" v="147" actId="700"/>
          <ac:spMkLst>
            <pc:docMk/>
            <pc:sldMk cId="3679610070" sldId="673"/>
            <ac:spMk id="2" creationId="{00000000-0000-0000-0000-000000000000}"/>
          </ac:spMkLst>
        </pc:spChg>
        <pc:spChg chg="mod ord">
          <ac:chgData name="A Mazumdar" userId="152662cad9515c7f" providerId="LiveId" clId="{D86D2A35-189B-4963-A6FF-E0D74B683F72}" dt="2022-08-09T03:02:59.528" v="147" actId="700"/>
          <ac:spMkLst>
            <pc:docMk/>
            <pc:sldMk cId="3679610070" sldId="673"/>
            <ac:spMk id="3" creationId="{00000000-0000-0000-0000-000000000000}"/>
          </ac:spMkLst>
        </pc:spChg>
        <pc:spChg chg="mod ord">
          <ac:chgData name="A Mazumdar" userId="152662cad9515c7f" providerId="LiveId" clId="{D86D2A35-189B-4963-A6FF-E0D74B683F72}" dt="2022-08-09T03:02:59.528" v="147" actId="700"/>
          <ac:spMkLst>
            <pc:docMk/>
            <pc:sldMk cId="3679610070" sldId="673"/>
            <ac:spMk id="4" creationId="{00000000-0000-0000-0000-000000000000}"/>
          </ac:spMkLst>
        </pc:spChg>
        <pc:spChg chg="mod ord">
          <ac:chgData name="A Mazumdar" userId="152662cad9515c7f" providerId="LiveId" clId="{D86D2A35-189B-4963-A6FF-E0D74B683F72}" dt="2022-08-09T03:02:59.528" v="147" actId="700"/>
          <ac:spMkLst>
            <pc:docMk/>
            <pc:sldMk cId="3679610070" sldId="673"/>
            <ac:spMk id="5" creationId="{00000000-0000-0000-0000-000000000000}"/>
          </ac:spMkLst>
        </pc:spChg>
      </pc:sldChg>
      <pc:sldChg chg="modSp del mod modClrScheme chgLayout">
        <pc:chgData name="A Mazumdar" userId="152662cad9515c7f" providerId="LiveId" clId="{D86D2A35-189B-4963-A6FF-E0D74B683F72}" dt="2022-08-09T03:03:16.897" v="149"/>
        <pc:sldMkLst>
          <pc:docMk/>
          <pc:sldMk cId="1857363653" sldId="674"/>
        </pc:sldMkLst>
        <pc:spChg chg="mod ord">
          <ac:chgData name="A Mazumdar" userId="152662cad9515c7f" providerId="LiveId" clId="{D86D2A35-189B-4963-A6FF-E0D74B683F72}" dt="2022-08-09T03:02:59.528" v="147" actId="700"/>
          <ac:spMkLst>
            <pc:docMk/>
            <pc:sldMk cId="1857363653" sldId="674"/>
            <ac:spMk id="2" creationId="{00000000-0000-0000-0000-000000000000}"/>
          </ac:spMkLst>
        </pc:spChg>
        <pc:spChg chg="mod ord">
          <ac:chgData name="A Mazumdar" userId="152662cad9515c7f" providerId="LiveId" clId="{D86D2A35-189B-4963-A6FF-E0D74B683F72}" dt="2022-08-09T03:02:59.528" v="147" actId="700"/>
          <ac:spMkLst>
            <pc:docMk/>
            <pc:sldMk cId="1857363653" sldId="674"/>
            <ac:spMk id="3" creationId="{00000000-0000-0000-0000-000000000000}"/>
          </ac:spMkLst>
        </pc:spChg>
        <pc:spChg chg="mod ord">
          <ac:chgData name="A Mazumdar" userId="152662cad9515c7f" providerId="LiveId" clId="{D86D2A35-189B-4963-A6FF-E0D74B683F72}" dt="2022-08-09T03:02:59.528" v="147" actId="700"/>
          <ac:spMkLst>
            <pc:docMk/>
            <pc:sldMk cId="1857363653" sldId="674"/>
            <ac:spMk id="4" creationId="{00000000-0000-0000-0000-000000000000}"/>
          </ac:spMkLst>
        </pc:spChg>
        <pc:spChg chg="mod ord">
          <ac:chgData name="A Mazumdar" userId="152662cad9515c7f" providerId="LiveId" clId="{D86D2A35-189B-4963-A6FF-E0D74B683F72}" dt="2022-08-09T03:02:59.528" v="147" actId="700"/>
          <ac:spMkLst>
            <pc:docMk/>
            <pc:sldMk cId="1857363653" sldId="674"/>
            <ac:spMk id="5" creationId="{00000000-0000-0000-0000-000000000000}"/>
          </ac:spMkLst>
        </pc:spChg>
      </pc:sldChg>
      <pc:sldChg chg="modSp mod modClrScheme chgLayout">
        <pc:chgData name="A Mazumdar" userId="152662cad9515c7f" providerId="LiveId" clId="{D86D2A35-189B-4963-A6FF-E0D74B683F72}" dt="2022-08-09T03:22:23.184" v="288" actId="1076"/>
        <pc:sldMkLst>
          <pc:docMk/>
          <pc:sldMk cId="3724083536" sldId="674"/>
        </pc:sldMkLst>
        <pc:spChg chg="mod ord">
          <ac:chgData name="A Mazumdar" userId="152662cad9515c7f" providerId="LiveId" clId="{D86D2A35-189B-4963-A6FF-E0D74B683F72}" dt="2022-08-09T03:20:53.617" v="276" actId="700"/>
          <ac:spMkLst>
            <pc:docMk/>
            <pc:sldMk cId="3724083536" sldId="674"/>
            <ac:spMk id="2" creationId="{00000000-0000-0000-0000-000000000000}"/>
          </ac:spMkLst>
        </pc:spChg>
        <pc:spChg chg="mod ord">
          <ac:chgData name="A Mazumdar" userId="152662cad9515c7f" providerId="LiveId" clId="{D86D2A35-189B-4963-A6FF-E0D74B683F72}" dt="2022-08-09T03:22:23.184" v="288" actId="1076"/>
          <ac:spMkLst>
            <pc:docMk/>
            <pc:sldMk cId="3724083536" sldId="674"/>
            <ac:spMk id="3" creationId="{00000000-0000-0000-0000-000000000000}"/>
          </ac:spMkLst>
        </pc:spChg>
        <pc:spChg chg="mod ord">
          <ac:chgData name="A Mazumdar" userId="152662cad9515c7f" providerId="LiveId" clId="{D86D2A35-189B-4963-A6FF-E0D74B683F72}" dt="2022-08-09T03:20:53.617" v="276" actId="700"/>
          <ac:spMkLst>
            <pc:docMk/>
            <pc:sldMk cId="3724083536" sldId="674"/>
            <ac:spMk id="4" creationId="{00000000-0000-0000-0000-000000000000}"/>
          </ac:spMkLst>
        </pc:spChg>
        <pc:spChg chg="mod ord">
          <ac:chgData name="A Mazumdar" userId="152662cad9515c7f" providerId="LiveId" clId="{D86D2A35-189B-4963-A6FF-E0D74B683F72}" dt="2022-08-09T03:20:53.617" v="276" actId="700"/>
          <ac:spMkLst>
            <pc:docMk/>
            <pc:sldMk cId="3724083536" sldId="674"/>
            <ac:spMk id="5" creationId="{00000000-0000-0000-0000-000000000000}"/>
          </ac:spMkLst>
        </pc:spChg>
      </pc:sldChg>
      <pc:sldChg chg="modSp del mod modClrScheme chgLayout">
        <pc:chgData name="A Mazumdar" userId="152662cad9515c7f" providerId="LiveId" clId="{D86D2A35-189B-4963-A6FF-E0D74B683F72}" dt="2022-08-09T03:03:16.897" v="149"/>
        <pc:sldMkLst>
          <pc:docMk/>
          <pc:sldMk cId="1502590682" sldId="675"/>
        </pc:sldMkLst>
        <pc:spChg chg="mod ord">
          <ac:chgData name="A Mazumdar" userId="152662cad9515c7f" providerId="LiveId" clId="{D86D2A35-189B-4963-A6FF-E0D74B683F72}" dt="2022-08-09T03:02:59.528" v="147" actId="700"/>
          <ac:spMkLst>
            <pc:docMk/>
            <pc:sldMk cId="1502590682" sldId="675"/>
            <ac:spMk id="2" creationId="{00000000-0000-0000-0000-000000000000}"/>
          </ac:spMkLst>
        </pc:spChg>
        <pc:spChg chg="mod ord">
          <ac:chgData name="A Mazumdar" userId="152662cad9515c7f" providerId="LiveId" clId="{D86D2A35-189B-4963-A6FF-E0D74B683F72}" dt="2022-08-09T03:03:16.897" v="149"/>
          <ac:spMkLst>
            <pc:docMk/>
            <pc:sldMk cId="1502590682" sldId="675"/>
            <ac:spMk id="3" creationId="{00000000-0000-0000-0000-000000000000}"/>
          </ac:spMkLst>
        </pc:spChg>
        <pc:spChg chg="mod ord">
          <ac:chgData name="A Mazumdar" userId="152662cad9515c7f" providerId="LiveId" clId="{D86D2A35-189B-4963-A6FF-E0D74B683F72}" dt="2022-08-09T03:02:59.528" v="147" actId="700"/>
          <ac:spMkLst>
            <pc:docMk/>
            <pc:sldMk cId="1502590682" sldId="675"/>
            <ac:spMk id="4" creationId="{00000000-0000-0000-0000-000000000000}"/>
          </ac:spMkLst>
        </pc:spChg>
        <pc:spChg chg="mod ord">
          <ac:chgData name="A Mazumdar" userId="152662cad9515c7f" providerId="LiveId" clId="{D86D2A35-189B-4963-A6FF-E0D74B683F72}" dt="2022-08-09T03:02:59.528" v="147" actId="700"/>
          <ac:spMkLst>
            <pc:docMk/>
            <pc:sldMk cId="1502590682" sldId="675"/>
            <ac:spMk id="5" creationId="{00000000-0000-0000-0000-000000000000}"/>
          </ac:spMkLst>
        </pc:spChg>
      </pc:sldChg>
      <pc:sldChg chg="modSp mod modClrScheme chgLayout">
        <pc:chgData name="A Mazumdar" userId="152662cad9515c7f" providerId="LiveId" clId="{D86D2A35-189B-4963-A6FF-E0D74B683F72}" dt="2022-08-09T03:21:09.758" v="277" actId="1076"/>
        <pc:sldMkLst>
          <pc:docMk/>
          <pc:sldMk cId="3359865386" sldId="675"/>
        </pc:sldMkLst>
        <pc:spChg chg="mod ord">
          <ac:chgData name="A Mazumdar" userId="152662cad9515c7f" providerId="LiveId" clId="{D86D2A35-189B-4963-A6FF-E0D74B683F72}" dt="2022-08-09T03:20:53.617" v="276" actId="700"/>
          <ac:spMkLst>
            <pc:docMk/>
            <pc:sldMk cId="3359865386" sldId="675"/>
            <ac:spMk id="2" creationId="{00000000-0000-0000-0000-000000000000}"/>
          </ac:spMkLst>
        </pc:spChg>
        <pc:spChg chg="mod ord">
          <ac:chgData name="A Mazumdar" userId="152662cad9515c7f" providerId="LiveId" clId="{D86D2A35-189B-4963-A6FF-E0D74B683F72}" dt="2022-08-09T03:21:09.758" v="277" actId="1076"/>
          <ac:spMkLst>
            <pc:docMk/>
            <pc:sldMk cId="3359865386" sldId="675"/>
            <ac:spMk id="3" creationId="{00000000-0000-0000-0000-000000000000}"/>
          </ac:spMkLst>
        </pc:spChg>
        <pc:spChg chg="mod ord">
          <ac:chgData name="A Mazumdar" userId="152662cad9515c7f" providerId="LiveId" clId="{D86D2A35-189B-4963-A6FF-E0D74B683F72}" dt="2022-08-09T03:20:53.617" v="276" actId="700"/>
          <ac:spMkLst>
            <pc:docMk/>
            <pc:sldMk cId="3359865386" sldId="675"/>
            <ac:spMk id="4" creationId="{00000000-0000-0000-0000-000000000000}"/>
          </ac:spMkLst>
        </pc:spChg>
        <pc:spChg chg="mod ord">
          <ac:chgData name="A Mazumdar" userId="152662cad9515c7f" providerId="LiveId" clId="{D86D2A35-189B-4963-A6FF-E0D74B683F72}" dt="2022-08-09T03:20:53.617" v="276" actId="700"/>
          <ac:spMkLst>
            <pc:docMk/>
            <pc:sldMk cId="3359865386" sldId="675"/>
            <ac:spMk id="5" creationId="{00000000-0000-0000-0000-000000000000}"/>
          </ac:spMkLst>
        </pc:spChg>
      </pc:sldChg>
      <pc:sldChg chg="modSp del mod modClrScheme chgLayout">
        <pc:chgData name="A Mazumdar" userId="152662cad9515c7f" providerId="LiveId" clId="{D86D2A35-189B-4963-A6FF-E0D74B683F72}" dt="2022-08-09T03:03:16.897" v="149"/>
        <pc:sldMkLst>
          <pc:docMk/>
          <pc:sldMk cId="1182708954" sldId="676"/>
        </pc:sldMkLst>
        <pc:spChg chg="mod ord">
          <ac:chgData name="A Mazumdar" userId="152662cad9515c7f" providerId="LiveId" clId="{D86D2A35-189B-4963-A6FF-E0D74B683F72}" dt="2022-08-09T03:02:59.528" v="147" actId="700"/>
          <ac:spMkLst>
            <pc:docMk/>
            <pc:sldMk cId="1182708954" sldId="676"/>
            <ac:spMk id="2" creationId="{00000000-0000-0000-0000-000000000000}"/>
          </ac:spMkLst>
        </pc:spChg>
        <pc:spChg chg="mod ord">
          <ac:chgData name="A Mazumdar" userId="152662cad9515c7f" providerId="LiveId" clId="{D86D2A35-189B-4963-A6FF-E0D74B683F72}" dt="2022-08-09T03:03:16.897" v="149"/>
          <ac:spMkLst>
            <pc:docMk/>
            <pc:sldMk cId="1182708954" sldId="676"/>
            <ac:spMk id="3" creationId="{00000000-0000-0000-0000-000000000000}"/>
          </ac:spMkLst>
        </pc:spChg>
        <pc:spChg chg="mod ord">
          <ac:chgData name="A Mazumdar" userId="152662cad9515c7f" providerId="LiveId" clId="{D86D2A35-189B-4963-A6FF-E0D74B683F72}" dt="2022-08-09T03:02:59.528" v="147" actId="700"/>
          <ac:spMkLst>
            <pc:docMk/>
            <pc:sldMk cId="1182708954" sldId="676"/>
            <ac:spMk id="4" creationId="{00000000-0000-0000-0000-000000000000}"/>
          </ac:spMkLst>
        </pc:spChg>
        <pc:spChg chg="mod ord">
          <ac:chgData name="A Mazumdar" userId="152662cad9515c7f" providerId="LiveId" clId="{D86D2A35-189B-4963-A6FF-E0D74B683F72}" dt="2022-08-09T03:02:59.528" v="147" actId="700"/>
          <ac:spMkLst>
            <pc:docMk/>
            <pc:sldMk cId="1182708954" sldId="676"/>
            <ac:spMk id="5" creationId="{00000000-0000-0000-0000-000000000000}"/>
          </ac:spMkLst>
        </pc:spChg>
      </pc:sldChg>
      <pc:sldChg chg="modSp del mod modClrScheme chgLayout">
        <pc:chgData name="A Mazumdar" userId="152662cad9515c7f" providerId="LiveId" clId="{D86D2A35-189B-4963-A6FF-E0D74B683F72}" dt="2022-08-09T03:03:16.897" v="149"/>
        <pc:sldMkLst>
          <pc:docMk/>
          <pc:sldMk cId="1502996094" sldId="677"/>
        </pc:sldMkLst>
        <pc:spChg chg="mod ord">
          <ac:chgData name="A Mazumdar" userId="152662cad9515c7f" providerId="LiveId" clId="{D86D2A35-189B-4963-A6FF-E0D74B683F72}" dt="2022-08-09T03:02:59.528" v="147" actId="700"/>
          <ac:spMkLst>
            <pc:docMk/>
            <pc:sldMk cId="1502996094" sldId="677"/>
            <ac:spMk id="2" creationId="{00000000-0000-0000-0000-000000000000}"/>
          </ac:spMkLst>
        </pc:spChg>
        <pc:spChg chg="mod ord">
          <ac:chgData name="A Mazumdar" userId="152662cad9515c7f" providerId="LiveId" clId="{D86D2A35-189B-4963-A6FF-E0D74B683F72}" dt="2022-08-09T03:03:16.897" v="149"/>
          <ac:spMkLst>
            <pc:docMk/>
            <pc:sldMk cId="1502996094" sldId="677"/>
            <ac:spMk id="3" creationId="{00000000-0000-0000-0000-000000000000}"/>
          </ac:spMkLst>
        </pc:spChg>
        <pc:spChg chg="mod ord">
          <ac:chgData name="A Mazumdar" userId="152662cad9515c7f" providerId="LiveId" clId="{D86D2A35-189B-4963-A6FF-E0D74B683F72}" dt="2022-08-09T03:02:59.528" v="147" actId="700"/>
          <ac:spMkLst>
            <pc:docMk/>
            <pc:sldMk cId="1502996094" sldId="677"/>
            <ac:spMk id="4" creationId="{00000000-0000-0000-0000-000000000000}"/>
          </ac:spMkLst>
        </pc:spChg>
        <pc:spChg chg="mod ord">
          <ac:chgData name="A Mazumdar" userId="152662cad9515c7f" providerId="LiveId" clId="{D86D2A35-189B-4963-A6FF-E0D74B683F72}" dt="2022-08-09T03:02:59.528" v="147" actId="700"/>
          <ac:spMkLst>
            <pc:docMk/>
            <pc:sldMk cId="1502996094" sldId="677"/>
            <ac:spMk id="5" creationId="{00000000-0000-0000-0000-000000000000}"/>
          </ac:spMkLst>
        </pc:spChg>
      </pc:sldChg>
      <pc:sldChg chg="modSp del mod modClrScheme chgLayout">
        <pc:chgData name="A Mazumdar" userId="152662cad9515c7f" providerId="LiveId" clId="{D86D2A35-189B-4963-A6FF-E0D74B683F72}" dt="2022-08-09T03:03:16.897" v="149"/>
        <pc:sldMkLst>
          <pc:docMk/>
          <pc:sldMk cId="1386022272" sldId="678"/>
        </pc:sldMkLst>
        <pc:spChg chg="mod ord">
          <ac:chgData name="A Mazumdar" userId="152662cad9515c7f" providerId="LiveId" clId="{D86D2A35-189B-4963-A6FF-E0D74B683F72}" dt="2022-08-09T03:02:59.528" v="147" actId="700"/>
          <ac:spMkLst>
            <pc:docMk/>
            <pc:sldMk cId="1386022272" sldId="678"/>
            <ac:spMk id="2" creationId="{00000000-0000-0000-0000-000000000000}"/>
          </ac:spMkLst>
        </pc:spChg>
        <pc:spChg chg="mod ord">
          <ac:chgData name="A Mazumdar" userId="152662cad9515c7f" providerId="LiveId" clId="{D86D2A35-189B-4963-A6FF-E0D74B683F72}" dt="2022-08-09T03:02:59.528" v="147" actId="700"/>
          <ac:spMkLst>
            <pc:docMk/>
            <pc:sldMk cId="1386022272" sldId="678"/>
            <ac:spMk id="3" creationId="{00000000-0000-0000-0000-000000000000}"/>
          </ac:spMkLst>
        </pc:spChg>
        <pc:spChg chg="mod ord">
          <ac:chgData name="A Mazumdar" userId="152662cad9515c7f" providerId="LiveId" clId="{D86D2A35-189B-4963-A6FF-E0D74B683F72}" dt="2022-08-09T03:02:59.528" v="147" actId="700"/>
          <ac:spMkLst>
            <pc:docMk/>
            <pc:sldMk cId="1386022272" sldId="678"/>
            <ac:spMk id="4" creationId="{00000000-0000-0000-0000-000000000000}"/>
          </ac:spMkLst>
        </pc:spChg>
        <pc:spChg chg="mod ord">
          <ac:chgData name="A Mazumdar" userId="152662cad9515c7f" providerId="LiveId" clId="{D86D2A35-189B-4963-A6FF-E0D74B683F72}" dt="2022-08-09T03:02:59.528" v="147" actId="700"/>
          <ac:spMkLst>
            <pc:docMk/>
            <pc:sldMk cId="1386022272" sldId="678"/>
            <ac:spMk id="5" creationId="{00000000-0000-0000-0000-000000000000}"/>
          </ac:spMkLst>
        </pc:spChg>
      </pc:sldChg>
      <pc:sldChg chg="modSp mod modClrScheme chgLayout">
        <pc:chgData name="A Mazumdar" userId="152662cad9515c7f" providerId="LiveId" clId="{D86D2A35-189B-4963-A6FF-E0D74B683F72}" dt="2022-08-09T03:22:03.345" v="287" actId="1076"/>
        <pc:sldMkLst>
          <pc:docMk/>
          <pc:sldMk cId="2989055705" sldId="678"/>
        </pc:sldMkLst>
        <pc:spChg chg="mod ord">
          <ac:chgData name="A Mazumdar" userId="152662cad9515c7f" providerId="LiveId" clId="{D86D2A35-189B-4963-A6FF-E0D74B683F72}" dt="2022-08-09T03:20:53.617" v="276" actId="700"/>
          <ac:spMkLst>
            <pc:docMk/>
            <pc:sldMk cId="2989055705" sldId="678"/>
            <ac:spMk id="2" creationId="{00000000-0000-0000-0000-000000000000}"/>
          </ac:spMkLst>
        </pc:spChg>
        <pc:spChg chg="mod ord">
          <ac:chgData name="A Mazumdar" userId="152662cad9515c7f" providerId="LiveId" clId="{D86D2A35-189B-4963-A6FF-E0D74B683F72}" dt="2022-08-09T03:22:03.345" v="287" actId="1076"/>
          <ac:spMkLst>
            <pc:docMk/>
            <pc:sldMk cId="2989055705" sldId="678"/>
            <ac:spMk id="3" creationId="{00000000-0000-0000-0000-000000000000}"/>
          </ac:spMkLst>
        </pc:spChg>
        <pc:spChg chg="mod ord">
          <ac:chgData name="A Mazumdar" userId="152662cad9515c7f" providerId="LiveId" clId="{D86D2A35-189B-4963-A6FF-E0D74B683F72}" dt="2022-08-09T03:20:53.617" v="276" actId="700"/>
          <ac:spMkLst>
            <pc:docMk/>
            <pc:sldMk cId="2989055705" sldId="678"/>
            <ac:spMk id="4" creationId="{00000000-0000-0000-0000-000000000000}"/>
          </ac:spMkLst>
        </pc:spChg>
        <pc:spChg chg="mod ord">
          <ac:chgData name="A Mazumdar" userId="152662cad9515c7f" providerId="LiveId" clId="{D86D2A35-189B-4963-A6FF-E0D74B683F72}" dt="2022-08-09T03:20:53.617" v="276" actId="700"/>
          <ac:spMkLst>
            <pc:docMk/>
            <pc:sldMk cId="2989055705" sldId="678"/>
            <ac:spMk id="5" creationId="{00000000-0000-0000-0000-000000000000}"/>
          </ac:spMkLst>
        </pc:spChg>
      </pc:sldChg>
      <pc:sldChg chg="modSp mod modClrScheme chgLayout">
        <pc:chgData name="A Mazumdar" userId="152662cad9515c7f" providerId="LiveId" clId="{D86D2A35-189B-4963-A6FF-E0D74B683F72}" dt="2022-08-09T03:21:14.790" v="278" actId="1076"/>
        <pc:sldMkLst>
          <pc:docMk/>
          <pc:sldMk cId="4094993068" sldId="679"/>
        </pc:sldMkLst>
        <pc:spChg chg="mod ord">
          <ac:chgData name="A Mazumdar" userId="152662cad9515c7f" providerId="LiveId" clId="{D86D2A35-189B-4963-A6FF-E0D74B683F72}" dt="2022-08-09T03:20:53.617" v="276" actId="700"/>
          <ac:spMkLst>
            <pc:docMk/>
            <pc:sldMk cId="4094993068" sldId="679"/>
            <ac:spMk id="2" creationId="{00000000-0000-0000-0000-000000000000}"/>
          </ac:spMkLst>
        </pc:spChg>
        <pc:spChg chg="mod ord">
          <ac:chgData name="A Mazumdar" userId="152662cad9515c7f" providerId="LiveId" clId="{D86D2A35-189B-4963-A6FF-E0D74B683F72}" dt="2022-08-09T03:21:14.790" v="278" actId="1076"/>
          <ac:spMkLst>
            <pc:docMk/>
            <pc:sldMk cId="4094993068" sldId="679"/>
            <ac:spMk id="3" creationId="{00000000-0000-0000-0000-000000000000}"/>
          </ac:spMkLst>
        </pc:spChg>
        <pc:spChg chg="mod ord">
          <ac:chgData name="A Mazumdar" userId="152662cad9515c7f" providerId="LiveId" clId="{D86D2A35-189B-4963-A6FF-E0D74B683F72}" dt="2022-08-09T03:20:53.617" v="276" actId="700"/>
          <ac:spMkLst>
            <pc:docMk/>
            <pc:sldMk cId="4094993068" sldId="679"/>
            <ac:spMk id="4" creationId="{00000000-0000-0000-0000-000000000000}"/>
          </ac:spMkLst>
        </pc:spChg>
        <pc:spChg chg="mod ord">
          <ac:chgData name="A Mazumdar" userId="152662cad9515c7f" providerId="LiveId" clId="{D86D2A35-189B-4963-A6FF-E0D74B683F72}" dt="2022-08-09T03:20:53.617" v="276" actId="700"/>
          <ac:spMkLst>
            <pc:docMk/>
            <pc:sldMk cId="4094993068" sldId="679"/>
            <ac:spMk id="5" creationId="{00000000-0000-0000-0000-000000000000}"/>
          </ac:spMkLst>
        </pc:spChg>
      </pc:sldChg>
      <pc:sldChg chg="modSp mod modClrScheme chgLayout">
        <pc:chgData name="A Mazumdar" userId="152662cad9515c7f" providerId="LiveId" clId="{D86D2A35-189B-4963-A6FF-E0D74B683F72}" dt="2022-08-09T03:21:57.653" v="286" actId="1076"/>
        <pc:sldMkLst>
          <pc:docMk/>
          <pc:sldMk cId="2593196209" sldId="682"/>
        </pc:sldMkLst>
        <pc:spChg chg="mod ord">
          <ac:chgData name="A Mazumdar" userId="152662cad9515c7f" providerId="LiveId" clId="{D86D2A35-189B-4963-A6FF-E0D74B683F72}" dt="2022-08-09T03:20:53.617" v="276" actId="700"/>
          <ac:spMkLst>
            <pc:docMk/>
            <pc:sldMk cId="2593196209" sldId="682"/>
            <ac:spMk id="2" creationId="{00000000-0000-0000-0000-000000000000}"/>
          </ac:spMkLst>
        </pc:spChg>
        <pc:spChg chg="mod ord">
          <ac:chgData name="A Mazumdar" userId="152662cad9515c7f" providerId="LiveId" clId="{D86D2A35-189B-4963-A6FF-E0D74B683F72}" dt="2022-08-09T03:21:57.653" v="286" actId="1076"/>
          <ac:spMkLst>
            <pc:docMk/>
            <pc:sldMk cId="2593196209" sldId="682"/>
            <ac:spMk id="3" creationId="{00000000-0000-0000-0000-000000000000}"/>
          </ac:spMkLst>
        </pc:spChg>
        <pc:spChg chg="mod ord">
          <ac:chgData name="A Mazumdar" userId="152662cad9515c7f" providerId="LiveId" clId="{D86D2A35-189B-4963-A6FF-E0D74B683F72}" dt="2022-08-09T03:20:53.617" v="276" actId="700"/>
          <ac:spMkLst>
            <pc:docMk/>
            <pc:sldMk cId="2593196209" sldId="682"/>
            <ac:spMk id="4" creationId="{00000000-0000-0000-0000-000000000000}"/>
          </ac:spMkLst>
        </pc:spChg>
        <pc:spChg chg="mod ord">
          <ac:chgData name="A Mazumdar" userId="152662cad9515c7f" providerId="LiveId" clId="{D86D2A35-189B-4963-A6FF-E0D74B683F72}" dt="2022-08-09T03:20:53.617" v="276" actId="700"/>
          <ac:spMkLst>
            <pc:docMk/>
            <pc:sldMk cId="2593196209" sldId="682"/>
            <ac:spMk id="5" creationId="{00000000-0000-0000-0000-000000000000}"/>
          </ac:spMkLst>
        </pc:spChg>
      </pc:sldChg>
      <pc:sldChg chg="modSp mod modClrScheme chgLayout">
        <pc:chgData name="A Mazumdar" userId="152662cad9515c7f" providerId="LiveId" clId="{D86D2A35-189B-4963-A6FF-E0D74B683F72}" dt="2022-08-09T03:21:47.925" v="284" actId="1076"/>
        <pc:sldMkLst>
          <pc:docMk/>
          <pc:sldMk cId="1891259017" sldId="689"/>
        </pc:sldMkLst>
        <pc:spChg chg="mod ord">
          <ac:chgData name="A Mazumdar" userId="152662cad9515c7f" providerId="LiveId" clId="{D86D2A35-189B-4963-A6FF-E0D74B683F72}" dt="2022-08-09T03:20:53.617" v="276" actId="700"/>
          <ac:spMkLst>
            <pc:docMk/>
            <pc:sldMk cId="1891259017" sldId="689"/>
            <ac:spMk id="2" creationId="{00000000-0000-0000-0000-000000000000}"/>
          </ac:spMkLst>
        </pc:spChg>
        <pc:spChg chg="mod ord">
          <ac:chgData name="A Mazumdar" userId="152662cad9515c7f" providerId="LiveId" clId="{D86D2A35-189B-4963-A6FF-E0D74B683F72}" dt="2022-08-09T03:21:47.925" v="284" actId="1076"/>
          <ac:spMkLst>
            <pc:docMk/>
            <pc:sldMk cId="1891259017" sldId="689"/>
            <ac:spMk id="3" creationId="{00000000-0000-0000-0000-000000000000}"/>
          </ac:spMkLst>
        </pc:spChg>
        <pc:spChg chg="mod ord">
          <ac:chgData name="A Mazumdar" userId="152662cad9515c7f" providerId="LiveId" clId="{D86D2A35-189B-4963-A6FF-E0D74B683F72}" dt="2022-08-09T03:20:53.617" v="276" actId="700"/>
          <ac:spMkLst>
            <pc:docMk/>
            <pc:sldMk cId="1891259017" sldId="689"/>
            <ac:spMk id="4" creationId="{00000000-0000-0000-0000-000000000000}"/>
          </ac:spMkLst>
        </pc:spChg>
        <pc:spChg chg="mod ord">
          <ac:chgData name="A Mazumdar" userId="152662cad9515c7f" providerId="LiveId" clId="{D86D2A35-189B-4963-A6FF-E0D74B683F72}" dt="2022-08-09T03:20:53.617" v="276" actId="700"/>
          <ac:spMkLst>
            <pc:docMk/>
            <pc:sldMk cId="1891259017" sldId="689"/>
            <ac:spMk id="5" creationId="{00000000-0000-0000-0000-000000000000}"/>
          </ac:spMkLst>
        </pc:spChg>
      </pc:sldChg>
      <pc:sldChg chg="modSp mod modClrScheme chgLayout">
        <pc:chgData name="A Mazumdar" userId="152662cad9515c7f" providerId="LiveId" clId="{D86D2A35-189B-4963-A6FF-E0D74B683F72}" dt="2022-08-09T03:22:29.393" v="289" actId="1076"/>
        <pc:sldMkLst>
          <pc:docMk/>
          <pc:sldMk cId="1174219764" sldId="690"/>
        </pc:sldMkLst>
        <pc:spChg chg="mod ord">
          <ac:chgData name="A Mazumdar" userId="152662cad9515c7f" providerId="LiveId" clId="{D86D2A35-189B-4963-A6FF-E0D74B683F72}" dt="2022-08-09T03:20:53.617" v="276" actId="700"/>
          <ac:spMkLst>
            <pc:docMk/>
            <pc:sldMk cId="1174219764" sldId="690"/>
            <ac:spMk id="2" creationId="{00000000-0000-0000-0000-000000000000}"/>
          </ac:spMkLst>
        </pc:spChg>
        <pc:spChg chg="mod ord">
          <ac:chgData name="A Mazumdar" userId="152662cad9515c7f" providerId="LiveId" clId="{D86D2A35-189B-4963-A6FF-E0D74B683F72}" dt="2022-08-09T03:22:29.393" v="289" actId="1076"/>
          <ac:spMkLst>
            <pc:docMk/>
            <pc:sldMk cId="1174219764" sldId="690"/>
            <ac:spMk id="3" creationId="{00000000-0000-0000-0000-000000000000}"/>
          </ac:spMkLst>
        </pc:spChg>
        <pc:spChg chg="mod ord">
          <ac:chgData name="A Mazumdar" userId="152662cad9515c7f" providerId="LiveId" clId="{D86D2A35-189B-4963-A6FF-E0D74B683F72}" dt="2022-08-09T03:20:53.617" v="276" actId="700"/>
          <ac:spMkLst>
            <pc:docMk/>
            <pc:sldMk cId="1174219764" sldId="690"/>
            <ac:spMk id="4" creationId="{00000000-0000-0000-0000-000000000000}"/>
          </ac:spMkLst>
        </pc:spChg>
        <pc:spChg chg="mod ord">
          <ac:chgData name="A Mazumdar" userId="152662cad9515c7f" providerId="LiveId" clId="{D86D2A35-189B-4963-A6FF-E0D74B683F72}" dt="2022-08-09T03:20:53.617" v="276" actId="700"/>
          <ac:spMkLst>
            <pc:docMk/>
            <pc:sldMk cId="1174219764" sldId="690"/>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259BEA-82BC-4476-91F2-380E77DBAD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9DE9C3-2AB8-44E5-BCFE-5DD42DFC56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D7858F-6309-4F09-BEA0-6CBF97E55806}" type="datetimeFigureOut">
              <a:rPr lang="en-US" smtClean="0"/>
              <a:t>8/10/2022</a:t>
            </a:fld>
            <a:endParaRPr lang="en-US" dirty="0"/>
          </a:p>
        </p:txBody>
      </p:sp>
      <p:sp>
        <p:nvSpPr>
          <p:cNvPr id="4" name="Footer Placeholder 3">
            <a:extLst>
              <a:ext uri="{FF2B5EF4-FFF2-40B4-BE49-F238E27FC236}">
                <a16:creationId xmlns:a16="http://schemas.microsoft.com/office/drawing/2014/main" id="{5E1B971B-9BC3-41DB-91DC-F03F5C808D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4A0720E-F4E2-435B-A885-9194BA3026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F8AE00-5498-4F06-8655-F21703489BCA}" type="slidenum">
              <a:rPr lang="en-US" smtClean="0"/>
              <a:t>‹#›</a:t>
            </a:fld>
            <a:endParaRPr lang="en-US" dirty="0"/>
          </a:p>
        </p:txBody>
      </p:sp>
    </p:spTree>
    <p:extLst>
      <p:ext uri="{BB962C8B-B14F-4D97-AF65-F5344CB8AC3E}">
        <p14:creationId xmlns:p14="http://schemas.microsoft.com/office/powerpoint/2010/main" val="377342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53C5D-CD12-6D4C-A980-0612968271E2}" type="datetimeFigureOut">
              <a:rPr lang="en-US" smtClean="0"/>
              <a:t>8/10/2022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167F0-0840-1348-BFE4-C6298BBC0698}" type="slidenum">
              <a:rPr lang="en-US" smtClean="0"/>
              <a:t>‹#›</a:t>
            </a:fld>
            <a:endParaRPr lang="en-US" dirty="0"/>
          </a:p>
        </p:txBody>
      </p:sp>
    </p:spTree>
    <p:extLst>
      <p:ext uri="{BB962C8B-B14F-4D97-AF65-F5344CB8AC3E}">
        <p14:creationId xmlns:p14="http://schemas.microsoft.com/office/powerpoint/2010/main" val="148990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A7E746-3035-4B4A-ABE3-16FA786C9BE4}" type="slidenum">
              <a:rPr lang="en-US" smtClean="0"/>
              <a:t>1</a:t>
            </a:fld>
            <a:endParaRPr lang="en-US"/>
          </a:p>
        </p:txBody>
      </p:sp>
    </p:spTree>
    <p:extLst>
      <p:ext uri="{BB962C8B-B14F-4D97-AF65-F5344CB8AC3E}">
        <p14:creationId xmlns:p14="http://schemas.microsoft.com/office/powerpoint/2010/main" val="2640288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16</a:t>
            </a:fld>
            <a:endParaRPr lang="en-GB" dirty="0"/>
          </a:p>
        </p:txBody>
      </p:sp>
    </p:spTree>
    <p:extLst>
      <p:ext uri="{BB962C8B-B14F-4D97-AF65-F5344CB8AC3E}">
        <p14:creationId xmlns:p14="http://schemas.microsoft.com/office/powerpoint/2010/main" val="3868924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17</a:t>
            </a:fld>
            <a:endParaRPr lang="en-GB" dirty="0"/>
          </a:p>
        </p:txBody>
      </p:sp>
    </p:spTree>
    <p:extLst>
      <p:ext uri="{BB962C8B-B14F-4D97-AF65-F5344CB8AC3E}">
        <p14:creationId xmlns:p14="http://schemas.microsoft.com/office/powerpoint/2010/main" val="3868924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18</a:t>
            </a:fld>
            <a:endParaRPr lang="en-GB" dirty="0"/>
          </a:p>
        </p:txBody>
      </p:sp>
    </p:spTree>
    <p:extLst>
      <p:ext uri="{BB962C8B-B14F-4D97-AF65-F5344CB8AC3E}">
        <p14:creationId xmlns:p14="http://schemas.microsoft.com/office/powerpoint/2010/main" val="3868924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19</a:t>
            </a:fld>
            <a:endParaRPr lang="en-GB" dirty="0"/>
          </a:p>
        </p:txBody>
      </p:sp>
    </p:spTree>
    <p:extLst>
      <p:ext uri="{BB962C8B-B14F-4D97-AF65-F5344CB8AC3E}">
        <p14:creationId xmlns:p14="http://schemas.microsoft.com/office/powerpoint/2010/main" val="3868924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20</a:t>
            </a:fld>
            <a:endParaRPr lang="en-GB" dirty="0"/>
          </a:p>
        </p:txBody>
      </p:sp>
    </p:spTree>
    <p:extLst>
      <p:ext uri="{BB962C8B-B14F-4D97-AF65-F5344CB8AC3E}">
        <p14:creationId xmlns:p14="http://schemas.microsoft.com/office/powerpoint/2010/main" val="3868924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21</a:t>
            </a:fld>
            <a:endParaRPr lang="en-GB" dirty="0"/>
          </a:p>
        </p:txBody>
      </p:sp>
    </p:spTree>
    <p:extLst>
      <p:ext uri="{BB962C8B-B14F-4D97-AF65-F5344CB8AC3E}">
        <p14:creationId xmlns:p14="http://schemas.microsoft.com/office/powerpoint/2010/main" val="3868924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22</a:t>
            </a:fld>
            <a:endParaRPr lang="en-GB" dirty="0"/>
          </a:p>
        </p:txBody>
      </p:sp>
    </p:spTree>
    <p:extLst>
      <p:ext uri="{BB962C8B-B14F-4D97-AF65-F5344CB8AC3E}">
        <p14:creationId xmlns:p14="http://schemas.microsoft.com/office/powerpoint/2010/main" val="3868924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23</a:t>
            </a:fld>
            <a:endParaRPr lang="en-GB" dirty="0"/>
          </a:p>
        </p:txBody>
      </p:sp>
    </p:spTree>
    <p:extLst>
      <p:ext uri="{BB962C8B-B14F-4D97-AF65-F5344CB8AC3E}">
        <p14:creationId xmlns:p14="http://schemas.microsoft.com/office/powerpoint/2010/main" val="3868924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24</a:t>
            </a:fld>
            <a:endParaRPr lang="en-GB" dirty="0"/>
          </a:p>
        </p:txBody>
      </p:sp>
    </p:spTree>
    <p:extLst>
      <p:ext uri="{BB962C8B-B14F-4D97-AF65-F5344CB8AC3E}">
        <p14:creationId xmlns:p14="http://schemas.microsoft.com/office/powerpoint/2010/main" val="38689249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25</a:t>
            </a:fld>
            <a:endParaRPr lang="en-GB" dirty="0"/>
          </a:p>
        </p:txBody>
      </p:sp>
    </p:spTree>
    <p:extLst>
      <p:ext uri="{BB962C8B-B14F-4D97-AF65-F5344CB8AC3E}">
        <p14:creationId xmlns:p14="http://schemas.microsoft.com/office/powerpoint/2010/main" val="3868924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2</a:t>
            </a:fld>
            <a:endParaRPr lang="en-GB" dirty="0"/>
          </a:p>
        </p:txBody>
      </p:sp>
    </p:spTree>
    <p:extLst>
      <p:ext uri="{BB962C8B-B14F-4D97-AF65-F5344CB8AC3E}">
        <p14:creationId xmlns:p14="http://schemas.microsoft.com/office/powerpoint/2010/main" val="38689249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26</a:t>
            </a:fld>
            <a:endParaRPr lang="en-GB" dirty="0"/>
          </a:p>
        </p:txBody>
      </p:sp>
    </p:spTree>
    <p:extLst>
      <p:ext uri="{BB962C8B-B14F-4D97-AF65-F5344CB8AC3E}">
        <p14:creationId xmlns:p14="http://schemas.microsoft.com/office/powerpoint/2010/main" val="3868924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27</a:t>
            </a:fld>
            <a:endParaRPr lang="en-GB" dirty="0"/>
          </a:p>
        </p:txBody>
      </p:sp>
    </p:spTree>
    <p:extLst>
      <p:ext uri="{BB962C8B-B14F-4D97-AF65-F5344CB8AC3E}">
        <p14:creationId xmlns:p14="http://schemas.microsoft.com/office/powerpoint/2010/main" val="3868924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28</a:t>
            </a:fld>
            <a:endParaRPr lang="en-GB" dirty="0"/>
          </a:p>
        </p:txBody>
      </p:sp>
    </p:spTree>
    <p:extLst>
      <p:ext uri="{BB962C8B-B14F-4D97-AF65-F5344CB8AC3E}">
        <p14:creationId xmlns:p14="http://schemas.microsoft.com/office/powerpoint/2010/main" val="38689249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29</a:t>
            </a:fld>
            <a:endParaRPr lang="en-GB" dirty="0"/>
          </a:p>
        </p:txBody>
      </p:sp>
    </p:spTree>
    <p:extLst>
      <p:ext uri="{BB962C8B-B14F-4D97-AF65-F5344CB8AC3E}">
        <p14:creationId xmlns:p14="http://schemas.microsoft.com/office/powerpoint/2010/main" val="3868924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30</a:t>
            </a:fld>
            <a:endParaRPr lang="en-GB" dirty="0"/>
          </a:p>
        </p:txBody>
      </p:sp>
    </p:spTree>
    <p:extLst>
      <p:ext uri="{BB962C8B-B14F-4D97-AF65-F5344CB8AC3E}">
        <p14:creationId xmlns:p14="http://schemas.microsoft.com/office/powerpoint/2010/main" val="38689249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31</a:t>
            </a:fld>
            <a:endParaRPr lang="en-GB" dirty="0"/>
          </a:p>
        </p:txBody>
      </p:sp>
    </p:spTree>
    <p:extLst>
      <p:ext uri="{BB962C8B-B14F-4D97-AF65-F5344CB8AC3E}">
        <p14:creationId xmlns:p14="http://schemas.microsoft.com/office/powerpoint/2010/main" val="38689249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32</a:t>
            </a:fld>
            <a:endParaRPr lang="en-GB" dirty="0"/>
          </a:p>
        </p:txBody>
      </p:sp>
    </p:spTree>
    <p:extLst>
      <p:ext uri="{BB962C8B-B14F-4D97-AF65-F5344CB8AC3E}">
        <p14:creationId xmlns:p14="http://schemas.microsoft.com/office/powerpoint/2010/main" val="38689249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33</a:t>
            </a:fld>
            <a:endParaRPr lang="en-GB" dirty="0"/>
          </a:p>
        </p:txBody>
      </p:sp>
    </p:spTree>
    <p:extLst>
      <p:ext uri="{BB962C8B-B14F-4D97-AF65-F5344CB8AC3E}">
        <p14:creationId xmlns:p14="http://schemas.microsoft.com/office/powerpoint/2010/main" val="38689249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34</a:t>
            </a:fld>
            <a:endParaRPr lang="en-GB" dirty="0"/>
          </a:p>
        </p:txBody>
      </p:sp>
    </p:spTree>
    <p:extLst>
      <p:ext uri="{BB962C8B-B14F-4D97-AF65-F5344CB8AC3E}">
        <p14:creationId xmlns:p14="http://schemas.microsoft.com/office/powerpoint/2010/main" val="38689249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35</a:t>
            </a:fld>
            <a:endParaRPr lang="en-GB" dirty="0"/>
          </a:p>
        </p:txBody>
      </p:sp>
    </p:spTree>
    <p:extLst>
      <p:ext uri="{BB962C8B-B14F-4D97-AF65-F5344CB8AC3E}">
        <p14:creationId xmlns:p14="http://schemas.microsoft.com/office/powerpoint/2010/main" val="3868924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9</a:t>
            </a:fld>
            <a:endParaRPr lang="en-GB" dirty="0"/>
          </a:p>
        </p:txBody>
      </p:sp>
    </p:spTree>
    <p:extLst>
      <p:ext uri="{BB962C8B-B14F-4D97-AF65-F5344CB8AC3E}">
        <p14:creationId xmlns:p14="http://schemas.microsoft.com/office/powerpoint/2010/main" val="38689249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36</a:t>
            </a:fld>
            <a:endParaRPr lang="en-GB" dirty="0"/>
          </a:p>
        </p:txBody>
      </p:sp>
    </p:spTree>
    <p:extLst>
      <p:ext uri="{BB962C8B-B14F-4D97-AF65-F5344CB8AC3E}">
        <p14:creationId xmlns:p14="http://schemas.microsoft.com/office/powerpoint/2010/main" val="38689249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37</a:t>
            </a:fld>
            <a:endParaRPr lang="en-GB" dirty="0"/>
          </a:p>
        </p:txBody>
      </p:sp>
    </p:spTree>
    <p:extLst>
      <p:ext uri="{BB962C8B-B14F-4D97-AF65-F5344CB8AC3E}">
        <p14:creationId xmlns:p14="http://schemas.microsoft.com/office/powerpoint/2010/main" val="38689249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38</a:t>
            </a:fld>
            <a:endParaRPr lang="en-GB" dirty="0"/>
          </a:p>
        </p:txBody>
      </p:sp>
    </p:spTree>
    <p:extLst>
      <p:ext uri="{BB962C8B-B14F-4D97-AF65-F5344CB8AC3E}">
        <p14:creationId xmlns:p14="http://schemas.microsoft.com/office/powerpoint/2010/main" val="38689249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39</a:t>
            </a:fld>
            <a:endParaRPr lang="en-GB" dirty="0"/>
          </a:p>
        </p:txBody>
      </p:sp>
    </p:spTree>
    <p:extLst>
      <p:ext uri="{BB962C8B-B14F-4D97-AF65-F5344CB8AC3E}">
        <p14:creationId xmlns:p14="http://schemas.microsoft.com/office/powerpoint/2010/main" val="38689249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40</a:t>
            </a:fld>
            <a:endParaRPr lang="en-GB" dirty="0"/>
          </a:p>
        </p:txBody>
      </p:sp>
    </p:spTree>
    <p:extLst>
      <p:ext uri="{BB962C8B-B14F-4D97-AF65-F5344CB8AC3E}">
        <p14:creationId xmlns:p14="http://schemas.microsoft.com/office/powerpoint/2010/main" val="38689249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41</a:t>
            </a:fld>
            <a:endParaRPr lang="en-GB" dirty="0"/>
          </a:p>
        </p:txBody>
      </p:sp>
    </p:spTree>
    <p:extLst>
      <p:ext uri="{BB962C8B-B14F-4D97-AF65-F5344CB8AC3E}">
        <p14:creationId xmlns:p14="http://schemas.microsoft.com/office/powerpoint/2010/main" val="38689249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42</a:t>
            </a:fld>
            <a:endParaRPr lang="en-GB" dirty="0"/>
          </a:p>
        </p:txBody>
      </p:sp>
    </p:spTree>
    <p:extLst>
      <p:ext uri="{BB962C8B-B14F-4D97-AF65-F5344CB8AC3E}">
        <p14:creationId xmlns:p14="http://schemas.microsoft.com/office/powerpoint/2010/main" val="38689249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43</a:t>
            </a:fld>
            <a:endParaRPr lang="en-GB" dirty="0"/>
          </a:p>
        </p:txBody>
      </p:sp>
    </p:spTree>
    <p:extLst>
      <p:ext uri="{BB962C8B-B14F-4D97-AF65-F5344CB8AC3E}">
        <p14:creationId xmlns:p14="http://schemas.microsoft.com/office/powerpoint/2010/main" val="38689249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44</a:t>
            </a:fld>
            <a:endParaRPr lang="en-GB" dirty="0"/>
          </a:p>
        </p:txBody>
      </p:sp>
    </p:spTree>
    <p:extLst>
      <p:ext uri="{BB962C8B-B14F-4D97-AF65-F5344CB8AC3E}">
        <p14:creationId xmlns:p14="http://schemas.microsoft.com/office/powerpoint/2010/main" val="38689249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45</a:t>
            </a:fld>
            <a:endParaRPr lang="en-GB" dirty="0"/>
          </a:p>
        </p:txBody>
      </p:sp>
    </p:spTree>
    <p:extLst>
      <p:ext uri="{BB962C8B-B14F-4D97-AF65-F5344CB8AC3E}">
        <p14:creationId xmlns:p14="http://schemas.microsoft.com/office/powerpoint/2010/main" val="3868924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10</a:t>
            </a:fld>
            <a:endParaRPr lang="en-GB" dirty="0"/>
          </a:p>
        </p:txBody>
      </p:sp>
    </p:spTree>
    <p:extLst>
      <p:ext uri="{BB962C8B-B14F-4D97-AF65-F5344CB8AC3E}">
        <p14:creationId xmlns:p14="http://schemas.microsoft.com/office/powerpoint/2010/main" val="38689249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46</a:t>
            </a:fld>
            <a:endParaRPr lang="en-GB" dirty="0"/>
          </a:p>
        </p:txBody>
      </p:sp>
    </p:spTree>
    <p:extLst>
      <p:ext uri="{BB962C8B-B14F-4D97-AF65-F5344CB8AC3E}">
        <p14:creationId xmlns:p14="http://schemas.microsoft.com/office/powerpoint/2010/main" val="38689249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47</a:t>
            </a:fld>
            <a:endParaRPr lang="en-GB" dirty="0"/>
          </a:p>
        </p:txBody>
      </p:sp>
    </p:spTree>
    <p:extLst>
      <p:ext uri="{BB962C8B-B14F-4D97-AF65-F5344CB8AC3E}">
        <p14:creationId xmlns:p14="http://schemas.microsoft.com/office/powerpoint/2010/main" val="38689249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48</a:t>
            </a:fld>
            <a:endParaRPr lang="en-GB" dirty="0"/>
          </a:p>
        </p:txBody>
      </p:sp>
    </p:spTree>
    <p:extLst>
      <p:ext uri="{BB962C8B-B14F-4D97-AF65-F5344CB8AC3E}">
        <p14:creationId xmlns:p14="http://schemas.microsoft.com/office/powerpoint/2010/main" val="38689249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49</a:t>
            </a:fld>
            <a:endParaRPr lang="en-GB" dirty="0"/>
          </a:p>
        </p:txBody>
      </p:sp>
    </p:spTree>
    <p:extLst>
      <p:ext uri="{BB962C8B-B14F-4D97-AF65-F5344CB8AC3E}">
        <p14:creationId xmlns:p14="http://schemas.microsoft.com/office/powerpoint/2010/main" val="38689249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50</a:t>
            </a:fld>
            <a:endParaRPr lang="en-GB" dirty="0"/>
          </a:p>
        </p:txBody>
      </p:sp>
    </p:spTree>
    <p:extLst>
      <p:ext uri="{BB962C8B-B14F-4D97-AF65-F5344CB8AC3E}">
        <p14:creationId xmlns:p14="http://schemas.microsoft.com/office/powerpoint/2010/main" val="38689249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51</a:t>
            </a:fld>
            <a:endParaRPr lang="en-GB" dirty="0"/>
          </a:p>
        </p:txBody>
      </p:sp>
    </p:spTree>
    <p:extLst>
      <p:ext uri="{BB962C8B-B14F-4D97-AF65-F5344CB8AC3E}">
        <p14:creationId xmlns:p14="http://schemas.microsoft.com/office/powerpoint/2010/main" val="38689249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52</a:t>
            </a:fld>
            <a:endParaRPr lang="en-GB" dirty="0"/>
          </a:p>
        </p:txBody>
      </p:sp>
    </p:spTree>
    <p:extLst>
      <p:ext uri="{BB962C8B-B14F-4D97-AF65-F5344CB8AC3E}">
        <p14:creationId xmlns:p14="http://schemas.microsoft.com/office/powerpoint/2010/main" val="20704081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53</a:t>
            </a:fld>
            <a:endParaRPr lang="en-GB" dirty="0"/>
          </a:p>
        </p:txBody>
      </p:sp>
    </p:spTree>
    <p:extLst>
      <p:ext uri="{BB962C8B-B14F-4D97-AF65-F5344CB8AC3E}">
        <p14:creationId xmlns:p14="http://schemas.microsoft.com/office/powerpoint/2010/main" val="4520995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54</a:t>
            </a:fld>
            <a:endParaRPr lang="en-GB" dirty="0"/>
          </a:p>
        </p:txBody>
      </p:sp>
    </p:spTree>
    <p:extLst>
      <p:ext uri="{BB962C8B-B14F-4D97-AF65-F5344CB8AC3E}">
        <p14:creationId xmlns:p14="http://schemas.microsoft.com/office/powerpoint/2010/main" val="36017565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55</a:t>
            </a:fld>
            <a:endParaRPr lang="en-GB" dirty="0"/>
          </a:p>
        </p:txBody>
      </p:sp>
    </p:spTree>
    <p:extLst>
      <p:ext uri="{BB962C8B-B14F-4D97-AF65-F5344CB8AC3E}">
        <p14:creationId xmlns:p14="http://schemas.microsoft.com/office/powerpoint/2010/main" val="2308650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11</a:t>
            </a:fld>
            <a:endParaRPr lang="en-GB" dirty="0"/>
          </a:p>
        </p:txBody>
      </p:sp>
    </p:spTree>
    <p:extLst>
      <p:ext uri="{BB962C8B-B14F-4D97-AF65-F5344CB8AC3E}">
        <p14:creationId xmlns:p14="http://schemas.microsoft.com/office/powerpoint/2010/main" val="38689249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56</a:t>
            </a:fld>
            <a:endParaRPr lang="en-GB" dirty="0"/>
          </a:p>
        </p:txBody>
      </p:sp>
    </p:spTree>
    <p:extLst>
      <p:ext uri="{BB962C8B-B14F-4D97-AF65-F5344CB8AC3E}">
        <p14:creationId xmlns:p14="http://schemas.microsoft.com/office/powerpoint/2010/main" val="24530272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57</a:t>
            </a:fld>
            <a:endParaRPr lang="en-GB" dirty="0"/>
          </a:p>
        </p:txBody>
      </p:sp>
    </p:spTree>
    <p:extLst>
      <p:ext uri="{BB962C8B-B14F-4D97-AF65-F5344CB8AC3E}">
        <p14:creationId xmlns:p14="http://schemas.microsoft.com/office/powerpoint/2010/main" val="3968841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58</a:t>
            </a:fld>
            <a:endParaRPr lang="en-GB" dirty="0"/>
          </a:p>
        </p:txBody>
      </p:sp>
    </p:spTree>
    <p:extLst>
      <p:ext uri="{BB962C8B-B14F-4D97-AF65-F5344CB8AC3E}">
        <p14:creationId xmlns:p14="http://schemas.microsoft.com/office/powerpoint/2010/main" val="4304667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59</a:t>
            </a:fld>
            <a:endParaRPr lang="en-GB" dirty="0"/>
          </a:p>
        </p:txBody>
      </p:sp>
    </p:spTree>
    <p:extLst>
      <p:ext uri="{BB962C8B-B14F-4D97-AF65-F5344CB8AC3E}">
        <p14:creationId xmlns:p14="http://schemas.microsoft.com/office/powerpoint/2010/main" val="39092402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60</a:t>
            </a:fld>
            <a:endParaRPr lang="en-GB" dirty="0"/>
          </a:p>
        </p:txBody>
      </p:sp>
    </p:spTree>
    <p:extLst>
      <p:ext uri="{BB962C8B-B14F-4D97-AF65-F5344CB8AC3E}">
        <p14:creationId xmlns:p14="http://schemas.microsoft.com/office/powerpoint/2010/main" val="3868924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12</a:t>
            </a:fld>
            <a:endParaRPr lang="en-GB" dirty="0"/>
          </a:p>
        </p:txBody>
      </p:sp>
    </p:spTree>
    <p:extLst>
      <p:ext uri="{BB962C8B-B14F-4D97-AF65-F5344CB8AC3E}">
        <p14:creationId xmlns:p14="http://schemas.microsoft.com/office/powerpoint/2010/main" val="3868924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13</a:t>
            </a:fld>
            <a:endParaRPr lang="en-GB" dirty="0"/>
          </a:p>
        </p:txBody>
      </p:sp>
    </p:spTree>
    <p:extLst>
      <p:ext uri="{BB962C8B-B14F-4D97-AF65-F5344CB8AC3E}">
        <p14:creationId xmlns:p14="http://schemas.microsoft.com/office/powerpoint/2010/main" val="3868924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14</a:t>
            </a:fld>
            <a:endParaRPr lang="en-GB" dirty="0"/>
          </a:p>
        </p:txBody>
      </p:sp>
    </p:spTree>
    <p:extLst>
      <p:ext uri="{BB962C8B-B14F-4D97-AF65-F5344CB8AC3E}">
        <p14:creationId xmlns:p14="http://schemas.microsoft.com/office/powerpoint/2010/main" val="1974911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BC606-ECEB-4059-8ED8-0A2204428354}" type="slidenum">
              <a:rPr lang="en-GB" smtClean="0"/>
              <a:pPr/>
              <a:t>15</a:t>
            </a:fld>
            <a:endParaRPr lang="en-GB" dirty="0"/>
          </a:p>
        </p:txBody>
      </p:sp>
    </p:spTree>
    <p:extLst>
      <p:ext uri="{BB962C8B-B14F-4D97-AF65-F5344CB8AC3E}">
        <p14:creationId xmlns:p14="http://schemas.microsoft.com/office/powerpoint/2010/main" val="38689249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noProof="0" dirty="0"/>
          </a:p>
        </p:txBody>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userDrawn="1">
            <p:ph type="ctrTitle"/>
          </p:nvPr>
        </p:nvSpPr>
        <p:spPr>
          <a:xfrm>
            <a:off x="1154955" y="2099733"/>
            <a:ext cx="8825658" cy="2677648"/>
          </a:xfrm>
        </p:spPr>
        <p:txBody>
          <a:bodyPr anchor="b"/>
          <a:lstStyle>
            <a:lvl1pPr>
              <a:defRPr sz="5400"/>
            </a:lvl1pPr>
          </a:lstStyle>
          <a:p>
            <a:r>
              <a:rPr lang="en-US" noProof="0"/>
              <a:t>Click to edit Master title style</a:t>
            </a:r>
          </a:p>
        </p:txBody>
      </p:sp>
      <p:sp>
        <p:nvSpPr>
          <p:cNvPr id="3" name="Subtitle 2"/>
          <p:cNvSpPr>
            <a:spLocks noGrp="1"/>
          </p:cNvSpPr>
          <p:nvPr userDrawn="1">
            <p:ph type="subTitle" idx="1"/>
          </p:nvPr>
        </p:nvSpPr>
        <p:spPr>
          <a:xfrm>
            <a:off x="1154955" y="4777380"/>
            <a:ext cx="8825658" cy="861420"/>
          </a:xfrm>
        </p:spPr>
        <p:txBody>
          <a:bodyPr anchor="t"/>
          <a:lstStyle>
            <a:lvl1pPr marL="0" indent="0" algn="l">
              <a:buNone/>
              <a:defRPr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userDrawn="1">
            <p:ph type="dt" sz="half" idx="10"/>
          </p:nvPr>
        </p:nvSpPr>
        <p:spPr>
          <a:xfrm rot="5400000">
            <a:off x="10089390" y="1792223"/>
            <a:ext cx="990599" cy="304799"/>
          </a:xfrm>
        </p:spPr>
        <p:txBody>
          <a:bodyPr anchor="t"/>
          <a:lstStyle>
            <a:lvl1pPr algn="l">
              <a:defRPr b="0" i="0">
                <a:solidFill>
                  <a:schemeClr val="bg1"/>
                </a:solidFill>
              </a:defRPr>
            </a:lvl1pPr>
          </a:lstStyle>
          <a:p>
            <a:fld id="{75D0B1B9-C7DF-F64A-B488-12B3D5090923}" type="datetime1">
              <a:rPr lang="en-US" noProof="0" smtClean="0"/>
              <a:t>8/10/2022</a:t>
            </a:fld>
            <a:endParaRPr lang="en-US" noProof="0" dirty="0"/>
          </a:p>
        </p:txBody>
      </p:sp>
      <p:sp>
        <p:nvSpPr>
          <p:cNvPr id="5" name="Footer Placeholder 4"/>
          <p:cNvSpPr>
            <a:spLocks noGrp="1"/>
          </p:cNvSpPr>
          <p:nvPr userDrawn="1">
            <p:ph type="ftr" sz="quarter" idx="11"/>
          </p:nvPr>
        </p:nvSpPr>
        <p:spPr>
          <a:xfrm rot="5400000">
            <a:off x="8959592" y="3226820"/>
            <a:ext cx="3859795" cy="304801"/>
          </a:xfrm>
        </p:spPr>
        <p:txBody>
          <a:bodyPr/>
          <a:lstStyle>
            <a:lvl1pPr>
              <a:defRPr b="0" i="0">
                <a:solidFill>
                  <a:schemeClr val="bg1"/>
                </a:solidFill>
              </a:defRPr>
            </a:lvl1pPr>
          </a:lstStyle>
          <a:p>
            <a:endParaRPr lang="en-US" noProof="0" dirty="0"/>
          </a:p>
        </p:txBody>
      </p:sp>
      <p:sp>
        <p:nvSpPr>
          <p:cNvPr id="10" name="Rectangle 9"/>
          <p:cNvSpPr/>
          <p:nvPr userDrawn="1"/>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userDrawn="1">
            <p:ph type="sldNum" sz="quarter" idx="12"/>
          </p:nvPr>
        </p:nvSpPr>
        <p:spPr>
          <a:xfrm>
            <a:off x="10351008" y="292608"/>
            <a:ext cx="838199" cy="767687"/>
          </a:xfrm>
        </p:spPr>
        <p:txBody>
          <a:bodyPr/>
          <a:lstStyle>
            <a:lvl1pPr>
              <a:defRPr sz="2800" b="0" i="0">
                <a:latin typeface="+mj-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57273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a:t>Click to edit Master title style</a:t>
            </a:r>
          </a:p>
        </p:txBody>
      </p:sp>
      <p:sp>
        <p:nvSpPr>
          <p:cNvPr id="22" name="Picture Placeholder 21">
            <a:extLst>
              <a:ext uri="{FF2B5EF4-FFF2-40B4-BE49-F238E27FC236}">
                <a16:creationId xmlns:a16="http://schemas.microsoft.com/office/drawing/2014/main" id="{215A5A73-8E13-4E38-8362-0A09BA944115}"/>
              </a:ext>
            </a:extLst>
          </p:cNvPr>
          <p:cNvSpPr>
            <a:spLocks noGrp="1"/>
          </p:cNvSpPr>
          <p:nvPr>
            <p:ph type="pic" idx="1"/>
          </p:nvPr>
        </p:nvSpPr>
        <p:spPr>
          <a:xfrm>
            <a:off x="6058861" y="478881"/>
            <a:ext cx="5582675" cy="5908526"/>
          </a:xfrm>
          <a:custGeom>
            <a:avLst/>
            <a:gdLst>
              <a:gd name="connsiteX0" fmla="*/ 10816 w 5582675"/>
              <a:gd name="connsiteY0" fmla="*/ 0 h 5908526"/>
              <a:gd name="connsiteX1" fmla="*/ 5582675 w 5582675"/>
              <a:gd name="connsiteY1" fmla="*/ 0 h 5908526"/>
              <a:gd name="connsiteX2" fmla="*/ 5582675 w 5582675"/>
              <a:gd name="connsiteY2" fmla="*/ 5908526 h 5908526"/>
              <a:gd name="connsiteX3" fmla="*/ 0 w 5582675"/>
              <a:gd name="connsiteY3" fmla="*/ 5908526 h 5908526"/>
              <a:gd name="connsiteX4" fmla="*/ 30693 w 5582675"/>
              <a:gd name="connsiteY4" fmla="*/ 5722836 h 5908526"/>
              <a:gd name="connsiteX5" fmla="*/ 223682 w 5582675"/>
              <a:gd name="connsiteY5" fmla="*/ 2921544 h 5908526"/>
              <a:gd name="connsiteX6" fmla="*/ 30693 w 5582675"/>
              <a:gd name="connsiteY6" fmla="*/ 120253 h 590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2675" h="5908526">
                <a:moveTo>
                  <a:pt x="10816" y="0"/>
                </a:moveTo>
                <a:lnTo>
                  <a:pt x="5582675" y="0"/>
                </a:lnTo>
                <a:lnTo>
                  <a:pt x="5582675" y="5908526"/>
                </a:lnTo>
                <a:lnTo>
                  <a:pt x="0" y="5908526"/>
                </a:lnTo>
                <a:lnTo>
                  <a:pt x="30693" y="5722836"/>
                </a:lnTo>
                <a:cubicBezTo>
                  <a:pt x="153771" y="4890115"/>
                  <a:pt x="223682" y="3935837"/>
                  <a:pt x="223682" y="2921544"/>
                </a:cubicBezTo>
                <a:cubicBezTo>
                  <a:pt x="223682" y="1907252"/>
                  <a:pt x="153771" y="952973"/>
                  <a:pt x="30693" y="120253"/>
                </a:cubicBezTo>
                <a:close/>
              </a:path>
            </a:pathLst>
          </a:custGeom>
          <a:effectLst/>
        </p:spPr>
        <p:txBody>
          <a:bodyPr wrap="square" anchor="ctr">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8/10/2022</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18343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Content Placeholder 10">
            <a:extLst>
              <a:ext uri="{FF2B5EF4-FFF2-40B4-BE49-F238E27FC236}">
                <a16:creationId xmlns:a16="http://schemas.microsoft.com/office/drawing/2014/main" id="{B50BDD93-02DA-4B21-9556-FA8B9894F903}"/>
              </a:ext>
            </a:extLst>
          </p:cNvPr>
          <p:cNvSpPr>
            <a:spLocks noGrp="1"/>
          </p:cNvSpPr>
          <p:nvPr>
            <p:ph sz="quarter" idx="13"/>
          </p:nvPr>
        </p:nvSpPr>
        <p:spPr>
          <a:xfrm>
            <a:off x="6058861" y="478880"/>
            <a:ext cx="5582675" cy="5900239"/>
          </a:xfrm>
          <a:custGeom>
            <a:avLst/>
            <a:gdLst>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0 w 5582675"/>
              <a:gd name="connsiteY4" fmla="*/ 0 h 5900239"/>
              <a:gd name="connsiteX0" fmla="*/ 3501 w 5586176"/>
              <a:gd name="connsiteY0" fmla="*/ 0 h 5900239"/>
              <a:gd name="connsiteX1" fmla="*/ 5586176 w 5586176"/>
              <a:gd name="connsiteY1" fmla="*/ 0 h 5900239"/>
              <a:gd name="connsiteX2" fmla="*/ 5586176 w 5586176"/>
              <a:gd name="connsiteY2" fmla="*/ 5900239 h 5900239"/>
              <a:gd name="connsiteX3" fmla="*/ 3501 w 5586176"/>
              <a:gd name="connsiteY3" fmla="*/ 5900239 h 5900239"/>
              <a:gd name="connsiteX4" fmla="*/ 0 w 5586176"/>
              <a:gd name="connsiteY4" fmla="*/ 3615600 h 5900239"/>
              <a:gd name="connsiteX5" fmla="*/ 3501 w 5586176"/>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0 w 5582675"/>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47299 w 5582675"/>
              <a:gd name="connsiteY5" fmla="*/ 24756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1173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5237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2675" h="5900239">
                <a:moveTo>
                  <a:pt x="0" y="0"/>
                </a:moveTo>
                <a:lnTo>
                  <a:pt x="5582675" y="0"/>
                </a:lnTo>
                <a:lnTo>
                  <a:pt x="5582675" y="5900239"/>
                </a:lnTo>
                <a:lnTo>
                  <a:pt x="0" y="5900239"/>
                </a:lnTo>
                <a:cubicBezTo>
                  <a:pt x="14285" y="5817931"/>
                  <a:pt x="34284" y="5741338"/>
                  <a:pt x="42854" y="5653315"/>
                </a:cubicBezTo>
                <a:cubicBezTo>
                  <a:pt x="145724" y="4908883"/>
                  <a:pt x="181919" y="4332092"/>
                  <a:pt x="220019" y="3442880"/>
                </a:cubicBezTo>
                <a:cubicBezTo>
                  <a:pt x="221712" y="2333747"/>
                  <a:pt x="182766" y="1285573"/>
                  <a:pt x="47299" y="247560"/>
                </a:cubicBezTo>
                <a:lnTo>
                  <a:pt x="0" y="0"/>
                </a:lnTo>
                <a:close/>
              </a:path>
            </a:pathLst>
          </a:custGeo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a:t>Click to edit Master title style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8/10/2022</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397730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1B17C1C-DA5E-F743-826B-CB70C940D4E6}" type="datetime1">
              <a:rPr lang="en-US" noProof="0" smtClean="0"/>
              <a:t>8/10/2022</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77171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E6F10E4C-E478-1D40-94DF-17D7429B053A}" type="datetime1">
              <a:rPr lang="en-US" noProof="0" smtClean="0"/>
              <a:t>8/10/2022</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95993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AC1A9061-1D22-724D-9508-7BAEAF287353}" type="datetime1">
              <a:rPr lang="en-US" noProof="0" smtClean="0"/>
              <a:t>8/10/2022</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826480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AC1A9061-1D22-724D-9508-7BAEAF287353}" type="datetime1">
              <a:rPr lang="en-US" noProof="0" smtClean="0"/>
              <a:t>8/10/2022</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7" name="Text Placeholder 6">
            <a:extLst>
              <a:ext uri="{FF2B5EF4-FFF2-40B4-BE49-F238E27FC236}">
                <a16:creationId xmlns:a16="http://schemas.microsoft.com/office/drawing/2014/main" id="{575C1B7F-CD73-441E-89FC-46AA9E8B519B}"/>
              </a:ext>
            </a:extLst>
          </p:cNvPr>
          <p:cNvSpPr>
            <a:spLocks noGrp="1"/>
          </p:cNvSpPr>
          <p:nvPr>
            <p:ph type="body" sz="quarter" idx="13"/>
          </p:nvPr>
        </p:nvSpPr>
        <p:spPr>
          <a:xfrm>
            <a:off x="1764150" y="2406650"/>
            <a:ext cx="8663700" cy="3477682"/>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3752974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05E0F-8980-D24A-B2F9-0C7A13C6A6DE}" type="datetime1">
              <a:rPr lang="en-US" noProof="0" smtClean="0"/>
              <a:t>8/10/2022</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71922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06D41EE2-1449-2741-9D08-61623EFC2A0E}" type="datetime1">
              <a:rPr lang="en-US" noProof="0" smtClean="0"/>
              <a:t>8/10/2022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73622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noProof="0"/>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DAF7560-49B8-714F-A7F1-D946D3E64C23}" type="datetime1">
              <a:rPr lang="en-US" noProof="0" smtClean="0"/>
              <a:t>8/10/2022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081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 left">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7DD9237C-03C9-D843-906B-96D98C6B2D61}" type="datetime1">
              <a:rPr lang="en-US" noProof="0" smtClean="0"/>
              <a:t>8/10/2022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579578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ullets as Icons 5X Vertical">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B480622-FB8F-493B-9965-971B07D752E2}"/>
              </a:ext>
            </a:extLst>
          </p:cNvPr>
          <p:cNvSpPr>
            <a:spLocks noGrp="1"/>
          </p:cNvSpPr>
          <p:nvPr>
            <p:ph type="body" sz="quarter" idx="13" hasCustomPrompt="1"/>
          </p:nvPr>
        </p:nvSpPr>
        <p:spPr>
          <a:xfrm>
            <a:off x="6792913" y="1748812"/>
            <a:ext cx="3852000" cy="720000"/>
          </a:xfrm>
          <a:prstGeom prst="roundRect">
            <a:avLst/>
          </a:prstGeom>
          <a:solidFill>
            <a:schemeClr val="bg1">
              <a:lumMod val="95000"/>
            </a:schemeClr>
          </a:solidFill>
          <a:ln w="31750">
            <a:solidFill>
              <a:schemeClr val="accent1"/>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6" name="Text Placeholder 9">
            <a:extLst>
              <a:ext uri="{FF2B5EF4-FFF2-40B4-BE49-F238E27FC236}">
                <a16:creationId xmlns:a16="http://schemas.microsoft.com/office/drawing/2014/main" id="{2C5BC223-8B87-4685-A901-71B07847E41C}"/>
              </a:ext>
            </a:extLst>
          </p:cNvPr>
          <p:cNvSpPr>
            <a:spLocks noGrp="1"/>
          </p:cNvSpPr>
          <p:nvPr>
            <p:ph type="body" sz="quarter" idx="14" hasCustomPrompt="1"/>
          </p:nvPr>
        </p:nvSpPr>
        <p:spPr>
          <a:xfrm>
            <a:off x="6792913" y="2561156"/>
            <a:ext cx="3852000" cy="720000"/>
          </a:xfrm>
          <a:prstGeom prst="roundRect">
            <a:avLst/>
          </a:prstGeom>
          <a:solidFill>
            <a:schemeClr val="bg1">
              <a:lumMod val="95000"/>
            </a:schemeClr>
          </a:solidFill>
          <a:ln w="31750">
            <a:solidFill>
              <a:schemeClr val="accent2"/>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7" name="Text Placeholder 9">
            <a:extLst>
              <a:ext uri="{FF2B5EF4-FFF2-40B4-BE49-F238E27FC236}">
                <a16:creationId xmlns:a16="http://schemas.microsoft.com/office/drawing/2014/main" id="{1AE3DDF2-FC22-4381-9763-408FEF9648BD}"/>
              </a:ext>
            </a:extLst>
          </p:cNvPr>
          <p:cNvSpPr>
            <a:spLocks noGrp="1"/>
          </p:cNvSpPr>
          <p:nvPr>
            <p:ph type="body" sz="quarter" idx="15" hasCustomPrompt="1"/>
          </p:nvPr>
        </p:nvSpPr>
        <p:spPr>
          <a:xfrm>
            <a:off x="6792913" y="3373501"/>
            <a:ext cx="3852000" cy="720000"/>
          </a:xfrm>
          <a:prstGeom prst="roundRect">
            <a:avLst/>
          </a:prstGeom>
          <a:solidFill>
            <a:schemeClr val="bg1">
              <a:lumMod val="95000"/>
            </a:schemeClr>
          </a:solidFill>
          <a:ln w="31750">
            <a:solidFill>
              <a:schemeClr val="accent3"/>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8" name="Text Placeholder 9">
            <a:extLst>
              <a:ext uri="{FF2B5EF4-FFF2-40B4-BE49-F238E27FC236}">
                <a16:creationId xmlns:a16="http://schemas.microsoft.com/office/drawing/2014/main" id="{6170A2BF-28BF-4B27-B92D-B1423601B767}"/>
              </a:ext>
            </a:extLst>
          </p:cNvPr>
          <p:cNvSpPr>
            <a:spLocks noGrp="1"/>
          </p:cNvSpPr>
          <p:nvPr>
            <p:ph type="body" sz="quarter" idx="16" hasCustomPrompt="1"/>
          </p:nvPr>
        </p:nvSpPr>
        <p:spPr>
          <a:xfrm>
            <a:off x="6792913" y="4185846"/>
            <a:ext cx="3852000" cy="720000"/>
          </a:xfrm>
          <a:prstGeom prst="roundRect">
            <a:avLst/>
          </a:prstGeom>
          <a:solidFill>
            <a:schemeClr val="bg1">
              <a:lumMod val="95000"/>
            </a:schemeClr>
          </a:solidFill>
          <a:ln w="31750">
            <a:solidFill>
              <a:schemeClr val="accent4"/>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9" name="Text Placeholder 9">
            <a:extLst>
              <a:ext uri="{FF2B5EF4-FFF2-40B4-BE49-F238E27FC236}">
                <a16:creationId xmlns:a16="http://schemas.microsoft.com/office/drawing/2014/main" id="{2DB1D08C-9D26-4EC5-B935-D6A265A2A672}"/>
              </a:ext>
            </a:extLst>
          </p:cNvPr>
          <p:cNvSpPr>
            <a:spLocks noGrp="1"/>
          </p:cNvSpPr>
          <p:nvPr>
            <p:ph type="body" sz="quarter" idx="17" hasCustomPrompt="1"/>
          </p:nvPr>
        </p:nvSpPr>
        <p:spPr>
          <a:xfrm>
            <a:off x="6792913" y="4998190"/>
            <a:ext cx="3852000" cy="720000"/>
          </a:xfrm>
          <a:prstGeom prst="roundRect">
            <a:avLst/>
          </a:prstGeom>
          <a:solidFill>
            <a:schemeClr val="bg1">
              <a:lumMod val="95000"/>
            </a:schemeClr>
          </a:solidFill>
          <a:ln w="31750">
            <a:solidFill>
              <a:schemeClr val="accent6"/>
            </a:solidFill>
          </a:ln>
        </p:spPr>
        <p:txBody>
          <a:bodyPr anchor="ctr">
            <a:normAutofit/>
          </a:bodyPr>
          <a:lstStyle>
            <a:lvl1pPr marL="0" indent="0">
              <a:buNone/>
              <a:defRPr sz="2100">
                <a:solidFill>
                  <a:schemeClr val="tx1"/>
                </a:solidFill>
              </a:defRPr>
            </a:lvl1pPr>
          </a:lstStyle>
          <a:p>
            <a:pPr lvl="0"/>
            <a:r>
              <a:rPr lang="en-US" noProof="0"/>
              <a:t>Text Item</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397BD2BD-1F35-9841-A6BF-76BE540EE01F}" type="datetime1">
              <a:rPr lang="en-US" noProof="0" smtClean="0"/>
              <a:t>8/10/2022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Picture Placeholder 13">
            <a:extLst>
              <a:ext uri="{FF2B5EF4-FFF2-40B4-BE49-F238E27FC236}">
                <a16:creationId xmlns:a16="http://schemas.microsoft.com/office/drawing/2014/main" id="{9DDAF6ED-5E16-4D29-98B7-FB80DB3AAFEC}"/>
              </a:ext>
            </a:extLst>
          </p:cNvPr>
          <p:cNvSpPr>
            <a:spLocks noGrp="1"/>
          </p:cNvSpPr>
          <p:nvPr>
            <p:ph type="pic" sz="quarter" idx="18" hasCustomPrompt="1"/>
          </p:nvPr>
        </p:nvSpPr>
        <p:spPr>
          <a:xfrm>
            <a:off x="5870575" y="1840504"/>
            <a:ext cx="536616" cy="536616"/>
          </a:xfrm>
        </p:spPr>
        <p:txBody>
          <a:bodyPr lIns="0" tIns="0" rIns="0" bIns="0" anchor="ctr">
            <a:normAutofit/>
          </a:bodyPr>
          <a:lstStyle>
            <a:lvl1pPr marL="0" indent="0" algn="ctr">
              <a:buNone/>
              <a:defRPr sz="1100" i="1"/>
            </a:lvl1pPr>
          </a:lstStyle>
          <a:p>
            <a:r>
              <a:rPr lang="en-US" noProof="0" dirty="0"/>
              <a:t>Icon</a:t>
            </a:r>
          </a:p>
        </p:txBody>
      </p:sp>
      <p:sp>
        <p:nvSpPr>
          <p:cNvPr id="21" name="Picture Placeholder 13">
            <a:extLst>
              <a:ext uri="{FF2B5EF4-FFF2-40B4-BE49-F238E27FC236}">
                <a16:creationId xmlns:a16="http://schemas.microsoft.com/office/drawing/2014/main" id="{8C305CB7-F303-430E-951A-7FC6F97062AA}"/>
              </a:ext>
            </a:extLst>
          </p:cNvPr>
          <p:cNvSpPr>
            <a:spLocks noGrp="1"/>
          </p:cNvSpPr>
          <p:nvPr>
            <p:ph type="pic" sz="quarter" idx="19" hasCustomPrompt="1"/>
          </p:nvPr>
        </p:nvSpPr>
        <p:spPr>
          <a:xfrm>
            <a:off x="5870575" y="2652849"/>
            <a:ext cx="536616" cy="536616"/>
          </a:xfrm>
        </p:spPr>
        <p:txBody>
          <a:bodyPr lIns="0" tIns="0" rIns="0" bIns="0" anchor="ctr">
            <a:normAutofit/>
          </a:bodyPr>
          <a:lstStyle>
            <a:lvl1pPr marL="0" indent="0" algn="ctr">
              <a:buNone/>
              <a:defRPr sz="1100" i="1"/>
            </a:lvl1pPr>
          </a:lstStyle>
          <a:p>
            <a:r>
              <a:rPr lang="en-US" noProof="0" dirty="0"/>
              <a:t>Icon</a:t>
            </a:r>
          </a:p>
        </p:txBody>
      </p:sp>
      <p:sp>
        <p:nvSpPr>
          <p:cNvPr id="22" name="Picture Placeholder 13">
            <a:extLst>
              <a:ext uri="{FF2B5EF4-FFF2-40B4-BE49-F238E27FC236}">
                <a16:creationId xmlns:a16="http://schemas.microsoft.com/office/drawing/2014/main" id="{84D427E5-ED69-4A46-A9B7-F4DC4466F320}"/>
              </a:ext>
            </a:extLst>
          </p:cNvPr>
          <p:cNvSpPr>
            <a:spLocks noGrp="1"/>
          </p:cNvSpPr>
          <p:nvPr>
            <p:ph type="pic" sz="quarter" idx="20" hasCustomPrompt="1"/>
          </p:nvPr>
        </p:nvSpPr>
        <p:spPr>
          <a:xfrm>
            <a:off x="5870575" y="3465194"/>
            <a:ext cx="536616" cy="536616"/>
          </a:xfrm>
        </p:spPr>
        <p:txBody>
          <a:bodyPr lIns="0" tIns="0" rIns="0" bIns="0" anchor="ctr">
            <a:normAutofit/>
          </a:bodyPr>
          <a:lstStyle>
            <a:lvl1pPr marL="0" indent="0" algn="ctr">
              <a:buNone/>
              <a:defRPr sz="1100" i="1"/>
            </a:lvl1pPr>
          </a:lstStyle>
          <a:p>
            <a:r>
              <a:rPr lang="en-US" noProof="0" dirty="0"/>
              <a:t>Icon</a:t>
            </a:r>
          </a:p>
        </p:txBody>
      </p:sp>
      <p:sp>
        <p:nvSpPr>
          <p:cNvPr id="24" name="Picture Placeholder 13">
            <a:extLst>
              <a:ext uri="{FF2B5EF4-FFF2-40B4-BE49-F238E27FC236}">
                <a16:creationId xmlns:a16="http://schemas.microsoft.com/office/drawing/2014/main" id="{3DDA902F-61D6-4F1C-86C6-D1F5584AE8B3}"/>
              </a:ext>
            </a:extLst>
          </p:cNvPr>
          <p:cNvSpPr>
            <a:spLocks noGrp="1"/>
          </p:cNvSpPr>
          <p:nvPr>
            <p:ph type="pic" sz="quarter" idx="21" hasCustomPrompt="1"/>
          </p:nvPr>
        </p:nvSpPr>
        <p:spPr>
          <a:xfrm>
            <a:off x="5870575" y="4277539"/>
            <a:ext cx="536616" cy="536616"/>
          </a:xfrm>
        </p:spPr>
        <p:txBody>
          <a:bodyPr lIns="0" tIns="0" rIns="0" bIns="0" anchor="ctr">
            <a:normAutofit/>
          </a:bodyPr>
          <a:lstStyle>
            <a:lvl1pPr marL="0" indent="0" algn="ctr">
              <a:buNone/>
              <a:defRPr sz="1100" i="1"/>
            </a:lvl1pPr>
          </a:lstStyle>
          <a:p>
            <a:r>
              <a:rPr lang="en-US" noProof="0" dirty="0"/>
              <a:t>Icon</a:t>
            </a:r>
          </a:p>
        </p:txBody>
      </p:sp>
      <p:sp>
        <p:nvSpPr>
          <p:cNvPr id="26" name="Picture Placeholder 13">
            <a:extLst>
              <a:ext uri="{FF2B5EF4-FFF2-40B4-BE49-F238E27FC236}">
                <a16:creationId xmlns:a16="http://schemas.microsoft.com/office/drawing/2014/main" id="{D8B6871A-9C69-4437-A5AD-A0400BAF2C6D}"/>
              </a:ext>
            </a:extLst>
          </p:cNvPr>
          <p:cNvSpPr>
            <a:spLocks noGrp="1"/>
          </p:cNvSpPr>
          <p:nvPr>
            <p:ph type="pic" sz="quarter" idx="23" hasCustomPrompt="1"/>
          </p:nvPr>
        </p:nvSpPr>
        <p:spPr>
          <a:xfrm>
            <a:off x="5870575" y="5089882"/>
            <a:ext cx="536616" cy="536616"/>
          </a:xfrm>
        </p:spPr>
        <p:txBody>
          <a:bodyPr lIns="0" tIns="0" rIns="0" bIns="0" anchor="ctr">
            <a:normAutofit/>
          </a:bodyPr>
          <a:lstStyle>
            <a:lvl1pPr marL="0" indent="0" algn="ctr">
              <a:buNone/>
              <a:defRPr sz="1100" i="1"/>
            </a:lvl1pPr>
          </a:lstStyle>
          <a:p>
            <a:r>
              <a:rPr lang="en-US" noProof="0" dirty="0"/>
              <a:t>Icon</a:t>
            </a:r>
          </a:p>
        </p:txBody>
      </p:sp>
    </p:spTree>
    <p:extLst>
      <p:ext uri="{BB962C8B-B14F-4D97-AF65-F5344CB8AC3E}">
        <p14:creationId xmlns:p14="http://schemas.microsoft.com/office/powerpoint/2010/main" val="329625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Light">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B8ACAEC3-8D8C-3848-8630-7A0DFF3F6116}"/>
              </a:ext>
            </a:extLst>
          </p:cNvPr>
          <p:cNvSpPr>
            <a:spLocks noChangeAspect="1"/>
          </p:cNvSpPr>
          <p:nvPr userDrawn="1"/>
        </p:nvSpPr>
        <p:spPr>
          <a:xfrm>
            <a:off x="8699143" y="3702940"/>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9">
            <a:extLst>
              <a:ext uri="{FF2B5EF4-FFF2-40B4-BE49-F238E27FC236}">
                <a16:creationId xmlns:a16="http://schemas.microsoft.com/office/drawing/2014/main" id="{CC12BEA0-F502-0646-A370-7ECF194608D0}"/>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D58C6160-632A-B540-A7E5-81F40CEC1FE7}"/>
              </a:ext>
            </a:extLst>
          </p:cNvPr>
          <p:cNvSpPr>
            <a:spLocks noChangeAspect="1"/>
          </p:cNvSpPr>
          <p:nvPr userDrawn="1"/>
        </p:nvSpPr>
        <p:spPr>
          <a:xfrm>
            <a:off x="6287247" y="370677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B2FEBB6-C1E0-0D47-8CCC-05EE2F756590}"/>
              </a:ext>
            </a:extLst>
          </p:cNvPr>
          <p:cNvSpPr>
            <a:spLocks noGrp="1"/>
          </p:cNvSpPr>
          <p:nvPr>
            <p:ph type="pic" sz="quarter" idx="23" hasCustomPrompt="1"/>
          </p:nvPr>
        </p:nvSpPr>
        <p:spPr>
          <a:xfrm>
            <a:off x="6452271"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7215E544-9553-AC42-B5C3-F7AE9AD6D815}"/>
              </a:ext>
            </a:extLst>
          </p:cNvPr>
          <p:cNvSpPr>
            <a:spLocks noChangeAspect="1"/>
          </p:cNvSpPr>
          <p:nvPr userDrawn="1"/>
        </p:nvSpPr>
        <p:spPr>
          <a:xfrm>
            <a:off x="8699143"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Oval 2">
            <a:extLst>
              <a:ext uri="{FF2B5EF4-FFF2-40B4-BE49-F238E27FC236}">
                <a16:creationId xmlns:a16="http://schemas.microsoft.com/office/drawing/2014/main" id="{F76E934A-C634-DF4D-992A-6E01917693AD}"/>
              </a:ext>
            </a:extLst>
          </p:cNvPr>
          <p:cNvSpPr>
            <a:spLocks noChangeAspect="1"/>
          </p:cNvSpPr>
          <p:nvPr userDrawn="1"/>
        </p:nvSpPr>
        <p:spPr>
          <a:xfrm>
            <a:off x="6289119"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6E94F40A-5592-5744-BFD7-61B04D70BFE7}" type="datetime1">
              <a:rPr lang="en-US" noProof="0" smtClean="0"/>
              <a:t>8/10/2022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
        <p:nvSpPr>
          <p:cNvPr id="20" name="Picture Placeholder 9">
            <a:extLst>
              <a:ext uri="{FF2B5EF4-FFF2-40B4-BE49-F238E27FC236}">
                <a16:creationId xmlns:a16="http://schemas.microsoft.com/office/drawing/2014/main" id="{8E97E18E-0E31-B542-9578-D6E4DCD84680}"/>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4" name="Picture Placeholder 9">
            <a:extLst>
              <a:ext uri="{FF2B5EF4-FFF2-40B4-BE49-F238E27FC236}">
                <a16:creationId xmlns:a16="http://schemas.microsoft.com/office/drawing/2014/main" id="{7602DDF7-46BD-6045-BDB0-45F47B0B6A9C}"/>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182046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86F73ED6-3B3B-5A45-912C-FCFD7D53593C}"/>
              </a:ext>
            </a:extLst>
          </p:cNvPr>
          <p:cNvSpPr>
            <a:spLocks noChangeAspect="1"/>
          </p:cNvSpPr>
          <p:nvPr userDrawn="1"/>
        </p:nvSpPr>
        <p:spPr>
          <a:xfrm>
            <a:off x="8699143" y="3702940"/>
            <a:ext cx="1261872" cy="12618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B5971407-B12A-EE45-895D-769807DFC767}"/>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36215321-76D7-AD41-B779-DE347C617DB3}"/>
              </a:ext>
            </a:extLst>
          </p:cNvPr>
          <p:cNvSpPr>
            <a:spLocks noChangeAspect="1"/>
          </p:cNvSpPr>
          <p:nvPr userDrawn="1"/>
        </p:nvSpPr>
        <p:spPr>
          <a:xfrm>
            <a:off x="6288183" y="3706777"/>
            <a:ext cx="1261872" cy="12618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61684B2-1403-BD44-80B1-6A5C0D0A3C67}"/>
              </a:ext>
            </a:extLst>
          </p:cNvPr>
          <p:cNvSpPr>
            <a:spLocks noGrp="1"/>
          </p:cNvSpPr>
          <p:nvPr>
            <p:ph type="pic" sz="quarter" idx="23" hasCustomPrompt="1"/>
          </p:nvPr>
        </p:nvSpPr>
        <p:spPr>
          <a:xfrm>
            <a:off x="6454143"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799317"/>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799317"/>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A177F711-7020-994E-A797-D04033A0CF12}" type="datetime1">
              <a:rPr lang="en-US" noProof="0" smtClean="0"/>
              <a:t>8/10/2022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325413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Icon Bullets Vertical">
    <p:spTree>
      <p:nvGrpSpPr>
        <p:cNvPr id="1" name=""/>
        <p:cNvGrpSpPr/>
        <p:nvPr/>
      </p:nvGrpSpPr>
      <p:grpSpPr>
        <a:xfrm>
          <a:off x="0" y="0"/>
          <a:ext cx="0" cy="0"/>
          <a:chOff x="0" y="0"/>
          <a:chExt cx="0" cy="0"/>
        </a:xfrm>
      </p:grpSpPr>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2234226"/>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2234226"/>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2401122"/>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240018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A177F711-7020-994E-A797-D04033A0CF12}" type="datetime1">
              <a:rPr lang="en-US" noProof="0" smtClean="0"/>
              <a:t>8/10/2022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3785996"/>
            <a:ext cx="2325688" cy="1503455"/>
          </a:xfrm>
        </p:spPr>
        <p:txBody>
          <a:bodyPr>
            <a:no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3785996"/>
            <a:ext cx="2325688" cy="1503455"/>
          </a:xfrm>
        </p:spPr>
        <p:txBody>
          <a:bodyPr>
            <a:no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246506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 Icon Bullets Horizontal">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625DE42-6A2A-D745-B1F8-2AF2793533BE}"/>
              </a:ext>
            </a:extLst>
          </p:cNvPr>
          <p:cNvSpPr>
            <a:spLocks noChangeAspect="1"/>
          </p:cNvSpPr>
          <p:nvPr userDrawn="1"/>
        </p:nvSpPr>
        <p:spPr>
          <a:xfrm>
            <a:off x="8404601" y="3981394"/>
            <a:ext cx="1042415" cy="10424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9">
            <a:extLst>
              <a:ext uri="{FF2B5EF4-FFF2-40B4-BE49-F238E27FC236}">
                <a16:creationId xmlns:a16="http://schemas.microsoft.com/office/drawing/2014/main" id="{A87D37E3-62A9-1F44-8520-EBED16BF1C0F}"/>
              </a:ext>
            </a:extLst>
          </p:cNvPr>
          <p:cNvSpPr>
            <a:spLocks noGrp="1"/>
          </p:cNvSpPr>
          <p:nvPr>
            <p:ph type="pic" sz="quarter" idx="24" hasCustomPrompt="1"/>
          </p:nvPr>
        </p:nvSpPr>
        <p:spPr>
          <a:xfrm>
            <a:off x="8535100"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75F8797D-AFBD-534A-AC82-DE2B7BAECE83}"/>
              </a:ext>
            </a:extLst>
          </p:cNvPr>
          <p:cNvSpPr>
            <a:spLocks noChangeAspect="1"/>
          </p:cNvSpPr>
          <p:nvPr userDrawn="1"/>
        </p:nvSpPr>
        <p:spPr>
          <a:xfrm>
            <a:off x="8404601" y="1932281"/>
            <a:ext cx="1042415" cy="10424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FE809D2-16A3-B143-BC10-FEC397E62C62}"/>
              </a:ext>
            </a:extLst>
          </p:cNvPr>
          <p:cNvSpPr>
            <a:spLocks noGrp="1"/>
          </p:cNvSpPr>
          <p:nvPr>
            <p:ph type="pic" sz="quarter" idx="23" hasCustomPrompt="1"/>
          </p:nvPr>
        </p:nvSpPr>
        <p:spPr>
          <a:xfrm>
            <a:off x="8535100"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8C369370-372E-0846-B090-5E6EF97A3B62}" type="datetime1">
              <a:rPr lang="en-US" noProof="0" smtClean="0"/>
              <a:t>8/10/2022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6189670" y="1840992"/>
            <a:ext cx="2095046" cy="1225056"/>
          </a:xfrm>
        </p:spPr>
        <p:txBody>
          <a:bodyPr anchor="ctr">
            <a:noAutofit/>
          </a:bodyPr>
          <a:lstStyle>
            <a:lvl1pPr marL="0" indent="0" algn="l">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9519533" y="1840992"/>
            <a:ext cx="2095046" cy="1225056"/>
          </a:xfrm>
        </p:spPr>
        <p:txBody>
          <a:bodyPr anchor="ctr">
            <a:noAutofit/>
          </a:bodyPr>
          <a:lstStyle>
            <a:lvl1pPr marL="0" indent="0" algn="l">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6189670"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9519533"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0" name="Oval 19">
            <a:extLst>
              <a:ext uri="{FF2B5EF4-FFF2-40B4-BE49-F238E27FC236}">
                <a16:creationId xmlns:a16="http://schemas.microsoft.com/office/drawing/2014/main" id="{73963115-25B3-494B-9A13-AC92EFE94C09}"/>
              </a:ext>
            </a:extLst>
          </p:cNvPr>
          <p:cNvSpPr>
            <a:spLocks noChangeAspect="1"/>
          </p:cNvSpPr>
          <p:nvPr userDrawn="1"/>
        </p:nvSpPr>
        <p:spPr>
          <a:xfrm>
            <a:off x="5070995" y="1932281"/>
            <a:ext cx="1042415" cy="1042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3C759269-D6E6-2B41-8BEE-8B5AFB809B6A}"/>
              </a:ext>
            </a:extLst>
          </p:cNvPr>
          <p:cNvSpPr>
            <a:spLocks noGrp="1"/>
          </p:cNvSpPr>
          <p:nvPr>
            <p:ph type="pic" sz="quarter" idx="21" hasCustomPrompt="1"/>
          </p:nvPr>
        </p:nvSpPr>
        <p:spPr>
          <a:xfrm>
            <a:off x="5201494"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43E569D5-DC38-7C46-95CD-ACFBFBF591A2}"/>
              </a:ext>
            </a:extLst>
          </p:cNvPr>
          <p:cNvSpPr>
            <a:spLocks noChangeAspect="1"/>
          </p:cNvSpPr>
          <p:nvPr userDrawn="1"/>
        </p:nvSpPr>
        <p:spPr>
          <a:xfrm>
            <a:off x="5070995" y="3981394"/>
            <a:ext cx="1042415" cy="10424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8396DFD-D667-2648-9BE4-6237690F7999}"/>
              </a:ext>
            </a:extLst>
          </p:cNvPr>
          <p:cNvSpPr>
            <a:spLocks noGrp="1"/>
          </p:cNvSpPr>
          <p:nvPr>
            <p:ph type="pic" sz="quarter" idx="22" hasCustomPrompt="1"/>
          </p:nvPr>
        </p:nvSpPr>
        <p:spPr>
          <a:xfrm>
            <a:off x="5201494"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29299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noProof="0"/>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tx1">
                    <a:lumMod val="75000"/>
                    <a:lumOff val="25000"/>
                  </a:schemeClr>
                </a:solidFill>
              </a:defRPr>
            </a:lvl1pPr>
          </a:lstStyle>
          <a:p>
            <a:fld id="{36ACA6CA-E140-824D-8E8B-5CC5036BDBAE}" type="datetime1">
              <a:rPr lang="en-US" noProof="0" smtClean="0"/>
              <a:pPr/>
              <a:t>8/10/2022</a:t>
            </a:fld>
            <a:endParaRPr lang="en-US" noProof="0"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tx1">
                    <a:lumMod val="75000"/>
                    <a:lumOff val="25000"/>
                  </a:schemeClr>
                </a:solidFill>
                <a:latin typeface="+mn-lt"/>
              </a:defRPr>
            </a:lvl1pPr>
          </a:lstStyle>
          <a:p>
            <a:endParaRPr lang="en-US" noProof="0"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06391533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59" r:id="rId4"/>
    <p:sldLayoutId id="2147483860" r:id="rId5"/>
    <p:sldLayoutId id="2147483861" r:id="rId6"/>
    <p:sldLayoutId id="2147483862" r:id="rId7"/>
    <p:sldLayoutId id="2147483864" r:id="rId8"/>
    <p:sldLayoutId id="2147483863" r:id="rId9"/>
    <p:sldLayoutId id="2147483858" r:id="rId10"/>
    <p:sldLayoutId id="2147483865" r:id="rId11"/>
    <p:sldLayoutId id="2147483844" r:id="rId12"/>
    <p:sldLayoutId id="2147483845" r:id="rId13"/>
    <p:sldLayoutId id="2147483846" r:id="rId14"/>
    <p:sldLayoutId id="2147483866" r:id="rId15"/>
    <p:sldLayoutId id="2147483847" r:id="rId16"/>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hyperlink" Target="https://www.ochobitshacenunbyte.com/2020/12/14/como-accedo-a-un-contenedor-con-docker/"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8.xml"/><Relationship Id="rId1" Type="http://schemas.openxmlformats.org/officeDocument/2006/relationships/slideLayout" Target="../slideLayouts/slideLayout16.xml"/><Relationship Id="rId6" Type="http://schemas.openxmlformats.org/officeDocument/2006/relationships/image" Target="../media/image14.wmf"/><Relationship Id="rId5" Type="http://schemas.openxmlformats.org/officeDocument/2006/relationships/oleObject" Target="../embeddings/oleObject2.bin"/><Relationship Id="rId4" Type="http://schemas.openxmlformats.org/officeDocument/2006/relationships/image" Target="../media/image13.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9.xml"/><Relationship Id="rId1" Type="http://schemas.openxmlformats.org/officeDocument/2006/relationships/slideLayout" Target="../slideLayouts/slideLayout16.xml"/><Relationship Id="rId4" Type="http://schemas.openxmlformats.org/officeDocument/2006/relationships/image" Target="../media/image15.w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3662" y="3001287"/>
            <a:ext cx="7772400" cy="1447800"/>
          </a:xfrm>
        </p:spPr>
        <p:txBody>
          <a:bodyPr>
            <a:normAutofit/>
          </a:bodyPr>
          <a:lstStyle/>
          <a:p>
            <a:r>
              <a:rPr lang="en-US" u="none" dirty="0">
                <a:solidFill>
                  <a:schemeClr val="tx1"/>
                </a:solidFill>
                <a:latin typeface="Calibri" pitchFamily="34" charset="0"/>
                <a:cs typeface="Calibri" pitchFamily="34" charset="0"/>
              </a:rPr>
              <a:t>Docker Fundamentals</a:t>
            </a:r>
          </a:p>
        </p:txBody>
      </p:sp>
      <p:sp>
        <p:nvSpPr>
          <p:cNvPr id="7" name="TextBox 6"/>
          <p:cNvSpPr txBox="1"/>
          <p:nvPr/>
        </p:nvSpPr>
        <p:spPr>
          <a:xfrm>
            <a:off x="-887489" y="412980"/>
            <a:ext cx="5486400" cy="830997"/>
          </a:xfrm>
          <a:prstGeom prst="rect">
            <a:avLst/>
          </a:prstGeom>
          <a:noFill/>
        </p:spPr>
        <p:txBody>
          <a:bodyPr wrap="square" rtlCol="0">
            <a:spAutoFit/>
          </a:bodyPr>
          <a:lstStyle/>
          <a:p>
            <a:pPr algn="ctr"/>
            <a:r>
              <a:rPr lang="en-US" sz="2400" u="sng" dirty="0">
                <a:solidFill>
                  <a:schemeClr val="accent6">
                    <a:lumMod val="75000"/>
                  </a:schemeClr>
                </a:solidFill>
              </a:rPr>
              <a:t>T</a:t>
            </a:r>
            <a:r>
              <a:rPr lang="en-US" sz="1600" u="sng" dirty="0">
                <a:solidFill>
                  <a:schemeClr val="accent6">
                    <a:lumMod val="75000"/>
                  </a:schemeClr>
                </a:solidFill>
              </a:rPr>
              <a:t>HINKNYX</a:t>
            </a:r>
            <a:r>
              <a:rPr lang="en-US" sz="2400" u="sng" dirty="0">
                <a:solidFill>
                  <a:schemeClr val="accent6">
                    <a:lumMod val="75000"/>
                  </a:schemeClr>
                </a:solidFill>
              </a:rPr>
              <a:t> T</a:t>
            </a:r>
            <a:r>
              <a:rPr lang="en-US" sz="1600" u="sng" dirty="0">
                <a:solidFill>
                  <a:schemeClr val="accent6">
                    <a:lumMod val="75000"/>
                  </a:schemeClr>
                </a:solidFill>
              </a:rPr>
              <a:t>ECHNOLOGIES</a:t>
            </a:r>
            <a:endParaRPr lang="en-US" sz="2400" u="sng" dirty="0">
              <a:solidFill>
                <a:schemeClr val="accent6">
                  <a:lumMod val="75000"/>
                </a:schemeClr>
              </a:solidFill>
            </a:endParaRPr>
          </a:p>
          <a:p>
            <a:endParaRPr lang="en-US" sz="2400" u="sng" dirty="0"/>
          </a:p>
        </p:txBody>
      </p:sp>
      <p:sp>
        <p:nvSpPr>
          <p:cNvPr id="6" name="TextBox 5"/>
          <p:cNvSpPr txBox="1"/>
          <p:nvPr/>
        </p:nvSpPr>
        <p:spPr>
          <a:xfrm>
            <a:off x="7974419" y="5491833"/>
            <a:ext cx="3703153" cy="830997"/>
          </a:xfrm>
          <a:prstGeom prst="rect">
            <a:avLst/>
          </a:prstGeom>
          <a:noFill/>
        </p:spPr>
        <p:txBody>
          <a:bodyPr wrap="square" rtlCol="0">
            <a:spAutoFit/>
          </a:bodyPr>
          <a:lstStyle/>
          <a:p>
            <a:pPr algn="ctr"/>
            <a:r>
              <a:rPr lang="en-US" sz="1600" dirty="0"/>
              <a:t>                           </a:t>
            </a:r>
            <a:r>
              <a:rPr lang="en-US" sz="1600" dirty="0">
                <a:solidFill>
                  <a:schemeClr val="tx2">
                    <a:lumMod val="20000"/>
                    <a:lumOff val="80000"/>
                  </a:schemeClr>
                </a:solidFill>
              </a:rPr>
              <a:t>Abhishek Mazumdar</a:t>
            </a:r>
          </a:p>
          <a:p>
            <a:pPr algn="ctr"/>
            <a:r>
              <a:rPr lang="en-US" sz="1600" dirty="0">
                <a:solidFill>
                  <a:schemeClr val="tx2">
                    <a:lumMod val="20000"/>
                    <a:lumOff val="80000"/>
                  </a:schemeClr>
                </a:solidFill>
              </a:rPr>
              <a:t>                                   +91-7411073515</a:t>
            </a:r>
          </a:p>
          <a:p>
            <a:pPr algn="r"/>
            <a:r>
              <a:rPr lang="en-US" sz="1600" u="sng" dirty="0">
                <a:solidFill>
                  <a:schemeClr val="tx2">
                    <a:lumMod val="20000"/>
                    <a:lumOff val="80000"/>
                  </a:schemeClr>
                </a:solidFill>
              </a:rPr>
              <a:t>abhishek.mazumdar@thinknyx.com</a:t>
            </a:r>
          </a:p>
        </p:txBody>
      </p:sp>
      <p:sp>
        <p:nvSpPr>
          <p:cNvPr id="5" name="Slide Number Placeholder 4"/>
          <p:cNvSpPr>
            <a:spLocks noGrp="1"/>
          </p:cNvSpPr>
          <p:nvPr>
            <p:ph type="sldNum" sz="quarter" idx="12"/>
          </p:nvPr>
        </p:nvSpPr>
        <p:spPr/>
        <p:txBody>
          <a:bodyPr/>
          <a:lstStyle/>
          <a:p>
            <a:fld id="{4119462B-DC2E-4E97-BC89-145590C3647E}" type="slidenum">
              <a:rPr lang="en-US" smtClean="0"/>
              <a:t>1</a:t>
            </a:fld>
            <a:endParaRPr lang="en-US"/>
          </a:p>
        </p:txBody>
      </p:sp>
      <p:pic>
        <p:nvPicPr>
          <p:cNvPr id="8" name="Picture 7">
            <a:extLst>
              <a:ext uri="{FF2B5EF4-FFF2-40B4-BE49-F238E27FC236}">
                <a16:creationId xmlns:a16="http://schemas.microsoft.com/office/drawing/2014/main" id="{E3D3E678-52A0-452F-9E5D-3B6B34E494B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424160" y="1187184"/>
            <a:ext cx="2765047" cy="193912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0" name="Picture 9">
            <a:extLst>
              <a:ext uri="{FF2B5EF4-FFF2-40B4-BE49-F238E27FC236}">
                <a16:creationId xmlns:a16="http://schemas.microsoft.com/office/drawing/2014/main" id="{AEEA4F0A-5236-21C2-5057-465BEB7BE9F0}"/>
              </a:ext>
            </a:extLst>
          </p:cNvPr>
          <p:cNvPicPr>
            <a:picLocks noChangeAspect="1"/>
          </p:cNvPicPr>
          <p:nvPr/>
        </p:nvPicPr>
        <p:blipFill>
          <a:blip r:embed="rId5" cstate="print">
            <a:extLst>
              <a:ext uri="{BEBA8EAE-BF5A-486C-A8C5-ECC9F3942E4B}">
                <a14:imgProps xmlns:a14="http://schemas.microsoft.com/office/drawing/2010/main">
                  <a14:imgLayer r:embed="rId6">
                    <a14:imgEffect>
                      <a14:sharpenSoften amount="-49000"/>
                    </a14:imgEffect>
                  </a14:imgLayer>
                </a14:imgProps>
              </a:ext>
              <a:ext uri="{28A0092B-C50C-407E-A947-70E740481C1C}">
                <a14:useLocalDpi xmlns:a14="http://schemas.microsoft.com/office/drawing/2010/main" val="0"/>
              </a:ext>
            </a:extLst>
          </a:blip>
          <a:stretch>
            <a:fillRect/>
          </a:stretch>
        </p:blipFill>
        <p:spPr>
          <a:xfrm>
            <a:off x="10770927" y="6513164"/>
            <a:ext cx="1413190" cy="319651"/>
          </a:xfrm>
          <a:prstGeom prst="rect">
            <a:avLst/>
          </a:prstGeom>
          <a:effectLst/>
        </p:spPr>
      </p:pic>
    </p:spTree>
    <p:extLst>
      <p:ext uri="{BB962C8B-B14F-4D97-AF65-F5344CB8AC3E}">
        <p14:creationId xmlns:p14="http://schemas.microsoft.com/office/powerpoint/2010/main" val="3005603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855" y="403421"/>
            <a:ext cx="8534400" cy="991742"/>
          </a:xfrm>
        </p:spPr>
        <p:txBody>
          <a:bodyPr>
            <a:normAutofit/>
          </a:bodyPr>
          <a:lstStyle/>
          <a:p>
            <a:r>
              <a:rPr lang="en-US" dirty="0"/>
              <a:t>Container as a Service</a:t>
            </a:r>
            <a:endParaRPr lang="en-GB" dirty="0"/>
          </a:p>
        </p:txBody>
      </p:sp>
      <p:sp>
        <p:nvSpPr>
          <p:cNvPr id="5" name="Slide Number Placeholder 4"/>
          <p:cNvSpPr>
            <a:spLocks noGrp="1"/>
          </p:cNvSpPr>
          <p:nvPr>
            <p:ph type="sldNum" sz="quarter" idx="12"/>
          </p:nvPr>
        </p:nvSpPr>
        <p:spPr/>
        <p:txBody>
          <a:bodyPr/>
          <a:lstStyle/>
          <a:p>
            <a:fld id="{13F480B4-4699-41FE-89A7-96EFD1001786}" type="slidenum">
              <a:rPr lang="en-US" smtClean="0"/>
              <a:t>10</a:t>
            </a:fld>
            <a:endParaRPr lang="en-US"/>
          </a:p>
        </p:txBody>
      </p:sp>
      <p:sp>
        <p:nvSpPr>
          <p:cNvPr id="6" name="Shape 1240"/>
          <p:cNvSpPr/>
          <p:nvPr/>
        </p:nvSpPr>
        <p:spPr>
          <a:xfrm>
            <a:off x="2739445" y="3094575"/>
            <a:ext cx="2502210" cy="2146410"/>
          </a:xfrm>
          <a:prstGeom prst="homePlate">
            <a:avLst>
              <a:gd name="adj" fmla="val 39387"/>
            </a:avLst>
          </a:prstGeom>
          <a:solidFill>
            <a:srgbClr val="FFFFFF"/>
          </a:solidFill>
          <a:ln w="9525" cap="flat" cmpd="sng">
            <a:solidFill>
              <a:srgbClr val="D9D9D9"/>
            </a:solidFill>
            <a:prstDash val="solid"/>
            <a:round/>
            <a:headEnd type="none" w="med" len="med"/>
            <a:tailEnd type="none" w="med" len="med"/>
          </a:ln>
        </p:spPr>
        <p:txBody>
          <a:bodyPr lIns="91425" tIns="45700" rIns="91425" bIns="45700" anchor="ctr" anchorCtr="0">
            <a:noAutofit/>
          </a:bodyPr>
          <a:lstStyle/>
          <a:p>
            <a:pPr algn="ctr">
              <a:buClr>
                <a:srgbClr val="000000"/>
              </a:buClr>
            </a:pPr>
            <a:endParaRPr sz="1400">
              <a:solidFill>
                <a:schemeClr val="lt1"/>
              </a:solidFill>
              <a:latin typeface="Arial"/>
              <a:ea typeface="Arial"/>
              <a:cs typeface="Arial"/>
              <a:sym typeface="Arial"/>
            </a:endParaRPr>
          </a:p>
        </p:txBody>
      </p:sp>
      <p:cxnSp>
        <p:nvCxnSpPr>
          <p:cNvPr id="7" name="Shape 1241"/>
          <p:cNvCxnSpPr/>
          <p:nvPr/>
        </p:nvCxnSpPr>
        <p:spPr>
          <a:xfrm rot="10800000" flipH="1">
            <a:off x="6524536" y="3635990"/>
            <a:ext cx="1105173" cy="465324"/>
          </a:xfrm>
          <a:prstGeom prst="straightConnector1">
            <a:avLst/>
          </a:prstGeom>
          <a:noFill/>
          <a:ln w="12700" cap="flat" cmpd="sng">
            <a:solidFill>
              <a:srgbClr val="A5A5A5"/>
            </a:solidFill>
            <a:prstDash val="solid"/>
            <a:round/>
            <a:headEnd type="none" w="med" len="med"/>
            <a:tailEnd type="stealth" w="lg" len="lg"/>
          </a:ln>
        </p:spPr>
      </p:cxnSp>
      <p:cxnSp>
        <p:nvCxnSpPr>
          <p:cNvPr id="8" name="Shape 1242"/>
          <p:cNvCxnSpPr/>
          <p:nvPr/>
        </p:nvCxnSpPr>
        <p:spPr>
          <a:xfrm>
            <a:off x="6430987" y="4269149"/>
            <a:ext cx="1150002" cy="826375"/>
          </a:xfrm>
          <a:prstGeom prst="straightConnector1">
            <a:avLst/>
          </a:prstGeom>
          <a:noFill/>
          <a:ln w="12700" cap="flat" cmpd="sng">
            <a:solidFill>
              <a:srgbClr val="A5A5A5"/>
            </a:solidFill>
            <a:prstDash val="solid"/>
            <a:round/>
            <a:headEnd type="none" w="med" len="med"/>
            <a:tailEnd type="stealth" w="lg" len="lg"/>
          </a:ln>
        </p:spPr>
      </p:cxnSp>
      <p:pic>
        <p:nvPicPr>
          <p:cNvPr id="9" name="Shape 1243"/>
          <p:cNvPicPr preferRelativeResize="0"/>
          <p:nvPr/>
        </p:nvPicPr>
        <p:blipFill rotWithShape="1">
          <a:blip r:embed="rId3">
            <a:alphaModFix/>
          </a:blip>
          <a:srcRect/>
          <a:stretch/>
        </p:blipFill>
        <p:spPr>
          <a:xfrm>
            <a:off x="3023125" y="3232343"/>
            <a:ext cx="370192" cy="370192"/>
          </a:xfrm>
          <a:prstGeom prst="rect">
            <a:avLst/>
          </a:prstGeom>
          <a:noFill/>
          <a:ln>
            <a:noFill/>
          </a:ln>
        </p:spPr>
      </p:pic>
      <p:pic>
        <p:nvPicPr>
          <p:cNvPr id="10" name="Shape 1244"/>
          <p:cNvPicPr preferRelativeResize="0"/>
          <p:nvPr/>
        </p:nvPicPr>
        <p:blipFill rotWithShape="1">
          <a:blip r:embed="rId3">
            <a:alphaModFix/>
          </a:blip>
          <a:srcRect/>
          <a:stretch/>
        </p:blipFill>
        <p:spPr>
          <a:xfrm>
            <a:off x="3025570" y="3980986"/>
            <a:ext cx="370192" cy="370192"/>
          </a:xfrm>
          <a:prstGeom prst="rect">
            <a:avLst/>
          </a:prstGeom>
          <a:noFill/>
          <a:ln>
            <a:noFill/>
          </a:ln>
        </p:spPr>
      </p:pic>
      <p:pic>
        <p:nvPicPr>
          <p:cNvPr id="11" name="Shape 1245"/>
          <p:cNvPicPr preferRelativeResize="0"/>
          <p:nvPr/>
        </p:nvPicPr>
        <p:blipFill rotWithShape="1">
          <a:blip r:embed="rId3">
            <a:alphaModFix/>
          </a:blip>
          <a:srcRect/>
          <a:stretch/>
        </p:blipFill>
        <p:spPr>
          <a:xfrm>
            <a:off x="3023816" y="4666450"/>
            <a:ext cx="370192" cy="370192"/>
          </a:xfrm>
          <a:prstGeom prst="rect">
            <a:avLst/>
          </a:prstGeom>
          <a:noFill/>
          <a:ln>
            <a:noFill/>
          </a:ln>
        </p:spPr>
      </p:pic>
      <p:pic>
        <p:nvPicPr>
          <p:cNvPr id="12" name="Shape 1246"/>
          <p:cNvPicPr preferRelativeResize="0"/>
          <p:nvPr/>
        </p:nvPicPr>
        <p:blipFill rotWithShape="1">
          <a:blip r:embed="rId4">
            <a:alphaModFix/>
          </a:blip>
          <a:srcRect/>
          <a:stretch/>
        </p:blipFill>
        <p:spPr>
          <a:xfrm>
            <a:off x="8398482" y="2740279"/>
            <a:ext cx="570694" cy="448547"/>
          </a:xfrm>
          <a:prstGeom prst="rect">
            <a:avLst/>
          </a:prstGeom>
          <a:noFill/>
          <a:ln>
            <a:noFill/>
          </a:ln>
        </p:spPr>
      </p:pic>
      <p:grpSp>
        <p:nvGrpSpPr>
          <p:cNvPr id="13" name="Shape 1247"/>
          <p:cNvGrpSpPr/>
          <p:nvPr/>
        </p:nvGrpSpPr>
        <p:grpSpPr>
          <a:xfrm>
            <a:off x="5254063" y="3209836"/>
            <a:ext cx="1359486" cy="1757322"/>
            <a:chOff x="3301744" y="2117831"/>
            <a:chExt cx="1359486" cy="1757322"/>
          </a:xfrm>
        </p:grpSpPr>
        <p:sp>
          <p:nvSpPr>
            <p:cNvPr id="14" name="Shape 1248"/>
            <p:cNvSpPr/>
            <p:nvPr/>
          </p:nvSpPr>
          <p:spPr>
            <a:xfrm rot="-5400000">
              <a:off x="3102826" y="2316749"/>
              <a:ext cx="1757322" cy="1359486"/>
            </a:xfrm>
            <a:prstGeom prst="homePlate">
              <a:avLst>
                <a:gd name="adj" fmla="val 50000"/>
              </a:avLst>
            </a:prstGeom>
            <a:solidFill>
              <a:srgbClr val="F2F2F2"/>
            </a:solidFill>
            <a:ln w="9525" cap="flat" cmpd="sng">
              <a:solidFill>
                <a:srgbClr val="F2F2F2"/>
              </a:solidFill>
              <a:prstDash val="solid"/>
              <a:round/>
              <a:headEnd type="none" w="med" len="med"/>
              <a:tailEnd type="none" w="med" len="med"/>
            </a:ln>
          </p:spPr>
          <p:txBody>
            <a:bodyPr lIns="91425" tIns="45700" rIns="91425" bIns="45700" anchor="ctr" anchorCtr="0">
              <a:noAutofit/>
            </a:bodyPr>
            <a:lstStyle/>
            <a:p>
              <a:pPr algn="ctr">
                <a:buClr>
                  <a:srgbClr val="000000"/>
                </a:buClr>
              </a:pPr>
              <a:endParaRPr sz="1400">
                <a:solidFill>
                  <a:schemeClr val="lt1"/>
                </a:solidFill>
                <a:latin typeface="Arial"/>
                <a:ea typeface="Arial"/>
                <a:cs typeface="Arial"/>
                <a:sym typeface="Arial"/>
              </a:endParaRPr>
            </a:p>
          </p:txBody>
        </p:sp>
        <p:grpSp>
          <p:nvGrpSpPr>
            <p:cNvPr id="15" name="Shape 1249"/>
            <p:cNvGrpSpPr/>
            <p:nvPr/>
          </p:nvGrpSpPr>
          <p:grpSpPr>
            <a:xfrm>
              <a:off x="3577155" y="2466424"/>
              <a:ext cx="295885" cy="1248903"/>
              <a:chOff x="4175791" y="2435266"/>
              <a:chExt cx="297718" cy="1300700"/>
            </a:xfrm>
          </p:grpSpPr>
          <p:pic>
            <p:nvPicPr>
              <p:cNvPr id="16" name="Shape 1250"/>
              <p:cNvPicPr preferRelativeResize="0"/>
              <p:nvPr/>
            </p:nvPicPr>
            <p:blipFill rotWithShape="1">
              <a:blip r:embed="rId5">
                <a:alphaModFix/>
              </a:blip>
              <a:srcRect/>
              <a:stretch/>
            </p:blipFill>
            <p:spPr>
              <a:xfrm>
                <a:off x="4180335" y="2435266"/>
                <a:ext cx="293174" cy="335965"/>
              </a:xfrm>
              <a:prstGeom prst="rect">
                <a:avLst/>
              </a:prstGeom>
              <a:noFill/>
              <a:ln>
                <a:noFill/>
              </a:ln>
            </p:spPr>
          </p:pic>
          <p:pic>
            <p:nvPicPr>
              <p:cNvPr id="17" name="Shape 1251"/>
              <p:cNvPicPr preferRelativeResize="0"/>
              <p:nvPr/>
            </p:nvPicPr>
            <p:blipFill rotWithShape="1">
              <a:blip r:embed="rId5">
                <a:alphaModFix/>
              </a:blip>
              <a:srcRect/>
              <a:stretch/>
            </p:blipFill>
            <p:spPr>
              <a:xfrm>
                <a:off x="4178017" y="2934488"/>
                <a:ext cx="293174" cy="335965"/>
              </a:xfrm>
              <a:prstGeom prst="rect">
                <a:avLst/>
              </a:prstGeom>
              <a:noFill/>
              <a:ln>
                <a:noFill/>
              </a:ln>
            </p:spPr>
          </p:pic>
          <p:pic>
            <p:nvPicPr>
              <p:cNvPr id="18" name="Shape 1252"/>
              <p:cNvPicPr preferRelativeResize="0"/>
              <p:nvPr/>
            </p:nvPicPr>
            <p:blipFill rotWithShape="1">
              <a:blip r:embed="rId5">
                <a:alphaModFix/>
              </a:blip>
              <a:srcRect/>
              <a:stretch/>
            </p:blipFill>
            <p:spPr>
              <a:xfrm>
                <a:off x="4175791" y="3400001"/>
                <a:ext cx="293174" cy="335965"/>
              </a:xfrm>
              <a:prstGeom prst="rect">
                <a:avLst/>
              </a:prstGeom>
              <a:noFill/>
              <a:ln>
                <a:noFill/>
              </a:ln>
            </p:spPr>
          </p:pic>
        </p:grpSp>
      </p:grpSp>
      <p:sp>
        <p:nvSpPr>
          <p:cNvPr id="19" name="Shape 1253"/>
          <p:cNvSpPr/>
          <p:nvPr/>
        </p:nvSpPr>
        <p:spPr>
          <a:xfrm rot="5400000">
            <a:off x="7671456" y="124074"/>
            <a:ext cx="222116" cy="3639008"/>
          </a:xfrm>
          <a:prstGeom prst="leftBracket">
            <a:avLst>
              <a:gd name="adj" fmla="val 0"/>
            </a:avLst>
          </a:prstGeom>
          <a:noFill/>
          <a:ln w="25400" cap="flat" cmpd="sng">
            <a:solidFill>
              <a:schemeClr val="accent1"/>
            </a:solidFill>
            <a:prstDash val="solid"/>
            <a:round/>
            <a:headEnd type="none" w="med" len="med"/>
            <a:tailEnd type="none" w="med" len="med"/>
          </a:ln>
        </p:spPr>
        <p:txBody>
          <a:bodyPr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
        <p:nvSpPr>
          <p:cNvPr id="20" name="Shape 1254"/>
          <p:cNvSpPr/>
          <p:nvPr/>
        </p:nvSpPr>
        <p:spPr>
          <a:xfrm rot="5400000">
            <a:off x="4070460" y="227646"/>
            <a:ext cx="222116" cy="3424948"/>
          </a:xfrm>
          <a:prstGeom prst="leftBracket">
            <a:avLst>
              <a:gd name="adj" fmla="val 0"/>
            </a:avLst>
          </a:prstGeom>
          <a:noFill/>
          <a:ln w="25400" cap="flat" cmpd="sng">
            <a:solidFill>
              <a:schemeClr val="accent1"/>
            </a:solidFill>
            <a:prstDash val="solid"/>
            <a:round/>
            <a:headEnd type="none" w="med" len="med"/>
            <a:tailEnd type="none" w="med" len="med"/>
          </a:ln>
        </p:spPr>
        <p:txBody>
          <a:bodyPr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
        <p:nvSpPr>
          <p:cNvPr id="21" name="Shape 1255"/>
          <p:cNvSpPr/>
          <p:nvPr/>
        </p:nvSpPr>
        <p:spPr>
          <a:xfrm>
            <a:off x="3432476" y="1512730"/>
            <a:ext cx="1501039" cy="261609"/>
          </a:xfrm>
          <a:prstGeom prst="rect">
            <a:avLst/>
          </a:prstGeom>
          <a:noFill/>
          <a:ln>
            <a:noFill/>
          </a:ln>
        </p:spPr>
        <p:txBody>
          <a:bodyPr lIns="91425" tIns="45700" rIns="91425" bIns="45700" anchor="t" anchorCtr="0">
            <a:noAutofit/>
          </a:bodyPr>
          <a:lstStyle/>
          <a:p>
            <a:pPr algn="ctr">
              <a:buClr>
                <a:srgbClr val="1C2B30"/>
              </a:buClr>
              <a:buSzPct val="25000"/>
            </a:pPr>
            <a:r>
              <a:rPr lang="en" sz="1200" b="1">
                <a:solidFill>
                  <a:schemeClr val="accent1"/>
                </a:solidFill>
                <a:latin typeface="Arial"/>
                <a:ea typeface="Arial"/>
                <a:cs typeface="Arial"/>
                <a:sym typeface="Arial"/>
              </a:rPr>
              <a:t>Developers</a:t>
            </a:r>
          </a:p>
          <a:p>
            <a:pPr algn="ctr">
              <a:buClr>
                <a:srgbClr val="1C2B30"/>
              </a:buClr>
            </a:pPr>
            <a:endParaRPr sz="1200">
              <a:solidFill>
                <a:schemeClr val="accent1"/>
              </a:solidFill>
              <a:latin typeface="Arial"/>
              <a:ea typeface="Arial"/>
              <a:cs typeface="Arial"/>
              <a:sym typeface="Arial"/>
            </a:endParaRPr>
          </a:p>
        </p:txBody>
      </p:sp>
      <p:sp>
        <p:nvSpPr>
          <p:cNvPr id="22" name="Shape 1256"/>
          <p:cNvSpPr/>
          <p:nvPr/>
        </p:nvSpPr>
        <p:spPr>
          <a:xfrm>
            <a:off x="6979533" y="1510438"/>
            <a:ext cx="1501039" cy="261609"/>
          </a:xfrm>
          <a:prstGeom prst="rect">
            <a:avLst/>
          </a:prstGeom>
          <a:noFill/>
          <a:ln>
            <a:noFill/>
          </a:ln>
        </p:spPr>
        <p:txBody>
          <a:bodyPr lIns="91425" tIns="45700" rIns="91425" bIns="45700" anchor="t" anchorCtr="0">
            <a:noAutofit/>
          </a:bodyPr>
          <a:lstStyle/>
          <a:p>
            <a:pPr algn="ctr">
              <a:buClr>
                <a:srgbClr val="1C2B30"/>
              </a:buClr>
              <a:buSzPct val="25000"/>
            </a:pPr>
            <a:r>
              <a:rPr lang="en" sz="1200" b="1">
                <a:solidFill>
                  <a:schemeClr val="accent1"/>
                </a:solidFill>
                <a:latin typeface="Arial"/>
                <a:ea typeface="Arial"/>
                <a:cs typeface="Arial"/>
                <a:sym typeface="Arial"/>
              </a:rPr>
              <a:t>IT Operations</a:t>
            </a:r>
          </a:p>
          <a:p>
            <a:pPr algn="ctr">
              <a:buClr>
                <a:srgbClr val="1C2B30"/>
              </a:buClr>
            </a:pPr>
            <a:endParaRPr sz="1200">
              <a:solidFill>
                <a:schemeClr val="accent1"/>
              </a:solidFill>
              <a:latin typeface="Arial"/>
              <a:ea typeface="Arial"/>
              <a:cs typeface="Arial"/>
              <a:sym typeface="Arial"/>
            </a:endParaRPr>
          </a:p>
        </p:txBody>
      </p:sp>
      <p:grpSp>
        <p:nvGrpSpPr>
          <p:cNvPr id="23" name="Shape 1257"/>
          <p:cNvGrpSpPr/>
          <p:nvPr/>
        </p:nvGrpSpPr>
        <p:grpSpPr>
          <a:xfrm>
            <a:off x="3515799" y="3273692"/>
            <a:ext cx="412181" cy="293100"/>
            <a:chOff x="1676400" y="9809163"/>
            <a:chExt cx="1930399" cy="1366837"/>
          </a:xfrm>
        </p:grpSpPr>
        <p:sp>
          <p:nvSpPr>
            <p:cNvPr id="24" name="Shape 1258"/>
            <p:cNvSpPr/>
            <p:nvPr/>
          </p:nvSpPr>
          <p:spPr>
            <a:xfrm>
              <a:off x="1816100" y="9809163"/>
              <a:ext cx="1650999" cy="987425"/>
            </a:xfrm>
            <a:custGeom>
              <a:avLst/>
              <a:gdLst/>
              <a:ahLst/>
              <a:cxnLst/>
              <a:rect l="0" t="0" r="0" b="0"/>
              <a:pathLst>
                <a:path w="120000" h="120000" extrusionOk="0">
                  <a:moveTo>
                    <a:pt x="116525" y="0"/>
                  </a:moveTo>
                  <a:lnTo>
                    <a:pt x="3487" y="0"/>
                  </a:lnTo>
                  <a:lnTo>
                    <a:pt x="3487" y="0"/>
                  </a:lnTo>
                  <a:lnTo>
                    <a:pt x="3308" y="0"/>
                  </a:lnTo>
                  <a:lnTo>
                    <a:pt x="3128" y="21"/>
                  </a:lnTo>
                  <a:lnTo>
                    <a:pt x="2961" y="64"/>
                  </a:lnTo>
                  <a:lnTo>
                    <a:pt x="2782" y="107"/>
                  </a:lnTo>
                  <a:lnTo>
                    <a:pt x="2628" y="193"/>
                  </a:lnTo>
                  <a:lnTo>
                    <a:pt x="2461" y="257"/>
                  </a:lnTo>
                  <a:lnTo>
                    <a:pt x="2295" y="343"/>
                  </a:lnTo>
                  <a:lnTo>
                    <a:pt x="2141" y="471"/>
                  </a:lnTo>
                  <a:lnTo>
                    <a:pt x="1833" y="707"/>
                  </a:lnTo>
                  <a:lnTo>
                    <a:pt x="1551" y="986"/>
                  </a:lnTo>
                  <a:lnTo>
                    <a:pt x="1269" y="1329"/>
                  </a:lnTo>
                  <a:lnTo>
                    <a:pt x="1025" y="1715"/>
                  </a:lnTo>
                  <a:lnTo>
                    <a:pt x="807" y="2123"/>
                  </a:lnTo>
                  <a:lnTo>
                    <a:pt x="602" y="2552"/>
                  </a:lnTo>
                  <a:lnTo>
                    <a:pt x="423" y="3045"/>
                  </a:lnTo>
                  <a:lnTo>
                    <a:pt x="282" y="3560"/>
                  </a:lnTo>
                  <a:lnTo>
                    <a:pt x="217" y="3839"/>
                  </a:lnTo>
                  <a:lnTo>
                    <a:pt x="166" y="4117"/>
                  </a:lnTo>
                  <a:lnTo>
                    <a:pt x="115" y="4375"/>
                  </a:lnTo>
                  <a:lnTo>
                    <a:pt x="89" y="4654"/>
                  </a:lnTo>
                  <a:lnTo>
                    <a:pt x="38" y="4932"/>
                  </a:lnTo>
                  <a:lnTo>
                    <a:pt x="25" y="5233"/>
                  </a:lnTo>
                  <a:lnTo>
                    <a:pt x="12" y="5533"/>
                  </a:lnTo>
                  <a:lnTo>
                    <a:pt x="0" y="5833"/>
                  </a:lnTo>
                  <a:lnTo>
                    <a:pt x="0" y="114166"/>
                  </a:lnTo>
                  <a:lnTo>
                    <a:pt x="0" y="114166"/>
                  </a:lnTo>
                  <a:lnTo>
                    <a:pt x="12" y="114466"/>
                  </a:lnTo>
                  <a:lnTo>
                    <a:pt x="25" y="114745"/>
                  </a:lnTo>
                  <a:lnTo>
                    <a:pt x="38" y="115045"/>
                  </a:lnTo>
                  <a:lnTo>
                    <a:pt x="89" y="115324"/>
                  </a:lnTo>
                  <a:lnTo>
                    <a:pt x="115" y="115624"/>
                  </a:lnTo>
                  <a:lnTo>
                    <a:pt x="166" y="115903"/>
                  </a:lnTo>
                  <a:lnTo>
                    <a:pt x="217" y="116160"/>
                  </a:lnTo>
                  <a:lnTo>
                    <a:pt x="282" y="116439"/>
                  </a:lnTo>
                  <a:lnTo>
                    <a:pt x="423" y="116954"/>
                  </a:lnTo>
                  <a:lnTo>
                    <a:pt x="602" y="117426"/>
                  </a:lnTo>
                  <a:lnTo>
                    <a:pt x="807" y="117876"/>
                  </a:lnTo>
                  <a:lnTo>
                    <a:pt x="1025" y="118284"/>
                  </a:lnTo>
                  <a:lnTo>
                    <a:pt x="1269" y="118648"/>
                  </a:lnTo>
                  <a:lnTo>
                    <a:pt x="1551" y="118991"/>
                  </a:lnTo>
                  <a:lnTo>
                    <a:pt x="1833" y="119292"/>
                  </a:lnTo>
                  <a:lnTo>
                    <a:pt x="2141" y="119528"/>
                  </a:lnTo>
                  <a:lnTo>
                    <a:pt x="2295" y="119656"/>
                  </a:lnTo>
                  <a:lnTo>
                    <a:pt x="2461" y="119742"/>
                  </a:lnTo>
                  <a:lnTo>
                    <a:pt x="2628" y="119806"/>
                  </a:lnTo>
                  <a:lnTo>
                    <a:pt x="2782" y="119871"/>
                  </a:lnTo>
                  <a:lnTo>
                    <a:pt x="2961" y="119914"/>
                  </a:lnTo>
                  <a:lnTo>
                    <a:pt x="3128" y="119978"/>
                  </a:lnTo>
                  <a:lnTo>
                    <a:pt x="3308" y="120000"/>
                  </a:lnTo>
                  <a:lnTo>
                    <a:pt x="3487" y="120000"/>
                  </a:lnTo>
                  <a:lnTo>
                    <a:pt x="116525" y="120000"/>
                  </a:lnTo>
                  <a:lnTo>
                    <a:pt x="116525" y="120000"/>
                  </a:lnTo>
                  <a:lnTo>
                    <a:pt x="116704" y="120000"/>
                  </a:lnTo>
                  <a:lnTo>
                    <a:pt x="116884" y="119978"/>
                  </a:lnTo>
                  <a:lnTo>
                    <a:pt x="117050" y="119914"/>
                  </a:lnTo>
                  <a:lnTo>
                    <a:pt x="117230" y="119871"/>
                  </a:lnTo>
                  <a:lnTo>
                    <a:pt x="117384" y="119806"/>
                  </a:lnTo>
                  <a:lnTo>
                    <a:pt x="117551" y="119742"/>
                  </a:lnTo>
                  <a:lnTo>
                    <a:pt x="117717" y="119656"/>
                  </a:lnTo>
                  <a:lnTo>
                    <a:pt x="117871" y="119528"/>
                  </a:lnTo>
                  <a:lnTo>
                    <a:pt x="118179" y="119292"/>
                  </a:lnTo>
                  <a:lnTo>
                    <a:pt x="118461" y="118991"/>
                  </a:lnTo>
                  <a:lnTo>
                    <a:pt x="118730" y="118648"/>
                  </a:lnTo>
                  <a:lnTo>
                    <a:pt x="118974" y="118284"/>
                  </a:lnTo>
                  <a:lnTo>
                    <a:pt x="119205" y="117876"/>
                  </a:lnTo>
                  <a:lnTo>
                    <a:pt x="119410" y="117426"/>
                  </a:lnTo>
                  <a:lnTo>
                    <a:pt x="119589" y="116954"/>
                  </a:lnTo>
                  <a:lnTo>
                    <a:pt x="119653" y="116697"/>
                  </a:lnTo>
                  <a:lnTo>
                    <a:pt x="119730" y="116439"/>
                  </a:lnTo>
                  <a:lnTo>
                    <a:pt x="119794" y="116160"/>
                  </a:lnTo>
                  <a:lnTo>
                    <a:pt x="119846" y="115903"/>
                  </a:lnTo>
                  <a:lnTo>
                    <a:pt x="119884" y="115624"/>
                  </a:lnTo>
                  <a:lnTo>
                    <a:pt x="119923" y="115324"/>
                  </a:lnTo>
                  <a:lnTo>
                    <a:pt x="119961" y="115045"/>
                  </a:lnTo>
                  <a:lnTo>
                    <a:pt x="119987" y="114745"/>
                  </a:lnTo>
                  <a:lnTo>
                    <a:pt x="120000" y="114466"/>
                  </a:lnTo>
                  <a:lnTo>
                    <a:pt x="120000" y="114166"/>
                  </a:lnTo>
                  <a:lnTo>
                    <a:pt x="120000" y="5833"/>
                  </a:lnTo>
                  <a:lnTo>
                    <a:pt x="120000" y="5833"/>
                  </a:lnTo>
                  <a:lnTo>
                    <a:pt x="120000" y="5533"/>
                  </a:lnTo>
                  <a:lnTo>
                    <a:pt x="119987" y="5233"/>
                  </a:lnTo>
                  <a:lnTo>
                    <a:pt x="119961" y="4932"/>
                  </a:lnTo>
                  <a:lnTo>
                    <a:pt x="119923" y="4654"/>
                  </a:lnTo>
                  <a:lnTo>
                    <a:pt x="119884" y="4375"/>
                  </a:lnTo>
                  <a:lnTo>
                    <a:pt x="119846" y="4117"/>
                  </a:lnTo>
                  <a:lnTo>
                    <a:pt x="119794" y="3839"/>
                  </a:lnTo>
                  <a:lnTo>
                    <a:pt x="119730" y="3560"/>
                  </a:lnTo>
                  <a:lnTo>
                    <a:pt x="119653" y="3302"/>
                  </a:lnTo>
                  <a:lnTo>
                    <a:pt x="119589" y="3045"/>
                  </a:lnTo>
                  <a:lnTo>
                    <a:pt x="119410" y="2552"/>
                  </a:lnTo>
                  <a:lnTo>
                    <a:pt x="119205" y="2123"/>
                  </a:lnTo>
                  <a:lnTo>
                    <a:pt x="118974" y="1715"/>
                  </a:lnTo>
                  <a:lnTo>
                    <a:pt x="118730" y="1329"/>
                  </a:lnTo>
                  <a:lnTo>
                    <a:pt x="118461" y="986"/>
                  </a:lnTo>
                  <a:lnTo>
                    <a:pt x="118179" y="707"/>
                  </a:lnTo>
                  <a:lnTo>
                    <a:pt x="117871" y="471"/>
                  </a:lnTo>
                  <a:lnTo>
                    <a:pt x="117717" y="343"/>
                  </a:lnTo>
                  <a:lnTo>
                    <a:pt x="117551" y="257"/>
                  </a:lnTo>
                  <a:lnTo>
                    <a:pt x="117384" y="193"/>
                  </a:lnTo>
                  <a:lnTo>
                    <a:pt x="117230" y="107"/>
                  </a:lnTo>
                  <a:lnTo>
                    <a:pt x="117050" y="64"/>
                  </a:lnTo>
                  <a:lnTo>
                    <a:pt x="116884" y="21"/>
                  </a:lnTo>
                  <a:lnTo>
                    <a:pt x="116704" y="0"/>
                  </a:lnTo>
                  <a:lnTo>
                    <a:pt x="116525" y="0"/>
                  </a:lnTo>
                  <a:lnTo>
                    <a:pt x="116525" y="0"/>
                  </a:lnTo>
                  <a:close/>
                  <a:moveTo>
                    <a:pt x="59993" y="1265"/>
                  </a:moveTo>
                  <a:lnTo>
                    <a:pt x="59993" y="1265"/>
                  </a:lnTo>
                  <a:lnTo>
                    <a:pt x="60173" y="1265"/>
                  </a:lnTo>
                  <a:lnTo>
                    <a:pt x="60339" y="1308"/>
                  </a:lnTo>
                  <a:lnTo>
                    <a:pt x="60506" y="1394"/>
                  </a:lnTo>
                  <a:lnTo>
                    <a:pt x="60660" y="1479"/>
                  </a:lnTo>
                  <a:lnTo>
                    <a:pt x="60801" y="1587"/>
                  </a:lnTo>
                  <a:lnTo>
                    <a:pt x="60942" y="1737"/>
                  </a:lnTo>
                  <a:lnTo>
                    <a:pt x="61070" y="1887"/>
                  </a:lnTo>
                  <a:lnTo>
                    <a:pt x="61186" y="2080"/>
                  </a:lnTo>
                  <a:lnTo>
                    <a:pt x="61301" y="2294"/>
                  </a:lnTo>
                  <a:lnTo>
                    <a:pt x="61391" y="2487"/>
                  </a:lnTo>
                  <a:lnTo>
                    <a:pt x="61480" y="2723"/>
                  </a:lnTo>
                  <a:lnTo>
                    <a:pt x="61545" y="2981"/>
                  </a:lnTo>
                  <a:lnTo>
                    <a:pt x="61596" y="3238"/>
                  </a:lnTo>
                  <a:lnTo>
                    <a:pt x="61647" y="3517"/>
                  </a:lnTo>
                  <a:lnTo>
                    <a:pt x="61673" y="3774"/>
                  </a:lnTo>
                  <a:lnTo>
                    <a:pt x="61686" y="4053"/>
                  </a:lnTo>
                  <a:lnTo>
                    <a:pt x="61686" y="4053"/>
                  </a:lnTo>
                  <a:lnTo>
                    <a:pt x="61673" y="4353"/>
                  </a:lnTo>
                  <a:lnTo>
                    <a:pt x="61647" y="4632"/>
                  </a:lnTo>
                  <a:lnTo>
                    <a:pt x="61596" y="4890"/>
                  </a:lnTo>
                  <a:lnTo>
                    <a:pt x="61545" y="5168"/>
                  </a:lnTo>
                  <a:lnTo>
                    <a:pt x="61480" y="5404"/>
                  </a:lnTo>
                  <a:lnTo>
                    <a:pt x="61391" y="5640"/>
                  </a:lnTo>
                  <a:lnTo>
                    <a:pt x="61301" y="5855"/>
                  </a:lnTo>
                  <a:lnTo>
                    <a:pt x="61186" y="6048"/>
                  </a:lnTo>
                  <a:lnTo>
                    <a:pt x="61070" y="6241"/>
                  </a:lnTo>
                  <a:lnTo>
                    <a:pt x="60942" y="6391"/>
                  </a:lnTo>
                  <a:lnTo>
                    <a:pt x="60801" y="6541"/>
                  </a:lnTo>
                  <a:lnTo>
                    <a:pt x="60660" y="6648"/>
                  </a:lnTo>
                  <a:lnTo>
                    <a:pt x="60506" y="6734"/>
                  </a:lnTo>
                  <a:lnTo>
                    <a:pt x="60339" y="6798"/>
                  </a:lnTo>
                  <a:lnTo>
                    <a:pt x="60173" y="6863"/>
                  </a:lnTo>
                  <a:lnTo>
                    <a:pt x="59993" y="6884"/>
                  </a:lnTo>
                  <a:lnTo>
                    <a:pt x="59993" y="6884"/>
                  </a:lnTo>
                  <a:lnTo>
                    <a:pt x="59839" y="6863"/>
                  </a:lnTo>
                  <a:lnTo>
                    <a:pt x="59673" y="6798"/>
                  </a:lnTo>
                  <a:lnTo>
                    <a:pt x="59506" y="6734"/>
                  </a:lnTo>
                  <a:lnTo>
                    <a:pt x="59352" y="6648"/>
                  </a:lnTo>
                  <a:lnTo>
                    <a:pt x="59198" y="6541"/>
                  </a:lnTo>
                  <a:lnTo>
                    <a:pt x="59057" y="6391"/>
                  </a:lnTo>
                  <a:lnTo>
                    <a:pt x="58942" y="6241"/>
                  </a:lnTo>
                  <a:lnTo>
                    <a:pt x="58813" y="6048"/>
                  </a:lnTo>
                  <a:lnTo>
                    <a:pt x="58711" y="5855"/>
                  </a:lnTo>
                  <a:lnTo>
                    <a:pt x="58621" y="5640"/>
                  </a:lnTo>
                  <a:lnTo>
                    <a:pt x="58519" y="5404"/>
                  </a:lnTo>
                  <a:lnTo>
                    <a:pt x="58454" y="5168"/>
                  </a:lnTo>
                  <a:lnTo>
                    <a:pt x="58403" y="4890"/>
                  </a:lnTo>
                  <a:lnTo>
                    <a:pt x="58352" y="4632"/>
                  </a:lnTo>
                  <a:lnTo>
                    <a:pt x="58326" y="4353"/>
                  </a:lnTo>
                  <a:lnTo>
                    <a:pt x="58326" y="4053"/>
                  </a:lnTo>
                  <a:lnTo>
                    <a:pt x="58326" y="4053"/>
                  </a:lnTo>
                  <a:lnTo>
                    <a:pt x="58326" y="3774"/>
                  </a:lnTo>
                  <a:lnTo>
                    <a:pt x="58352" y="3517"/>
                  </a:lnTo>
                  <a:lnTo>
                    <a:pt x="58403" y="3238"/>
                  </a:lnTo>
                  <a:lnTo>
                    <a:pt x="58454" y="2981"/>
                  </a:lnTo>
                  <a:lnTo>
                    <a:pt x="58519" y="2723"/>
                  </a:lnTo>
                  <a:lnTo>
                    <a:pt x="58621" y="2487"/>
                  </a:lnTo>
                  <a:lnTo>
                    <a:pt x="58711" y="2294"/>
                  </a:lnTo>
                  <a:lnTo>
                    <a:pt x="58813" y="2080"/>
                  </a:lnTo>
                  <a:lnTo>
                    <a:pt x="58942" y="1887"/>
                  </a:lnTo>
                  <a:lnTo>
                    <a:pt x="59057" y="1737"/>
                  </a:lnTo>
                  <a:lnTo>
                    <a:pt x="59198" y="1587"/>
                  </a:lnTo>
                  <a:lnTo>
                    <a:pt x="59352" y="1479"/>
                  </a:lnTo>
                  <a:lnTo>
                    <a:pt x="59506" y="1394"/>
                  </a:lnTo>
                  <a:lnTo>
                    <a:pt x="59673" y="1308"/>
                  </a:lnTo>
                  <a:lnTo>
                    <a:pt x="59839" y="1265"/>
                  </a:lnTo>
                  <a:lnTo>
                    <a:pt x="59993" y="1265"/>
                  </a:lnTo>
                  <a:lnTo>
                    <a:pt x="59993" y="1265"/>
                  </a:lnTo>
                  <a:close/>
                  <a:moveTo>
                    <a:pt x="115153" y="109790"/>
                  </a:moveTo>
                  <a:lnTo>
                    <a:pt x="115153" y="109790"/>
                  </a:lnTo>
                  <a:lnTo>
                    <a:pt x="115153" y="110026"/>
                  </a:lnTo>
                  <a:lnTo>
                    <a:pt x="115127" y="110219"/>
                  </a:lnTo>
                  <a:lnTo>
                    <a:pt x="115102" y="110412"/>
                  </a:lnTo>
                  <a:lnTo>
                    <a:pt x="115063" y="110627"/>
                  </a:lnTo>
                  <a:lnTo>
                    <a:pt x="114999" y="110798"/>
                  </a:lnTo>
                  <a:lnTo>
                    <a:pt x="114948" y="110970"/>
                  </a:lnTo>
                  <a:lnTo>
                    <a:pt x="114884" y="111120"/>
                  </a:lnTo>
                  <a:lnTo>
                    <a:pt x="114794" y="111270"/>
                  </a:lnTo>
                  <a:lnTo>
                    <a:pt x="114704" y="111399"/>
                  </a:lnTo>
                  <a:lnTo>
                    <a:pt x="114601" y="111528"/>
                  </a:lnTo>
                  <a:lnTo>
                    <a:pt x="114499" y="111635"/>
                  </a:lnTo>
                  <a:lnTo>
                    <a:pt x="114396" y="111721"/>
                  </a:lnTo>
                  <a:lnTo>
                    <a:pt x="114281" y="111806"/>
                  </a:lnTo>
                  <a:lnTo>
                    <a:pt x="114166" y="111849"/>
                  </a:lnTo>
                  <a:lnTo>
                    <a:pt x="114037" y="111871"/>
                  </a:lnTo>
                  <a:lnTo>
                    <a:pt x="113909" y="111892"/>
                  </a:lnTo>
                  <a:lnTo>
                    <a:pt x="6103" y="111892"/>
                  </a:lnTo>
                  <a:lnTo>
                    <a:pt x="6103" y="111892"/>
                  </a:lnTo>
                  <a:lnTo>
                    <a:pt x="5974" y="111871"/>
                  </a:lnTo>
                  <a:lnTo>
                    <a:pt x="5846" y="111849"/>
                  </a:lnTo>
                  <a:lnTo>
                    <a:pt x="5731" y="111806"/>
                  </a:lnTo>
                  <a:lnTo>
                    <a:pt x="5615" y="111721"/>
                  </a:lnTo>
                  <a:lnTo>
                    <a:pt x="5513" y="111635"/>
                  </a:lnTo>
                  <a:lnTo>
                    <a:pt x="5398" y="111528"/>
                  </a:lnTo>
                  <a:lnTo>
                    <a:pt x="5308" y="111399"/>
                  </a:lnTo>
                  <a:lnTo>
                    <a:pt x="5218" y="111270"/>
                  </a:lnTo>
                  <a:lnTo>
                    <a:pt x="5128" y="111120"/>
                  </a:lnTo>
                  <a:lnTo>
                    <a:pt x="5064" y="110970"/>
                  </a:lnTo>
                  <a:lnTo>
                    <a:pt x="5000" y="110798"/>
                  </a:lnTo>
                  <a:lnTo>
                    <a:pt x="4949" y="110627"/>
                  </a:lnTo>
                  <a:lnTo>
                    <a:pt x="4910" y="110412"/>
                  </a:lnTo>
                  <a:lnTo>
                    <a:pt x="4872" y="110219"/>
                  </a:lnTo>
                  <a:lnTo>
                    <a:pt x="4859" y="110026"/>
                  </a:lnTo>
                  <a:lnTo>
                    <a:pt x="4859" y="109790"/>
                  </a:lnTo>
                  <a:lnTo>
                    <a:pt x="4859" y="10209"/>
                  </a:lnTo>
                  <a:lnTo>
                    <a:pt x="4859" y="10209"/>
                  </a:lnTo>
                  <a:lnTo>
                    <a:pt x="4859" y="9994"/>
                  </a:lnTo>
                  <a:lnTo>
                    <a:pt x="4872" y="9780"/>
                  </a:lnTo>
                  <a:lnTo>
                    <a:pt x="4910" y="9587"/>
                  </a:lnTo>
                  <a:lnTo>
                    <a:pt x="4949" y="9394"/>
                  </a:lnTo>
                  <a:lnTo>
                    <a:pt x="5000" y="9201"/>
                  </a:lnTo>
                  <a:lnTo>
                    <a:pt x="5064" y="9029"/>
                  </a:lnTo>
                  <a:lnTo>
                    <a:pt x="5128" y="8857"/>
                  </a:lnTo>
                  <a:lnTo>
                    <a:pt x="5218" y="8729"/>
                  </a:lnTo>
                  <a:lnTo>
                    <a:pt x="5308" y="8579"/>
                  </a:lnTo>
                  <a:lnTo>
                    <a:pt x="5398" y="8471"/>
                  </a:lnTo>
                  <a:lnTo>
                    <a:pt x="5513" y="8364"/>
                  </a:lnTo>
                  <a:lnTo>
                    <a:pt x="5615" y="8257"/>
                  </a:lnTo>
                  <a:lnTo>
                    <a:pt x="5731" y="8193"/>
                  </a:lnTo>
                  <a:lnTo>
                    <a:pt x="5846" y="8150"/>
                  </a:lnTo>
                  <a:lnTo>
                    <a:pt x="5974" y="8128"/>
                  </a:lnTo>
                  <a:lnTo>
                    <a:pt x="6103" y="8107"/>
                  </a:lnTo>
                  <a:lnTo>
                    <a:pt x="113909" y="8107"/>
                  </a:lnTo>
                  <a:lnTo>
                    <a:pt x="113909" y="8107"/>
                  </a:lnTo>
                  <a:lnTo>
                    <a:pt x="114037" y="8128"/>
                  </a:lnTo>
                  <a:lnTo>
                    <a:pt x="114166" y="8150"/>
                  </a:lnTo>
                  <a:lnTo>
                    <a:pt x="114281" y="8193"/>
                  </a:lnTo>
                  <a:lnTo>
                    <a:pt x="114396" y="8257"/>
                  </a:lnTo>
                  <a:lnTo>
                    <a:pt x="114499" y="8364"/>
                  </a:lnTo>
                  <a:lnTo>
                    <a:pt x="114601" y="8471"/>
                  </a:lnTo>
                  <a:lnTo>
                    <a:pt x="114704" y="8579"/>
                  </a:lnTo>
                  <a:lnTo>
                    <a:pt x="114794" y="8729"/>
                  </a:lnTo>
                  <a:lnTo>
                    <a:pt x="114884" y="8857"/>
                  </a:lnTo>
                  <a:lnTo>
                    <a:pt x="114948" y="9029"/>
                  </a:lnTo>
                  <a:lnTo>
                    <a:pt x="114999" y="9201"/>
                  </a:lnTo>
                  <a:lnTo>
                    <a:pt x="115063" y="9394"/>
                  </a:lnTo>
                  <a:lnTo>
                    <a:pt x="115102" y="9587"/>
                  </a:lnTo>
                  <a:lnTo>
                    <a:pt x="115127" y="9780"/>
                  </a:lnTo>
                  <a:lnTo>
                    <a:pt x="115153" y="9994"/>
                  </a:lnTo>
                  <a:lnTo>
                    <a:pt x="115153" y="10209"/>
                  </a:lnTo>
                  <a:lnTo>
                    <a:pt x="115153" y="109790"/>
                  </a:lnTo>
                  <a:close/>
                </a:path>
              </a:pathLst>
            </a:custGeom>
            <a:solidFill>
              <a:srgbClr val="1C2B30"/>
            </a:solidFill>
            <a:ln w="9525" cap="flat" cmpd="sng">
              <a:solidFill>
                <a:srgbClr val="1C2B30"/>
              </a:solidFill>
              <a:prstDash val="solid"/>
              <a:round/>
              <a:headEnd type="none" w="med" len="med"/>
              <a:tailEnd type="none" w="med" len="med"/>
            </a:ln>
          </p:spPr>
          <p:txBody>
            <a:bodyPr lIns="91425" tIns="45700" rIns="91425" bIns="45700" anchor="t" anchorCtr="0">
              <a:noAutofit/>
            </a:bodyPr>
            <a:lstStyle/>
            <a:p>
              <a:pPr>
                <a:buClr>
                  <a:srgbClr val="000000"/>
                </a:buClr>
              </a:pPr>
              <a:endParaRPr sz="1400">
                <a:solidFill>
                  <a:srgbClr val="000000"/>
                </a:solidFill>
                <a:latin typeface="Arial"/>
                <a:ea typeface="Arial"/>
                <a:cs typeface="Arial"/>
                <a:sym typeface="Arial"/>
              </a:endParaRPr>
            </a:p>
          </p:txBody>
        </p:sp>
        <p:sp>
          <p:nvSpPr>
            <p:cNvPr id="25" name="Shape 1259"/>
            <p:cNvSpPr/>
            <p:nvPr/>
          </p:nvSpPr>
          <p:spPr>
            <a:xfrm>
              <a:off x="1676400" y="11107738"/>
              <a:ext cx="1930399" cy="68262"/>
            </a:xfrm>
            <a:custGeom>
              <a:avLst/>
              <a:gdLst/>
              <a:ahLst/>
              <a:cxnLst/>
              <a:rect l="0" t="0" r="0" b="0"/>
              <a:pathLst>
                <a:path w="120000" h="120000" extrusionOk="0">
                  <a:moveTo>
                    <a:pt x="65" y="0"/>
                  </a:moveTo>
                  <a:lnTo>
                    <a:pt x="65" y="0"/>
                  </a:lnTo>
                  <a:lnTo>
                    <a:pt x="32" y="4961"/>
                  </a:lnTo>
                  <a:lnTo>
                    <a:pt x="10" y="9612"/>
                  </a:lnTo>
                  <a:lnTo>
                    <a:pt x="0" y="14573"/>
                  </a:lnTo>
                  <a:lnTo>
                    <a:pt x="0" y="19534"/>
                  </a:lnTo>
                  <a:lnTo>
                    <a:pt x="0" y="21705"/>
                  </a:lnTo>
                  <a:lnTo>
                    <a:pt x="0" y="21705"/>
                  </a:lnTo>
                  <a:lnTo>
                    <a:pt x="0" y="26666"/>
                  </a:lnTo>
                  <a:lnTo>
                    <a:pt x="10" y="31627"/>
                  </a:lnTo>
                  <a:lnTo>
                    <a:pt x="32" y="36589"/>
                  </a:lnTo>
                  <a:lnTo>
                    <a:pt x="65" y="41550"/>
                  </a:lnTo>
                  <a:lnTo>
                    <a:pt x="109" y="46201"/>
                  </a:lnTo>
                  <a:lnTo>
                    <a:pt x="153" y="50852"/>
                  </a:lnTo>
                  <a:lnTo>
                    <a:pt x="208" y="55193"/>
                  </a:lnTo>
                  <a:lnTo>
                    <a:pt x="274" y="59844"/>
                  </a:lnTo>
                  <a:lnTo>
                    <a:pt x="339" y="64186"/>
                  </a:lnTo>
                  <a:lnTo>
                    <a:pt x="416" y="68527"/>
                  </a:lnTo>
                  <a:lnTo>
                    <a:pt x="504" y="72558"/>
                  </a:lnTo>
                  <a:lnTo>
                    <a:pt x="592" y="76589"/>
                  </a:lnTo>
                  <a:lnTo>
                    <a:pt x="679" y="80310"/>
                  </a:lnTo>
                  <a:lnTo>
                    <a:pt x="789" y="84031"/>
                  </a:lnTo>
                  <a:lnTo>
                    <a:pt x="899" y="87751"/>
                  </a:lnTo>
                  <a:lnTo>
                    <a:pt x="1019" y="90852"/>
                  </a:lnTo>
                  <a:lnTo>
                    <a:pt x="1129" y="94263"/>
                  </a:lnTo>
                  <a:lnTo>
                    <a:pt x="1260" y="97364"/>
                  </a:lnTo>
                  <a:lnTo>
                    <a:pt x="1392" y="100465"/>
                  </a:lnTo>
                  <a:lnTo>
                    <a:pt x="1535" y="102945"/>
                  </a:lnTo>
                  <a:lnTo>
                    <a:pt x="1677" y="105736"/>
                  </a:lnTo>
                  <a:lnTo>
                    <a:pt x="1820" y="107906"/>
                  </a:lnTo>
                  <a:lnTo>
                    <a:pt x="1973" y="110387"/>
                  </a:lnTo>
                  <a:lnTo>
                    <a:pt x="2127" y="111937"/>
                  </a:lnTo>
                  <a:lnTo>
                    <a:pt x="2280" y="114108"/>
                  </a:lnTo>
                  <a:lnTo>
                    <a:pt x="2445" y="115348"/>
                  </a:lnTo>
                  <a:lnTo>
                    <a:pt x="2609" y="116589"/>
                  </a:lnTo>
                  <a:lnTo>
                    <a:pt x="2774" y="118139"/>
                  </a:lnTo>
                  <a:lnTo>
                    <a:pt x="2938" y="118759"/>
                  </a:lnTo>
                  <a:lnTo>
                    <a:pt x="3114" y="119379"/>
                  </a:lnTo>
                  <a:lnTo>
                    <a:pt x="3289" y="119689"/>
                  </a:lnTo>
                  <a:lnTo>
                    <a:pt x="3464" y="120000"/>
                  </a:lnTo>
                  <a:lnTo>
                    <a:pt x="116524" y="120000"/>
                  </a:lnTo>
                  <a:lnTo>
                    <a:pt x="116524" y="120000"/>
                  </a:lnTo>
                  <a:lnTo>
                    <a:pt x="116710" y="119689"/>
                  </a:lnTo>
                  <a:lnTo>
                    <a:pt x="116885" y="119379"/>
                  </a:lnTo>
                  <a:lnTo>
                    <a:pt x="117050" y="118759"/>
                  </a:lnTo>
                  <a:lnTo>
                    <a:pt x="117225" y="118139"/>
                  </a:lnTo>
                  <a:lnTo>
                    <a:pt x="117390" y="116589"/>
                  </a:lnTo>
                  <a:lnTo>
                    <a:pt x="117554" y="115348"/>
                  </a:lnTo>
                  <a:lnTo>
                    <a:pt x="117719" y="114108"/>
                  </a:lnTo>
                  <a:lnTo>
                    <a:pt x="117872" y="111937"/>
                  </a:lnTo>
                  <a:lnTo>
                    <a:pt x="118026" y="110387"/>
                  </a:lnTo>
                  <a:lnTo>
                    <a:pt x="118179" y="107906"/>
                  </a:lnTo>
                  <a:lnTo>
                    <a:pt x="118322" y="105736"/>
                  </a:lnTo>
                  <a:lnTo>
                    <a:pt x="118464" y="102945"/>
                  </a:lnTo>
                  <a:lnTo>
                    <a:pt x="118607" y="100465"/>
                  </a:lnTo>
                  <a:lnTo>
                    <a:pt x="118739" y="97364"/>
                  </a:lnTo>
                  <a:lnTo>
                    <a:pt x="118859" y="94263"/>
                  </a:lnTo>
                  <a:lnTo>
                    <a:pt x="118980" y="90852"/>
                  </a:lnTo>
                  <a:lnTo>
                    <a:pt x="119089" y="87751"/>
                  </a:lnTo>
                  <a:lnTo>
                    <a:pt x="119210" y="84031"/>
                  </a:lnTo>
                  <a:lnTo>
                    <a:pt x="119309" y="80310"/>
                  </a:lnTo>
                  <a:lnTo>
                    <a:pt x="119407" y="76589"/>
                  </a:lnTo>
                  <a:lnTo>
                    <a:pt x="119495" y="72558"/>
                  </a:lnTo>
                  <a:lnTo>
                    <a:pt x="119572" y="68527"/>
                  </a:lnTo>
                  <a:lnTo>
                    <a:pt x="119660" y="64186"/>
                  </a:lnTo>
                  <a:lnTo>
                    <a:pt x="119725" y="59844"/>
                  </a:lnTo>
                  <a:lnTo>
                    <a:pt x="119791" y="55193"/>
                  </a:lnTo>
                  <a:lnTo>
                    <a:pt x="119846" y="50852"/>
                  </a:lnTo>
                  <a:lnTo>
                    <a:pt x="119890" y="46201"/>
                  </a:lnTo>
                  <a:lnTo>
                    <a:pt x="119934" y="41550"/>
                  </a:lnTo>
                  <a:lnTo>
                    <a:pt x="119956" y="36589"/>
                  </a:lnTo>
                  <a:lnTo>
                    <a:pt x="119978" y="31627"/>
                  </a:lnTo>
                  <a:lnTo>
                    <a:pt x="119989" y="26666"/>
                  </a:lnTo>
                  <a:lnTo>
                    <a:pt x="120000" y="21705"/>
                  </a:lnTo>
                  <a:lnTo>
                    <a:pt x="120000" y="19534"/>
                  </a:lnTo>
                  <a:lnTo>
                    <a:pt x="120000" y="19534"/>
                  </a:lnTo>
                  <a:lnTo>
                    <a:pt x="119989" y="14573"/>
                  </a:lnTo>
                  <a:lnTo>
                    <a:pt x="119978" y="9612"/>
                  </a:lnTo>
                  <a:lnTo>
                    <a:pt x="119967" y="4961"/>
                  </a:lnTo>
                  <a:lnTo>
                    <a:pt x="119934" y="0"/>
                  </a:lnTo>
                  <a:lnTo>
                    <a:pt x="65" y="0"/>
                  </a:lnTo>
                  <a:close/>
                </a:path>
              </a:pathLst>
            </a:custGeom>
            <a:solidFill>
              <a:srgbClr val="1C2B30"/>
            </a:solidFill>
            <a:ln w="9525" cap="flat" cmpd="sng">
              <a:solidFill>
                <a:srgbClr val="1C2B30"/>
              </a:solidFill>
              <a:prstDash val="solid"/>
              <a:round/>
              <a:headEnd type="none" w="med" len="med"/>
              <a:tailEnd type="none" w="med" len="med"/>
            </a:ln>
          </p:spPr>
          <p:txBody>
            <a:bodyPr lIns="91425" tIns="45700" rIns="91425" bIns="45700" anchor="t" anchorCtr="0">
              <a:noAutofit/>
            </a:bodyPr>
            <a:lstStyle/>
            <a:p>
              <a:pPr>
                <a:buClr>
                  <a:srgbClr val="000000"/>
                </a:buClr>
              </a:pPr>
              <a:endParaRPr sz="1400">
                <a:solidFill>
                  <a:srgbClr val="000000"/>
                </a:solidFill>
                <a:latin typeface="Arial"/>
                <a:ea typeface="Arial"/>
                <a:cs typeface="Arial"/>
                <a:sym typeface="Arial"/>
              </a:endParaRPr>
            </a:p>
          </p:txBody>
        </p:sp>
        <p:sp>
          <p:nvSpPr>
            <p:cNvPr id="26" name="Shape 1260"/>
            <p:cNvSpPr/>
            <p:nvPr/>
          </p:nvSpPr>
          <p:spPr>
            <a:xfrm>
              <a:off x="1687513" y="10825163"/>
              <a:ext cx="1908173" cy="263525"/>
            </a:xfrm>
            <a:custGeom>
              <a:avLst/>
              <a:gdLst/>
              <a:ahLst/>
              <a:cxnLst/>
              <a:rect l="0" t="0" r="0" b="0"/>
              <a:pathLst>
                <a:path w="120000" h="120000" extrusionOk="0">
                  <a:moveTo>
                    <a:pt x="119844" y="105449"/>
                  </a:moveTo>
                  <a:lnTo>
                    <a:pt x="112616" y="5356"/>
                  </a:lnTo>
                  <a:lnTo>
                    <a:pt x="112616" y="5356"/>
                  </a:lnTo>
                  <a:lnTo>
                    <a:pt x="112505" y="4157"/>
                  </a:lnTo>
                  <a:lnTo>
                    <a:pt x="112383" y="3117"/>
                  </a:lnTo>
                  <a:lnTo>
                    <a:pt x="112250" y="2158"/>
                  </a:lnTo>
                  <a:lnTo>
                    <a:pt x="112095" y="1359"/>
                  </a:lnTo>
                  <a:lnTo>
                    <a:pt x="111929" y="799"/>
                  </a:lnTo>
                  <a:lnTo>
                    <a:pt x="111751" y="319"/>
                  </a:lnTo>
                  <a:lnTo>
                    <a:pt x="111574" y="79"/>
                  </a:lnTo>
                  <a:lnTo>
                    <a:pt x="111385" y="0"/>
                  </a:lnTo>
                  <a:lnTo>
                    <a:pt x="8614" y="0"/>
                  </a:lnTo>
                  <a:lnTo>
                    <a:pt x="8614" y="0"/>
                  </a:lnTo>
                  <a:lnTo>
                    <a:pt x="8425" y="79"/>
                  </a:lnTo>
                  <a:lnTo>
                    <a:pt x="8237" y="319"/>
                  </a:lnTo>
                  <a:lnTo>
                    <a:pt x="8070" y="799"/>
                  </a:lnTo>
                  <a:lnTo>
                    <a:pt x="7904" y="1359"/>
                  </a:lnTo>
                  <a:lnTo>
                    <a:pt x="7749" y="2158"/>
                  </a:lnTo>
                  <a:lnTo>
                    <a:pt x="7605" y="3117"/>
                  </a:lnTo>
                  <a:lnTo>
                    <a:pt x="7483" y="4157"/>
                  </a:lnTo>
                  <a:lnTo>
                    <a:pt x="7383" y="5356"/>
                  </a:lnTo>
                  <a:lnTo>
                    <a:pt x="155" y="105449"/>
                  </a:lnTo>
                  <a:lnTo>
                    <a:pt x="155" y="105449"/>
                  </a:lnTo>
                  <a:lnTo>
                    <a:pt x="88" y="106728"/>
                  </a:lnTo>
                  <a:lnTo>
                    <a:pt x="22" y="108007"/>
                  </a:lnTo>
                  <a:lnTo>
                    <a:pt x="0" y="109287"/>
                  </a:lnTo>
                  <a:lnTo>
                    <a:pt x="0" y="110566"/>
                  </a:lnTo>
                  <a:lnTo>
                    <a:pt x="11" y="111765"/>
                  </a:lnTo>
                  <a:lnTo>
                    <a:pt x="66" y="112964"/>
                  </a:lnTo>
                  <a:lnTo>
                    <a:pt x="121" y="114163"/>
                  </a:lnTo>
                  <a:lnTo>
                    <a:pt x="210" y="115283"/>
                  </a:lnTo>
                  <a:lnTo>
                    <a:pt x="299" y="116242"/>
                  </a:lnTo>
                  <a:lnTo>
                    <a:pt x="410" y="117201"/>
                  </a:lnTo>
                  <a:lnTo>
                    <a:pt x="543" y="118081"/>
                  </a:lnTo>
                  <a:lnTo>
                    <a:pt x="687" y="118720"/>
                  </a:lnTo>
                  <a:lnTo>
                    <a:pt x="853" y="119280"/>
                  </a:lnTo>
                  <a:lnTo>
                    <a:pt x="1019" y="119680"/>
                  </a:lnTo>
                  <a:lnTo>
                    <a:pt x="1197" y="119920"/>
                  </a:lnTo>
                  <a:lnTo>
                    <a:pt x="1385" y="120000"/>
                  </a:lnTo>
                  <a:lnTo>
                    <a:pt x="118614" y="120000"/>
                  </a:lnTo>
                  <a:lnTo>
                    <a:pt x="118614" y="120000"/>
                  </a:lnTo>
                  <a:lnTo>
                    <a:pt x="118802" y="119920"/>
                  </a:lnTo>
                  <a:lnTo>
                    <a:pt x="118980" y="119680"/>
                  </a:lnTo>
                  <a:lnTo>
                    <a:pt x="119146" y="119280"/>
                  </a:lnTo>
                  <a:lnTo>
                    <a:pt x="119301" y="118720"/>
                  </a:lnTo>
                  <a:lnTo>
                    <a:pt x="119445" y="118081"/>
                  </a:lnTo>
                  <a:lnTo>
                    <a:pt x="119578" y="117201"/>
                  </a:lnTo>
                  <a:lnTo>
                    <a:pt x="119700" y="116242"/>
                  </a:lnTo>
                  <a:lnTo>
                    <a:pt x="119789" y="115283"/>
                  </a:lnTo>
                  <a:lnTo>
                    <a:pt x="119878" y="114163"/>
                  </a:lnTo>
                  <a:lnTo>
                    <a:pt x="119933" y="112964"/>
                  </a:lnTo>
                  <a:lnTo>
                    <a:pt x="119977" y="111765"/>
                  </a:lnTo>
                  <a:lnTo>
                    <a:pt x="120000" y="110566"/>
                  </a:lnTo>
                  <a:lnTo>
                    <a:pt x="120000" y="109287"/>
                  </a:lnTo>
                  <a:lnTo>
                    <a:pt x="119966" y="108007"/>
                  </a:lnTo>
                  <a:lnTo>
                    <a:pt x="119911" y="106728"/>
                  </a:lnTo>
                  <a:lnTo>
                    <a:pt x="119844" y="105449"/>
                  </a:lnTo>
                  <a:lnTo>
                    <a:pt x="119844" y="105449"/>
                  </a:lnTo>
                  <a:close/>
                  <a:moveTo>
                    <a:pt x="44922" y="110806"/>
                  </a:moveTo>
                  <a:lnTo>
                    <a:pt x="46241" y="86102"/>
                  </a:lnTo>
                  <a:lnTo>
                    <a:pt x="73747" y="86102"/>
                  </a:lnTo>
                  <a:lnTo>
                    <a:pt x="75077" y="110806"/>
                  </a:lnTo>
                  <a:lnTo>
                    <a:pt x="44922" y="110806"/>
                  </a:lnTo>
                  <a:close/>
                  <a:moveTo>
                    <a:pt x="9667" y="76828"/>
                  </a:moveTo>
                  <a:lnTo>
                    <a:pt x="13004" y="21665"/>
                  </a:lnTo>
                  <a:lnTo>
                    <a:pt x="106995" y="21665"/>
                  </a:lnTo>
                  <a:lnTo>
                    <a:pt x="110332" y="76828"/>
                  </a:lnTo>
                  <a:lnTo>
                    <a:pt x="9667" y="76828"/>
                  </a:lnTo>
                  <a:close/>
                </a:path>
              </a:pathLst>
            </a:custGeom>
            <a:solidFill>
              <a:srgbClr val="1C2B30"/>
            </a:solidFill>
            <a:ln w="9525" cap="flat" cmpd="sng">
              <a:solidFill>
                <a:srgbClr val="1C2B30"/>
              </a:solidFill>
              <a:prstDash val="solid"/>
              <a:round/>
              <a:headEnd type="none" w="med" len="med"/>
              <a:tailEnd type="none" w="med" len="med"/>
            </a:ln>
          </p:spPr>
          <p:txBody>
            <a:bodyPr lIns="91425" tIns="45700" rIns="91425" bIns="45700" anchor="t" anchorCtr="0">
              <a:noAutofit/>
            </a:bodyPr>
            <a:lstStyle/>
            <a:p>
              <a:pPr>
                <a:buClr>
                  <a:srgbClr val="000000"/>
                </a:buClr>
              </a:pPr>
              <a:endParaRPr sz="1400">
                <a:solidFill>
                  <a:srgbClr val="000000"/>
                </a:solidFill>
                <a:latin typeface="Arial"/>
                <a:ea typeface="Arial"/>
                <a:cs typeface="Arial"/>
                <a:sym typeface="Arial"/>
              </a:endParaRPr>
            </a:p>
          </p:txBody>
        </p:sp>
      </p:grpSp>
      <p:grpSp>
        <p:nvGrpSpPr>
          <p:cNvPr id="27" name="Shape 1261"/>
          <p:cNvGrpSpPr/>
          <p:nvPr/>
        </p:nvGrpSpPr>
        <p:grpSpPr>
          <a:xfrm>
            <a:off x="3513524" y="4004150"/>
            <a:ext cx="412181" cy="293100"/>
            <a:chOff x="1676400" y="9809163"/>
            <a:chExt cx="1930399" cy="1366837"/>
          </a:xfrm>
        </p:grpSpPr>
        <p:sp>
          <p:nvSpPr>
            <p:cNvPr id="28" name="Shape 1262"/>
            <p:cNvSpPr/>
            <p:nvPr/>
          </p:nvSpPr>
          <p:spPr>
            <a:xfrm>
              <a:off x="1816100" y="9809163"/>
              <a:ext cx="1650999" cy="987425"/>
            </a:xfrm>
            <a:custGeom>
              <a:avLst/>
              <a:gdLst/>
              <a:ahLst/>
              <a:cxnLst/>
              <a:rect l="0" t="0" r="0" b="0"/>
              <a:pathLst>
                <a:path w="120000" h="120000" extrusionOk="0">
                  <a:moveTo>
                    <a:pt x="116525" y="0"/>
                  </a:moveTo>
                  <a:lnTo>
                    <a:pt x="3487" y="0"/>
                  </a:lnTo>
                  <a:lnTo>
                    <a:pt x="3487" y="0"/>
                  </a:lnTo>
                  <a:lnTo>
                    <a:pt x="3308" y="0"/>
                  </a:lnTo>
                  <a:lnTo>
                    <a:pt x="3128" y="21"/>
                  </a:lnTo>
                  <a:lnTo>
                    <a:pt x="2961" y="64"/>
                  </a:lnTo>
                  <a:lnTo>
                    <a:pt x="2782" y="107"/>
                  </a:lnTo>
                  <a:lnTo>
                    <a:pt x="2628" y="193"/>
                  </a:lnTo>
                  <a:lnTo>
                    <a:pt x="2461" y="257"/>
                  </a:lnTo>
                  <a:lnTo>
                    <a:pt x="2295" y="343"/>
                  </a:lnTo>
                  <a:lnTo>
                    <a:pt x="2141" y="471"/>
                  </a:lnTo>
                  <a:lnTo>
                    <a:pt x="1833" y="707"/>
                  </a:lnTo>
                  <a:lnTo>
                    <a:pt x="1551" y="986"/>
                  </a:lnTo>
                  <a:lnTo>
                    <a:pt x="1269" y="1329"/>
                  </a:lnTo>
                  <a:lnTo>
                    <a:pt x="1025" y="1715"/>
                  </a:lnTo>
                  <a:lnTo>
                    <a:pt x="807" y="2123"/>
                  </a:lnTo>
                  <a:lnTo>
                    <a:pt x="602" y="2552"/>
                  </a:lnTo>
                  <a:lnTo>
                    <a:pt x="423" y="3045"/>
                  </a:lnTo>
                  <a:lnTo>
                    <a:pt x="282" y="3560"/>
                  </a:lnTo>
                  <a:lnTo>
                    <a:pt x="217" y="3839"/>
                  </a:lnTo>
                  <a:lnTo>
                    <a:pt x="166" y="4117"/>
                  </a:lnTo>
                  <a:lnTo>
                    <a:pt x="115" y="4375"/>
                  </a:lnTo>
                  <a:lnTo>
                    <a:pt x="89" y="4654"/>
                  </a:lnTo>
                  <a:lnTo>
                    <a:pt x="38" y="4932"/>
                  </a:lnTo>
                  <a:lnTo>
                    <a:pt x="25" y="5233"/>
                  </a:lnTo>
                  <a:lnTo>
                    <a:pt x="12" y="5533"/>
                  </a:lnTo>
                  <a:lnTo>
                    <a:pt x="0" y="5833"/>
                  </a:lnTo>
                  <a:lnTo>
                    <a:pt x="0" y="114166"/>
                  </a:lnTo>
                  <a:lnTo>
                    <a:pt x="0" y="114166"/>
                  </a:lnTo>
                  <a:lnTo>
                    <a:pt x="12" y="114466"/>
                  </a:lnTo>
                  <a:lnTo>
                    <a:pt x="25" y="114745"/>
                  </a:lnTo>
                  <a:lnTo>
                    <a:pt x="38" y="115045"/>
                  </a:lnTo>
                  <a:lnTo>
                    <a:pt x="89" y="115324"/>
                  </a:lnTo>
                  <a:lnTo>
                    <a:pt x="115" y="115624"/>
                  </a:lnTo>
                  <a:lnTo>
                    <a:pt x="166" y="115903"/>
                  </a:lnTo>
                  <a:lnTo>
                    <a:pt x="217" y="116160"/>
                  </a:lnTo>
                  <a:lnTo>
                    <a:pt x="282" y="116439"/>
                  </a:lnTo>
                  <a:lnTo>
                    <a:pt x="423" y="116954"/>
                  </a:lnTo>
                  <a:lnTo>
                    <a:pt x="602" y="117426"/>
                  </a:lnTo>
                  <a:lnTo>
                    <a:pt x="807" y="117876"/>
                  </a:lnTo>
                  <a:lnTo>
                    <a:pt x="1025" y="118284"/>
                  </a:lnTo>
                  <a:lnTo>
                    <a:pt x="1269" y="118648"/>
                  </a:lnTo>
                  <a:lnTo>
                    <a:pt x="1551" y="118991"/>
                  </a:lnTo>
                  <a:lnTo>
                    <a:pt x="1833" y="119292"/>
                  </a:lnTo>
                  <a:lnTo>
                    <a:pt x="2141" y="119528"/>
                  </a:lnTo>
                  <a:lnTo>
                    <a:pt x="2295" y="119656"/>
                  </a:lnTo>
                  <a:lnTo>
                    <a:pt x="2461" y="119742"/>
                  </a:lnTo>
                  <a:lnTo>
                    <a:pt x="2628" y="119806"/>
                  </a:lnTo>
                  <a:lnTo>
                    <a:pt x="2782" y="119871"/>
                  </a:lnTo>
                  <a:lnTo>
                    <a:pt x="2961" y="119914"/>
                  </a:lnTo>
                  <a:lnTo>
                    <a:pt x="3128" y="119978"/>
                  </a:lnTo>
                  <a:lnTo>
                    <a:pt x="3308" y="120000"/>
                  </a:lnTo>
                  <a:lnTo>
                    <a:pt x="3487" y="120000"/>
                  </a:lnTo>
                  <a:lnTo>
                    <a:pt x="116525" y="120000"/>
                  </a:lnTo>
                  <a:lnTo>
                    <a:pt x="116525" y="120000"/>
                  </a:lnTo>
                  <a:lnTo>
                    <a:pt x="116704" y="120000"/>
                  </a:lnTo>
                  <a:lnTo>
                    <a:pt x="116884" y="119978"/>
                  </a:lnTo>
                  <a:lnTo>
                    <a:pt x="117050" y="119914"/>
                  </a:lnTo>
                  <a:lnTo>
                    <a:pt x="117230" y="119871"/>
                  </a:lnTo>
                  <a:lnTo>
                    <a:pt x="117384" y="119806"/>
                  </a:lnTo>
                  <a:lnTo>
                    <a:pt x="117551" y="119742"/>
                  </a:lnTo>
                  <a:lnTo>
                    <a:pt x="117717" y="119656"/>
                  </a:lnTo>
                  <a:lnTo>
                    <a:pt x="117871" y="119528"/>
                  </a:lnTo>
                  <a:lnTo>
                    <a:pt x="118179" y="119292"/>
                  </a:lnTo>
                  <a:lnTo>
                    <a:pt x="118461" y="118991"/>
                  </a:lnTo>
                  <a:lnTo>
                    <a:pt x="118730" y="118648"/>
                  </a:lnTo>
                  <a:lnTo>
                    <a:pt x="118974" y="118284"/>
                  </a:lnTo>
                  <a:lnTo>
                    <a:pt x="119205" y="117876"/>
                  </a:lnTo>
                  <a:lnTo>
                    <a:pt x="119410" y="117426"/>
                  </a:lnTo>
                  <a:lnTo>
                    <a:pt x="119589" y="116954"/>
                  </a:lnTo>
                  <a:lnTo>
                    <a:pt x="119653" y="116697"/>
                  </a:lnTo>
                  <a:lnTo>
                    <a:pt x="119730" y="116439"/>
                  </a:lnTo>
                  <a:lnTo>
                    <a:pt x="119794" y="116160"/>
                  </a:lnTo>
                  <a:lnTo>
                    <a:pt x="119846" y="115903"/>
                  </a:lnTo>
                  <a:lnTo>
                    <a:pt x="119884" y="115624"/>
                  </a:lnTo>
                  <a:lnTo>
                    <a:pt x="119923" y="115324"/>
                  </a:lnTo>
                  <a:lnTo>
                    <a:pt x="119961" y="115045"/>
                  </a:lnTo>
                  <a:lnTo>
                    <a:pt x="119987" y="114745"/>
                  </a:lnTo>
                  <a:lnTo>
                    <a:pt x="120000" y="114466"/>
                  </a:lnTo>
                  <a:lnTo>
                    <a:pt x="120000" y="114166"/>
                  </a:lnTo>
                  <a:lnTo>
                    <a:pt x="120000" y="5833"/>
                  </a:lnTo>
                  <a:lnTo>
                    <a:pt x="120000" y="5833"/>
                  </a:lnTo>
                  <a:lnTo>
                    <a:pt x="120000" y="5533"/>
                  </a:lnTo>
                  <a:lnTo>
                    <a:pt x="119987" y="5233"/>
                  </a:lnTo>
                  <a:lnTo>
                    <a:pt x="119961" y="4932"/>
                  </a:lnTo>
                  <a:lnTo>
                    <a:pt x="119923" y="4654"/>
                  </a:lnTo>
                  <a:lnTo>
                    <a:pt x="119884" y="4375"/>
                  </a:lnTo>
                  <a:lnTo>
                    <a:pt x="119846" y="4117"/>
                  </a:lnTo>
                  <a:lnTo>
                    <a:pt x="119794" y="3839"/>
                  </a:lnTo>
                  <a:lnTo>
                    <a:pt x="119730" y="3560"/>
                  </a:lnTo>
                  <a:lnTo>
                    <a:pt x="119653" y="3302"/>
                  </a:lnTo>
                  <a:lnTo>
                    <a:pt x="119589" y="3045"/>
                  </a:lnTo>
                  <a:lnTo>
                    <a:pt x="119410" y="2552"/>
                  </a:lnTo>
                  <a:lnTo>
                    <a:pt x="119205" y="2123"/>
                  </a:lnTo>
                  <a:lnTo>
                    <a:pt x="118974" y="1715"/>
                  </a:lnTo>
                  <a:lnTo>
                    <a:pt x="118730" y="1329"/>
                  </a:lnTo>
                  <a:lnTo>
                    <a:pt x="118461" y="986"/>
                  </a:lnTo>
                  <a:lnTo>
                    <a:pt x="118179" y="707"/>
                  </a:lnTo>
                  <a:lnTo>
                    <a:pt x="117871" y="471"/>
                  </a:lnTo>
                  <a:lnTo>
                    <a:pt x="117717" y="343"/>
                  </a:lnTo>
                  <a:lnTo>
                    <a:pt x="117551" y="257"/>
                  </a:lnTo>
                  <a:lnTo>
                    <a:pt x="117384" y="193"/>
                  </a:lnTo>
                  <a:lnTo>
                    <a:pt x="117230" y="107"/>
                  </a:lnTo>
                  <a:lnTo>
                    <a:pt x="117050" y="64"/>
                  </a:lnTo>
                  <a:lnTo>
                    <a:pt x="116884" y="21"/>
                  </a:lnTo>
                  <a:lnTo>
                    <a:pt x="116704" y="0"/>
                  </a:lnTo>
                  <a:lnTo>
                    <a:pt x="116525" y="0"/>
                  </a:lnTo>
                  <a:lnTo>
                    <a:pt x="116525" y="0"/>
                  </a:lnTo>
                  <a:close/>
                  <a:moveTo>
                    <a:pt x="59993" y="1265"/>
                  </a:moveTo>
                  <a:lnTo>
                    <a:pt x="59993" y="1265"/>
                  </a:lnTo>
                  <a:lnTo>
                    <a:pt x="60173" y="1265"/>
                  </a:lnTo>
                  <a:lnTo>
                    <a:pt x="60339" y="1308"/>
                  </a:lnTo>
                  <a:lnTo>
                    <a:pt x="60506" y="1394"/>
                  </a:lnTo>
                  <a:lnTo>
                    <a:pt x="60660" y="1479"/>
                  </a:lnTo>
                  <a:lnTo>
                    <a:pt x="60801" y="1587"/>
                  </a:lnTo>
                  <a:lnTo>
                    <a:pt x="60942" y="1737"/>
                  </a:lnTo>
                  <a:lnTo>
                    <a:pt x="61070" y="1887"/>
                  </a:lnTo>
                  <a:lnTo>
                    <a:pt x="61186" y="2080"/>
                  </a:lnTo>
                  <a:lnTo>
                    <a:pt x="61301" y="2294"/>
                  </a:lnTo>
                  <a:lnTo>
                    <a:pt x="61391" y="2487"/>
                  </a:lnTo>
                  <a:lnTo>
                    <a:pt x="61480" y="2723"/>
                  </a:lnTo>
                  <a:lnTo>
                    <a:pt x="61545" y="2981"/>
                  </a:lnTo>
                  <a:lnTo>
                    <a:pt x="61596" y="3238"/>
                  </a:lnTo>
                  <a:lnTo>
                    <a:pt x="61647" y="3517"/>
                  </a:lnTo>
                  <a:lnTo>
                    <a:pt x="61673" y="3774"/>
                  </a:lnTo>
                  <a:lnTo>
                    <a:pt x="61686" y="4053"/>
                  </a:lnTo>
                  <a:lnTo>
                    <a:pt x="61686" y="4053"/>
                  </a:lnTo>
                  <a:lnTo>
                    <a:pt x="61673" y="4353"/>
                  </a:lnTo>
                  <a:lnTo>
                    <a:pt x="61647" y="4632"/>
                  </a:lnTo>
                  <a:lnTo>
                    <a:pt x="61596" y="4890"/>
                  </a:lnTo>
                  <a:lnTo>
                    <a:pt x="61545" y="5168"/>
                  </a:lnTo>
                  <a:lnTo>
                    <a:pt x="61480" y="5404"/>
                  </a:lnTo>
                  <a:lnTo>
                    <a:pt x="61391" y="5640"/>
                  </a:lnTo>
                  <a:lnTo>
                    <a:pt x="61301" y="5855"/>
                  </a:lnTo>
                  <a:lnTo>
                    <a:pt x="61186" y="6048"/>
                  </a:lnTo>
                  <a:lnTo>
                    <a:pt x="61070" y="6241"/>
                  </a:lnTo>
                  <a:lnTo>
                    <a:pt x="60942" y="6391"/>
                  </a:lnTo>
                  <a:lnTo>
                    <a:pt x="60801" y="6541"/>
                  </a:lnTo>
                  <a:lnTo>
                    <a:pt x="60660" y="6648"/>
                  </a:lnTo>
                  <a:lnTo>
                    <a:pt x="60506" y="6734"/>
                  </a:lnTo>
                  <a:lnTo>
                    <a:pt x="60339" y="6798"/>
                  </a:lnTo>
                  <a:lnTo>
                    <a:pt x="60173" y="6863"/>
                  </a:lnTo>
                  <a:lnTo>
                    <a:pt x="59993" y="6884"/>
                  </a:lnTo>
                  <a:lnTo>
                    <a:pt x="59993" y="6884"/>
                  </a:lnTo>
                  <a:lnTo>
                    <a:pt x="59839" y="6863"/>
                  </a:lnTo>
                  <a:lnTo>
                    <a:pt x="59673" y="6798"/>
                  </a:lnTo>
                  <a:lnTo>
                    <a:pt x="59506" y="6734"/>
                  </a:lnTo>
                  <a:lnTo>
                    <a:pt x="59352" y="6648"/>
                  </a:lnTo>
                  <a:lnTo>
                    <a:pt x="59198" y="6541"/>
                  </a:lnTo>
                  <a:lnTo>
                    <a:pt x="59057" y="6391"/>
                  </a:lnTo>
                  <a:lnTo>
                    <a:pt x="58942" y="6241"/>
                  </a:lnTo>
                  <a:lnTo>
                    <a:pt x="58813" y="6048"/>
                  </a:lnTo>
                  <a:lnTo>
                    <a:pt x="58711" y="5855"/>
                  </a:lnTo>
                  <a:lnTo>
                    <a:pt x="58621" y="5640"/>
                  </a:lnTo>
                  <a:lnTo>
                    <a:pt x="58519" y="5404"/>
                  </a:lnTo>
                  <a:lnTo>
                    <a:pt x="58454" y="5168"/>
                  </a:lnTo>
                  <a:lnTo>
                    <a:pt x="58403" y="4890"/>
                  </a:lnTo>
                  <a:lnTo>
                    <a:pt x="58352" y="4632"/>
                  </a:lnTo>
                  <a:lnTo>
                    <a:pt x="58326" y="4353"/>
                  </a:lnTo>
                  <a:lnTo>
                    <a:pt x="58326" y="4053"/>
                  </a:lnTo>
                  <a:lnTo>
                    <a:pt x="58326" y="4053"/>
                  </a:lnTo>
                  <a:lnTo>
                    <a:pt x="58326" y="3774"/>
                  </a:lnTo>
                  <a:lnTo>
                    <a:pt x="58352" y="3517"/>
                  </a:lnTo>
                  <a:lnTo>
                    <a:pt x="58403" y="3238"/>
                  </a:lnTo>
                  <a:lnTo>
                    <a:pt x="58454" y="2981"/>
                  </a:lnTo>
                  <a:lnTo>
                    <a:pt x="58519" y="2723"/>
                  </a:lnTo>
                  <a:lnTo>
                    <a:pt x="58621" y="2487"/>
                  </a:lnTo>
                  <a:lnTo>
                    <a:pt x="58711" y="2294"/>
                  </a:lnTo>
                  <a:lnTo>
                    <a:pt x="58813" y="2080"/>
                  </a:lnTo>
                  <a:lnTo>
                    <a:pt x="58942" y="1887"/>
                  </a:lnTo>
                  <a:lnTo>
                    <a:pt x="59057" y="1737"/>
                  </a:lnTo>
                  <a:lnTo>
                    <a:pt x="59198" y="1587"/>
                  </a:lnTo>
                  <a:lnTo>
                    <a:pt x="59352" y="1479"/>
                  </a:lnTo>
                  <a:lnTo>
                    <a:pt x="59506" y="1394"/>
                  </a:lnTo>
                  <a:lnTo>
                    <a:pt x="59673" y="1308"/>
                  </a:lnTo>
                  <a:lnTo>
                    <a:pt x="59839" y="1265"/>
                  </a:lnTo>
                  <a:lnTo>
                    <a:pt x="59993" y="1265"/>
                  </a:lnTo>
                  <a:lnTo>
                    <a:pt x="59993" y="1265"/>
                  </a:lnTo>
                  <a:close/>
                  <a:moveTo>
                    <a:pt x="115153" y="109790"/>
                  </a:moveTo>
                  <a:lnTo>
                    <a:pt x="115153" y="109790"/>
                  </a:lnTo>
                  <a:lnTo>
                    <a:pt x="115153" y="110026"/>
                  </a:lnTo>
                  <a:lnTo>
                    <a:pt x="115127" y="110219"/>
                  </a:lnTo>
                  <a:lnTo>
                    <a:pt x="115102" y="110412"/>
                  </a:lnTo>
                  <a:lnTo>
                    <a:pt x="115063" y="110627"/>
                  </a:lnTo>
                  <a:lnTo>
                    <a:pt x="114999" y="110798"/>
                  </a:lnTo>
                  <a:lnTo>
                    <a:pt x="114948" y="110970"/>
                  </a:lnTo>
                  <a:lnTo>
                    <a:pt x="114884" y="111120"/>
                  </a:lnTo>
                  <a:lnTo>
                    <a:pt x="114794" y="111270"/>
                  </a:lnTo>
                  <a:lnTo>
                    <a:pt x="114704" y="111399"/>
                  </a:lnTo>
                  <a:lnTo>
                    <a:pt x="114601" y="111528"/>
                  </a:lnTo>
                  <a:lnTo>
                    <a:pt x="114499" y="111635"/>
                  </a:lnTo>
                  <a:lnTo>
                    <a:pt x="114396" y="111721"/>
                  </a:lnTo>
                  <a:lnTo>
                    <a:pt x="114281" y="111806"/>
                  </a:lnTo>
                  <a:lnTo>
                    <a:pt x="114166" y="111849"/>
                  </a:lnTo>
                  <a:lnTo>
                    <a:pt x="114037" y="111871"/>
                  </a:lnTo>
                  <a:lnTo>
                    <a:pt x="113909" y="111892"/>
                  </a:lnTo>
                  <a:lnTo>
                    <a:pt x="6103" y="111892"/>
                  </a:lnTo>
                  <a:lnTo>
                    <a:pt x="6103" y="111892"/>
                  </a:lnTo>
                  <a:lnTo>
                    <a:pt x="5974" y="111871"/>
                  </a:lnTo>
                  <a:lnTo>
                    <a:pt x="5846" y="111849"/>
                  </a:lnTo>
                  <a:lnTo>
                    <a:pt x="5731" y="111806"/>
                  </a:lnTo>
                  <a:lnTo>
                    <a:pt x="5615" y="111721"/>
                  </a:lnTo>
                  <a:lnTo>
                    <a:pt x="5513" y="111635"/>
                  </a:lnTo>
                  <a:lnTo>
                    <a:pt x="5398" y="111528"/>
                  </a:lnTo>
                  <a:lnTo>
                    <a:pt x="5308" y="111399"/>
                  </a:lnTo>
                  <a:lnTo>
                    <a:pt x="5218" y="111270"/>
                  </a:lnTo>
                  <a:lnTo>
                    <a:pt x="5128" y="111120"/>
                  </a:lnTo>
                  <a:lnTo>
                    <a:pt x="5064" y="110970"/>
                  </a:lnTo>
                  <a:lnTo>
                    <a:pt x="5000" y="110798"/>
                  </a:lnTo>
                  <a:lnTo>
                    <a:pt x="4949" y="110627"/>
                  </a:lnTo>
                  <a:lnTo>
                    <a:pt x="4910" y="110412"/>
                  </a:lnTo>
                  <a:lnTo>
                    <a:pt x="4872" y="110219"/>
                  </a:lnTo>
                  <a:lnTo>
                    <a:pt x="4859" y="110026"/>
                  </a:lnTo>
                  <a:lnTo>
                    <a:pt x="4859" y="109790"/>
                  </a:lnTo>
                  <a:lnTo>
                    <a:pt x="4859" y="10209"/>
                  </a:lnTo>
                  <a:lnTo>
                    <a:pt x="4859" y="10209"/>
                  </a:lnTo>
                  <a:lnTo>
                    <a:pt x="4859" y="9994"/>
                  </a:lnTo>
                  <a:lnTo>
                    <a:pt x="4872" y="9780"/>
                  </a:lnTo>
                  <a:lnTo>
                    <a:pt x="4910" y="9587"/>
                  </a:lnTo>
                  <a:lnTo>
                    <a:pt x="4949" y="9394"/>
                  </a:lnTo>
                  <a:lnTo>
                    <a:pt x="5000" y="9201"/>
                  </a:lnTo>
                  <a:lnTo>
                    <a:pt x="5064" y="9029"/>
                  </a:lnTo>
                  <a:lnTo>
                    <a:pt x="5128" y="8857"/>
                  </a:lnTo>
                  <a:lnTo>
                    <a:pt x="5218" y="8729"/>
                  </a:lnTo>
                  <a:lnTo>
                    <a:pt x="5308" y="8579"/>
                  </a:lnTo>
                  <a:lnTo>
                    <a:pt x="5398" y="8471"/>
                  </a:lnTo>
                  <a:lnTo>
                    <a:pt x="5513" y="8364"/>
                  </a:lnTo>
                  <a:lnTo>
                    <a:pt x="5615" y="8257"/>
                  </a:lnTo>
                  <a:lnTo>
                    <a:pt x="5731" y="8193"/>
                  </a:lnTo>
                  <a:lnTo>
                    <a:pt x="5846" y="8150"/>
                  </a:lnTo>
                  <a:lnTo>
                    <a:pt x="5974" y="8128"/>
                  </a:lnTo>
                  <a:lnTo>
                    <a:pt x="6103" y="8107"/>
                  </a:lnTo>
                  <a:lnTo>
                    <a:pt x="113909" y="8107"/>
                  </a:lnTo>
                  <a:lnTo>
                    <a:pt x="113909" y="8107"/>
                  </a:lnTo>
                  <a:lnTo>
                    <a:pt x="114037" y="8128"/>
                  </a:lnTo>
                  <a:lnTo>
                    <a:pt x="114166" y="8150"/>
                  </a:lnTo>
                  <a:lnTo>
                    <a:pt x="114281" y="8193"/>
                  </a:lnTo>
                  <a:lnTo>
                    <a:pt x="114396" y="8257"/>
                  </a:lnTo>
                  <a:lnTo>
                    <a:pt x="114499" y="8364"/>
                  </a:lnTo>
                  <a:lnTo>
                    <a:pt x="114601" y="8471"/>
                  </a:lnTo>
                  <a:lnTo>
                    <a:pt x="114704" y="8579"/>
                  </a:lnTo>
                  <a:lnTo>
                    <a:pt x="114794" y="8729"/>
                  </a:lnTo>
                  <a:lnTo>
                    <a:pt x="114884" y="8857"/>
                  </a:lnTo>
                  <a:lnTo>
                    <a:pt x="114948" y="9029"/>
                  </a:lnTo>
                  <a:lnTo>
                    <a:pt x="114999" y="9201"/>
                  </a:lnTo>
                  <a:lnTo>
                    <a:pt x="115063" y="9394"/>
                  </a:lnTo>
                  <a:lnTo>
                    <a:pt x="115102" y="9587"/>
                  </a:lnTo>
                  <a:lnTo>
                    <a:pt x="115127" y="9780"/>
                  </a:lnTo>
                  <a:lnTo>
                    <a:pt x="115153" y="9994"/>
                  </a:lnTo>
                  <a:lnTo>
                    <a:pt x="115153" y="10209"/>
                  </a:lnTo>
                  <a:lnTo>
                    <a:pt x="115153" y="109790"/>
                  </a:lnTo>
                  <a:close/>
                </a:path>
              </a:pathLst>
            </a:custGeom>
            <a:solidFill>
              <a:srgbClr val="1C2B30"/>
            </a:solidFill>
            <a:ln w="9525" cap="flat" cmpd="sng">
              <a:solidFill>
                <a:srgbClr val="1C2B30"/>
              </a:solidFill>
              <a:prstDash val="solid"/>
              <a:round/>
              <a:headEnd type="none" w="med" len="med"/>
              <a:tailEnd type="none" w="med" len="med"/>
            </a:ln>
          </p:spPr>
          <p:txBody>
            <a:bodyPr lIns="91425" tIns="45700" rIns="91425" bIns="45700" anchor="t" anchorCtr="0">
              <a:noAutofit/>
            </a:bodyPr>
            <a:lstStyle/>
            <a:p>
              <a:pPr>
                <a:buClr>
                  <a:srgbClr val="000000"/>
                </a:buClr>
              </a:pPr>
              <a:endParaRPr sz="1400">
                <a:solidFill>
                  <a:srgbClr val="000000"/>
                </a:solidFill>
                <a:latin typeface="Arial"/>
                <a:ea typeface="Arial"/>
                <a:cs typeface="Arial"/>
                <a:sym typeface="Arial"/>
              </a:endParaRPr>
            </a:p>
          </p:txBody>
        </p:sp>
        <p:sp>
          <p:nvSpPr>
            <p:cNvPr id="29" name="Shape 1263"/>
            <p:cNvSpPr/>
            <p:nvPr/>
          </p:nvSpPr>
          <p:spPr>
            <a:xfrm>
              <a:off x="1676400" y="11107738"/>
              <a:ext cx="1930399" cy="68262"/>
            </a:xfrm>
            <a:custGeom>
              <a:avLst/>
              <a:gdLst/>
              <a:ahLst/>
              <a:cxnLst/>
              <a:rect l="0" t="0" r="0" b="0"/>
              <a:pathLst>
                <a:path w="120000" h="120000" extrusionOk="0">
                  <a:moveTo>
                    <a:pt x="65" y="0"/>
                  </a:moveTo>
                  <a:lnTo>
                    <a:pt x="65" y="0"/>
                  </a:lnTo>
                  <a:lnTo>
                    <a:pt x="32" y="4961"/>
                  </a:lnTo>
                  <a:lnTo>
                    <a:pt x="10" y="9612"/>
                  </a:lnTo>
                  <a:lnTo>
                    <a:pt x="0" y="14573"/>
                  </a:lnTo>
                  <a:lnTo>
                    <a:pt x="0" y="19534"/>
                  </a:lnTo>
                  <a:lnTo>
                    <a:pt x="0" y="21705"/>
                  </a:lnTo>
                  <a:lnTo>
                    <a:pt x="0" y="21705"/>
                  </a:lnTo>
                  <a:lnTo>
                    <a:pt x="0" y="26666"/>
                  </a:lnTo>
                  <a:lnTo>
                    <a:pt x="10" y="31627"/>
                  </a:lnTo>
                  <a:lnTo>
                    <a:pt x="32" y="36589"/>
                  </a:lnTo>
                  <a:lnTo>
                    <a:pt x="65" y="41550"/>
                  </a:lnTo>
                  <a:lnTo>
                    <a:pt x="109" y="46201"/>
                  </a:lnTo>
                  <a:lnTo>
                    <a:pt x="153" y="50852"/>
                  </a:lnTo>
                  <a:lnTo>
                    <a:pt x="208" y="55193"/>
                  </a:lnTo>
                  <a:lnTo>
                    <a:pt x="274" y="59844"/>
                  </a:lnTo>
                  <a:lnTo>
                    <a:pt x="339" y="64186"/>
                  </a:lnTo>
                  <a:lnTo>
                    <a:pt x="416" y="68527"/>
                  </a:lnTo>
                  <a:lnTo>
                    <a:pt x="504" y="72558"/>
                  </a:lnTo>
                  <a:lnTo>
                    <a:pt x="592" y="76589"/>
                  </a:lnTo>
                  <a:lnTo>
                    <a:pt x="679" y="80310"/>
                  </a:lnTo>
                  <a:lnTo>
                    <a:pt x="789" y="84031"/>
                  </a:lnTo>
                  <a:lnTo>
                    <a:pt x="899" y="87751"/>
                  </a:lnTo>
                  <a:lnTo>
                    <a:pt x="1019" y="90852"/>
                  </a:lnTo>
                  <a:lnTo>
                    <a:pt x="1129" y="94263"/>
                  </a:lnTo>
                  <a:lnTo>
                    <a:pt x="1260" y="97364"/>
                  </a:lnTo>
                  <a:lnTo>
                    <a:pt x="1392" y="100465"/>
                  </a:lnTo>
                  <a:lnTo>
                    <a:pt x="1535" y="102945"/>
                  </a:lnTo>
                  <a:lnTo>
                    <a:pt x="1677" y="105736"/>
                  </a:lnTo>
                  <a:lnTo>
                    <a:pt x="1820" y="107906"/>
                  </a:lnTo>
                  <a:lnTo>
                    <a:pt x="1973" y="110387"/>
                  </a:lnTo>
                  <a:lnTo>
                    <a:pt x="2127" y="111937"/>
                  </a:lnTo>
                  <a:lnTo>
                    <a:pt x="2280" y="114108"/>
                  </a:lnTo>
                  <a:lnTo>
                    <a:pt x="2445" y="115348"/>
                  </a:lnTo>
                  <a:lnTo>
                    <a:pt x="2609" y="116589"/>
                  </a:lnTo>
                  <a:lnTo>
                    <a:pt x="2774" y="118139"/>
                  </a:lnTo>
                  <a:lnTo>
                    <a:pt x="2938" y="118759"/>
                  </a:lnTo>
                  <a:lnTo>
                    <a:pt x="3114" y="119379"/>
                  </a:lnTo>
                  <a:lnTo>
                    <a:pt x="3289" y="119689"/>
                  </a:lnTo>
                  <a:lnTo>
                    <a:pt x="3464" y="120000"/>
                  </a:lnTo>
                  <a:lnTo>
                    <a:pt x="116524" y="120000"/>
                  </a:lnTo>
                  <a:lnTo>
                    <a:pt x="116524" y="120000"/>
                  </a:lnTo>
                  <a:lnTo>
                    <a:pt x="116710" y="119689"/>
                  </a:lnTo>
                  <a:lnTo>
                    <a:pt x="116885" y="119379"/>
                  </a:lnTo>
                  <a:lnTo>
                    <a:pt x="117050" y="118759"/>
                  </a:lnTo>
                  <a:lnTo>
                    <a:pt x="117225" y="118139"/>
                  </a:lnTo>
                  <a:lnTo>
                    <a:pt x="117390" y="116589"/>
                  </a:lnTo>
                  <a:lnTo>
                    <a:pt x="117554" y="115348"/>
                  </a:lnTo>
                  <a:lnTo>
                    <a:pt x="117719" y="114108"/>
                  </a:lnTo>
                  <a:lnTo>
                    <a:pt x="117872" y="111937"/>
                  </a:lnTo>
                  <a:lnTo>
                    <a:pt x="118026" y="110387"/>
                  </a:lnTo>
                  <a:lnTo>
                    <a:pt x="118179" y="107906"/>
                  </a:lnTo>
                  <a:lnTo>
                    <a:pt x="118322" y="105736"/>
                  </a:lnTo>
                  <a:lnTo>
                    <a:pt x="118464" y="102945"/>
                  </a:lnTo>
                  <a:lnTo>
                    <a:pt x="118607" y="100465"/>
                  </a:lnTo>
                  <a:lnTo>
                    <a:pt x="118739" y="97364"/>
                  </a:lnTo>
                  <a:lnTo>
                    <a:pt x="118859" y="94263"/>
                  </a:lnTo>
                  <a:lnTo>
                    <a:pt x="118980" y="90852"/>
                  </a:lnTo>
                  <a:lnTo>
                    <a:pt x="119089" y="87751"/>
                  </a:lnTo>
                  <a:lnTo>
                    <a:pt x="119210" y="84031"/>
                  </a:lnTo>
                  <a:lnTo>
                    <a:pt x="119309" y="80310"/>
                  </a:lnTo>
                  <a:lnTo>
                    <a:pt x="119407" y="76589"/>
                  </a:lnTo>
                  <a:lnTo>
                    <a:pt x="119495" y="72558"/>
                  </a:lnTo>
                  <a:lnTo>
                    <a:pt x="119572" y="68527"/>
                  </a:lnTo>
                  <a:lnTo>
                    <a:pt x="119660" y="64186"/>
                  </a:lnTo>
                  <a:lnTo>
                    <a:pt x="119725" y="59844"/>
                  </a:lnTo>
                  <a:lnTo>
                    <a:pt x="119791" y="55193"/>
                  </a:lnTo>
                  <a:lnTo>
                    <a:pt x="119846" y="50852"/>
                  </a:lnTo>
                  <a:lnTo>
                    <a:pt x="119890" y="46201"/>
                  </a:lnTo>
                  <a:lnTo>
                    <a:pt x="119934" y="41550"/>
                  </a:lnTo>
                  <a:lnTo>
                    <a:pt x="119956" y="36589"/>
                  </a:lnTo>
                  <a:lnTo>
                    <a:pt x="119978" y="31627"/>
                  </a:lnTo>
                  <a:lnTo>
                    <a:pt x="119989" y="26666"/>
                  </a:lnTo>
                  <a:lnTo>
                    <a:pt x="120000" y="21705"/>
                  </a:lnTo>
                  <a:lnTo>
                    <a:pt x="120000" y="19534"/>
                  </a:lnTo>
                  <a:lnTo>
                    <a:pt x="120000" y="19534"/>
                  </a:lnTo>
                  <a:lnTo>
                    <a:pt x="119989" y="14573"/>
                  </a:lnTo>
                  <a:lnTo>
                    <a:pt x="119978" y="9612"/>
                  </a:lnTo>
                  <a:lnTo>
                    <a:pt x="119967" y="4961"/>
                  </a:lnTo>
                  <a:lnTo>
                    <a:pt x="119934" y="0"/>
                  </a:lnTo>
                  <a:lnTo>
                    <a:pt x="65" y="0"/>
                  </a:lnTo>
                  <a:close/>
                </a:path>
              </a:pathLst>
            </a:custGeom>
            <a:solidFill>
              <a:srgbClr val="1C2B30"/>
            </a:solidFill>
            <a:ln w="9525" cap="flat" cmpd="sng">
              <a:solidFill>
                <a:srgbClr val="1C2B30"/>
              </a:solidFill>
              <a:prstDash val="solid"/>
              <a:round/>
              <a:headEnd type="none" w="med" len="med"/>
              <a:tailEnd type="none" w="med" len="med"/>
            </a:ln>
          </p:spPr>
          <p:txBody>
            <a:bodyPr lIns="91425" tIns="45700" rIns="91425" bIns="45700" anchor="t" anchorCtr="0">
              <a:noAutofit/>
            </a:bodyPr>
            <a:lstStyle/>
            <a:p>
              <a:pPr>
                <a:buClr>
                  <a:srgbClr val="000000"/>
                </a:buClr>
              </a:pPr>
              <a:endParaRPr sz="1400">
                <a:solidFill>
                  <a:srgbClr val="000000"/>
                </a:solidFill>
                <a:latin typeface="Arial"/>
                <a:ea typeface="Arial"/>
                <a:cs typeface="Arial"/>
                <a:sym typeface="Arial"/>
              </a:endParaRPr>
            </a:p>
          </p:txBody>
        </p:sp>
        <p:sp>
          <p:nvSpPr>
            <p:cNvPr id="30" name="Shape 1264"/>
            <p:cNvSpPr/>
            <p:nvPr/>
          </p:nvSpPr>
          <p:spPr>
            <a:xfrm>
              <a:off x="1687513" y="10825163"/>
              <a:ext cx="1908173" cy="263525"/>
            </a:xfrm>
            <a:custGeom>
              <a:avLst/>
              <a:gdLst/>
              <a:ahLst/>
              <a:cxnLst/>
              <a:rect l="0" t="0" r="0" b="0"/>
              <a:pathLst>
                <a:path w="120000" h="120000" extrusionOk="0">
                  <a:moveTo>
                    <a:pt x="119844" y="105449"/>
                  </a:moveTo>
                  <a:lnTo>
                    <a:pt x="112616" y="5356"/>
                  </a:lnTo>
                  <a:lnTo>
                    <a:pt x="112616" y="5356"/>
                  </a:lnTo>
                  <a:lnTo>
                    <a:pt x="112505" y="4157"/>
                  </a:lnTo>
                  <a:lnTo>
                    <a:pt x="112383" y="3117"/>
                  </a:lnTo>
                  <a:lnTo>
                    <a:pt x="112250" y="2158"/>
                  </a:lnTo>
                  <a:lnTo>
                    <a:pt x="112095" y="1359"/>
                  </a:lnTo>
                  <a:lnTo>
                    <a:pt x="111929" y="799"/>
                  </a:lnTo>
                  <a:lnTo>
                    <a:pt x="111751" y="319"/>
                  </a:lnTo>
                  <a:lnTo>
                    <a:pt x="111574" y="79"/>
                  </a:lnTo>
                  <a:lnTo>
                    <a:pt x="111385" y="0"/>
                  </a:lnTo>
                  <a:lnTo>
                    <a:pt x="8614" y="0"/>
                  </a:lnTo>
                  <a:lnTo>
                    <a:pt x="8614" y="0"/>
                  </a:lnTo>
                  <a:lnTo>
                    <a:pt x="8425" y="79"/>
                  </a:lnTo>
                  <a:lnTo>
                    <a:pt x="8237" y="319"/>
                  </a:lnTo>
                  <a:lnTo>
                    <a:pt x="8070" y="799"/>
                  </a:lnTo>
                  <a:lnTo>
                    <a:pt x="7904" y="1359"/>
                  </a:lnTo>
                  <a:lnTo>
                    <a:pt x="7749" y="2158"/>
                  </a:lnTo>
                  <a:lnTo>
                    <a:pt x="7605" y="3117"/>
                  </a:lnTo>
                  <a:lnTo>
                    <a:pt x="7483" y="4157"/>
                  </a:lnTo>
                  <a:lnTo>
                    <a:pt x="7383" y="5356"/>
                  </a:lnTo>
                  <a:lnTo>
                    <a:pt x="155" y="105449"/>
                  </a:lnTo>
                  <a:lnTo>
                    <a:pt x="155" y="105449"/>
                  </a:lnTo>
                  <a:lnTo>
                    <a:pt x="88" y="106728"/>
                  </a:lnTo>
                  <a:lnTo>
                    <a:pt x="22" y="108007"/>
                  </a:lnTo>
                  <a:lnTo>
                    <a:pt x="0" y="109287"/>
                  </a:lnTo>
                  <a:lnTo>
                    <a:pt x="0" y="110566"/>
                  </a:lnTo>
                  <a:lnTo>
                    <a:pt x="11" y="111765"/>
                  </a:lnTo>
                  <a:lnTo>
                    <a:pt x="66" y="112964"/>
                  </a:lnTo>
                  <a:lnTo>
                    <a:pt x="121" y="114163"/>
                  </a:lnTo>
                  <a:lnTo>
                    <a:pt x="210" y="115283"/>
                  </a:lnTo>
                  <a:lnTo>
                    <a:pt x="299" y="116242"/>
                  </a:lnTo>
                  <a:lnTo>
                    <a:pt x="410" y="117201"/>
                  </a:lnTo>
                  <a:lnTo>
                    <a:pt x="543" y="118081"/>
                  </a:lnTo>
                  <a:lnTo>
                    <a:pt x="687" y="118720"/>
                  </a:lnTo>
                  <a:lnTo>
                    <a:pt x="853" y="119280"/>
                  </a:lnTo>
                  <a:lnTo>
                    <a:pt x="1019" y="119680"/>
                  </a:lnTo>
                  <a:lnTo>
                    <a:pt x="1197" y="119920"/>
                  </a:lnTo>
                  <a:lnTo>
                    <a:pt x="1385" y="120000"/>
                  </a:lnTo>
                  <a:lnTo>
                    <a:pt x="118614" y="120000"/>
                  </a:lnTo>
                  <a:lnTo>
                    <a:pt x="118614" y="120000"/>
                  </a:lnTo>
                  <a:lnTo>
                    <a:pt x="118802" y="119920"/>
                  </a:lnTo>
                  <a:lnTo>
                    <a:pt x="118980" y="119680"/>
                  </a:lnTo>
                  <a:lnTo>
                    <a:pt x="119146" y="119280"/>
                  </a:lnTo>
                  <a:lnTo>
                    <a:pt x="119301" y="118720"/>
                  </a:lnTo>
                  <a:lnTo>
                    <a:pt x="119445" y="118081"/>
                  </a:lnTo>
                  <a:lnTo>
                    <a:pt x="119578" y="117201"/>
                  </a:lnTo>
                  <a:lnTo>
                    <a:pt x="119700" y="116242"/>
                  </a:lnTo>
                  <a:lnTo>
                    <a:pt x="119789" y="115283"/>
                  </a:lnTo>
                  <a:lnTo>
                    <a:pt x="119878" y="114163"/>
                  </a:lnTo>
                  <a:lnTo>
                    <a:pt x="119933" y="112964"/>
                  </a:lnTo>
                  <a:lnTo>
                    <a:pt x="119977" y="111765"/>
                  </a:lnTo>
                  <a:lnTo>
                    <a:pt x="120000" y="110566"/>
                  </a:lnTo>
                  <a:lnTo>
                    <a:pt x="120000" y="109287"/>
                  </a:lnTo>
                  <a:lnTo>
                    <a:pt x="119966" y="108007"/>
                  </a:lnTo>
                  <a:lnTo>
                    <a:pt x="119911" y="106728"/>
                  </a:lnTo>
                  <a:lnTo>
                    <a:pt x="119844" y="105449"/>
                  </a:lnTo>
                  <a:lnTo>
                    <a:pt x="119844" y="105449"/>
                  </a:lnTo>
                  <a:close/>
                  <a:moveTo>
                    <a:pt x="44922" y="110806"/>
                  </a:moveTo>
                  <a:lnTo>
                    <a:pt x="46241" y="86102"/>
                  </a:lnTo>
                  <a:lnTo>
                    <a:pt x="73747" y="86102"/>
                  </a:lnTo>
                  <a:lnTo>
                    <a:pt x="75077" y="110806"/>
                  </a:lnTo>
                  <a:lnTo>
                    <a:pt x="44922" y="110806"/>
                  </a:lnTo>
                  <a:close/>
                  <a:moveTo>
                    <a:pt x="9667" y="76828"/>
                  </a:moveTo>
                  <a:lnTo>
                    <a:pt x="13004" y="21665"/>
                  </a:lnTo>
                  <a:lnTo>
                    <a:pt x="106995" y="21665"/>
                  </a:lnTo>
                  <a:lnTo>
                    <a:pt x="110332" y="76828"/>
                  </a:lnTo>
                  <a:lnTo>
                    <a:pt x="9667" y="76828"/>
                  </a:lnTo>
                  <a:close/>
                </a:path>
              </a:pathLst>
            </a:custGeom>
            <a:solidFill>
              <a:srgbClr val="1C2B30"/>
            </a:solidFill>
            <a:ln w="9525" cap="flat" cmpd="sng">
              <a:solidFill>
                <a:srgbClr val="1C2B30"/>
              </a:solidFill>
              <a:prstDash val="solid"/>
              <a:round/>
              <a:headEnd type="none" w="med" len="med"/>
              <a:tailEnd type="none" w="med" len="med"/>
            </a:ln>
          </p:spPr>
          <p:txBody>
            <a:bodyPr lIns="91425" tIns="45700" rIns="91425" bIns="45700" anchor="t" anchorCtr="0">
              <a:noAutofit/>
            </a:bodyPr>
            <a:lstStyle/>
            <a:p>
              <a:pPr>
                <a:buClr>
                  <a:srgbClr val="000000"/>
                </a:buClr>
              </a:pPr>
              <a:endParaRPr sz="1400">
                <a:solidFill>
                  <a:srgbClr val="000000"/>
                </a:solidFill>
                <a:latin typeface="Arial"/>
                <a:ea typeface="Arial"/>
                <a:cs typeface="Arial"/>
                <a:sym typeface="Arial"/>
              </a:endParaRPr>
            </a:p>
          </p:txBody>
        </p:sp>
      </p:grpSp>
      <p:grpSp>
        <p:nvGrpSpPr>
          <p:cNvPr id="31" name="Shape 1265"/>
          <p:cNvGrpSpPr/>
          <p:nvPr/>
        </p:nvGrpSpPr>
        <p:grpSpPr>
          <a:xfrm>
            <a:off x="3519395" y="4693900"/>
            <a:ext cx="412181" cy="293100"/>
            <a:chOff x="1676400" y="9809163"/>
            <a:chExt cx="1930399" cy="1366837"/>
          </a:xfrm>
        </p:grpSpPr>
        <p:sp>
          <p:nvSpPr>
            <p:cNvPr id="32" name="Shape 1266"/>
            <p:cNvSpPr/>
            <p:nvPr/>
          </p:nvSpPr>
          <p:spPr>
            <a:xfrm>
              <a:off x="1816100" y="9809163"/>
              <a:ext cx="1650999" cy="987425"/>
            </a:xfrm>
            <a:custGeom>
              <a:avLst/>
              <a:gdLst/>
              <a:ahLst/>
              <a:cxnLst/>
              <a:rect l="0" t="0" r="0" b="0"/>
              <a:pathLst>
                <a:path w="120000" h="120000" extrusionOk="0">
                  <a:moveTo>
                    <a:pt x="116525" y="0"/>
                  </a:moveTo>
                  <a:lnTo>
                    <a:pt x="3487" y="0"/>
                  </a:lnTo>
                  <a:lnTo>
                    <a:pt x="3487" y="0"/>
                  </a:lnTo>
                  <a:lnTo>
                    <a:pt x="3308" y="0"/>
                  </a:lnTo>
                  <a:lnTo>
                    <a:pt x="3128" y="21"/>
                  </a:lnTo>
                  <a:lnTo>
                    <a:pt x="2961" y="64"/>
                  </a:lnTo>
                  <a:lnTo>
                    <a:pt x="2782" y="107"/>
                  </a:lnTo>
                  <a:lnTo>
                    <a:pt x="2628" y="193"/>
                  </a:lnTo>
                  <a:lnTo>
                    <a:pt x="2461" y="257"/>
                  </a:lnTo>
                  <a:lnTo>
                    <a:pt x="2295" y="343"/>
                  </a:lnTo>
                  <a:lnTo>
                    <a:pt x="2141" y="471"/>
                  </a:lnTo>
                  <a:lnTo>
                    <a:pt x="1833" y="707"/>
                  </a:lnTo>
                  <a:lnTo>
                    <a:pt x="1551" y="986"/>
                  </a:lnTo>
                  <a:lnTo>
                    <a:pt x="1269" y="1329"/>
                  </a:lnTo>
                  <a:lnTo>
                    <a:pt x="1025" y="1715"/>
                  </a:lnTo>
                  <a:lnTo>
                    <a:pt x="807" y="2123"/>
                  </a:lnTo>
                  <a:lnTo>
                    <a:pt x="602" y="2552"/>
                  </a:lnTo>
                  <a:lnTo>
                    <a:pt x="423" y="3045"/>
                  </a:lnTo>
                  <a:lnTo>
                    <a:pt x="282" y="3560"/>
                  </a:lnTo>
                  <a:lnTo>
                    <a:pt x="217" y="3839"/>
                  </a:lnTo>
                  <a:lnTo>
                    <a:pt x="166" y="4117"/>
                  </a:lnTo>
                  <a:lnTo>
                    <a:pt x="115" y="4375"/>
                  </a:lnTo>
                  <a:lnTo>
                    <a:pt x="89" y="4654"/>
                  </a:lnTo>
                  <a:lnTo>
                    <a:pt x="38" y="4932"/>
                  </a:lnTo>
                  <a:lnTo>
                    <a:pt x="25" y="5233"/>
                  </a:lnTo>
                  <a:lnTo>
                    <a:pt x="12" y="5533"/>
                  </a:lnTo>
                  <a:lnTo>
                    <a:pt x="0" y="5833"/>
                  </a:lnTo>
                  <a:lnTo>
                    <a:pt x="0" y="114166"/>
                  </a:lnTo>
                  <a:lnTo>
                    <a:pt x="0" y="114166"/>
                  </a:lnTo>
                  <a:lnTo>
                    <a:pt x="12" y="114466"/>
                  </a:lnTo>
                  <a:lnTo>
                    <a:pt x="25" y="114745"/>
                  </a:lnTo>
                  <a:lnTo>
                    <a:pt x="38" y="115045"/>
                  </a:lnTo>
                  <a:lnTo>
                    <a:pt x="89" y="115324"/>
                  </a:lnTo>
                  <a:lnTo>
                    <a:pt x="115" y="115624"/>
                  </a:lnTo>
                  <a:lnTo>
                    <a:pt x="166" y="115903"/>
                  </a:lnTo>
                  <a:lnTo>
                    <a:pt x="217" y="116160"/>
                  </a:lnTo>
                  <a:lnTo>
                    <a:pt x="282" y="116439"/>
                  </a:lnTo>
                  <a:lnTo>
                    <a:pt x="423" y="116954"/>
                  </a:lnTo>
                  <a:lnTo>
                    <a:pt x="602" y="117426"/>
                  </a:lnTo>
                  <a:lnTo>
                    <a:pt x="807" y="117876"/>
                  </a:lnTo>
                  <a:lnTo>
                    <a:pt x="1025" y="118284"/>
                  </a:lnTo>
                  <a:lnTo>
                    <a:pt x="1269" y="118648"/>
                  </a:lnTo>
                  <a:lnTo>
                    <a:pt x="1551" y="118991"/>
                  </a:lnTo>
                  <a:lnTo>
                    <a:pt x="1833" y="119292"/>
                  </a:lnTo>
                  <a:lnTo>
                    <a:pt x="2141" y="119528"/>
                  </a:lnTo>
                  <a:lnTo>
                    <a:pt x="2295" y="119656"/>
                  </a:lnTo>
                  <a:lnTo>
                    <a:pt x="2461" y="119742"/>
                  </a:lnTo>
                  <a:lnTo>
                    <a:pt x="2628" y="119806"/>
                  </a:lnTo>
                  <a:lnTo>
                    <a:pt x="2782" y="119871"/>
                  </a:lnTo>
                  <a:lnTo>
                    <a:pt x="2961" y="119914"/>
                  </a:lnTo>
                  <a:lnTo>
                    <a:pt x="3128" y="119978"/>
                  </a:lnTo>
                  <a:lnTo>
                    <a:pt x="3308" y="120000"/>
                  </a:lnTo>
                  <a:lnTo>
                    <a:pt x="3487" y="120000"/>
                  </a:lnTo>
                  <a:lnTo>
                    <a:pt x="116525" y="120000"/>
                  </a:lnTo>
                  <a:lnTo>
                    <a:pt x="116525" y="120000"/>
                  </a:lnTo>
                  <a:lnTo>
                    <a:pt x="116704" y="120000"/>
                  </a:lnTo>
                  <a:lnTo>
                    <a:pt x="116884" y="119978"/>
                  </a:lnTo>
                  <a:lnTo>
                    <a:pt x="117050" y="119914"/>
                  </a:lnTo>
                  <a:lnTo>
                    <a:pt x="117230" y="119871"/>
                  </a:lnTo>
                  <a:lnTo>
                    <a:pt x="117384" y="119806"/>
                  </a:lnTo>
                  <a:lnTo>
                    <a:pt x="117551" y="119742"/>
                  </a:lnTo>
                  <a:lnTo>
                    <a:pt x="117717" y="119656"/>
                  </a:lnTo>
                  <a:lnTo>
                    <a:pt x="117871" y="119528"/>
                  </a:lnTo>
                  <a:lnTo>
                    <a:pt x="118179" y="119292"/>
                  </a:lnTo>
                  <a:lnTo>
                    <a:pt x="118461" y="118991"/>
                  </a:lnTo>
                  <a:lnTo>
                    <a:pt x="118730" y="118648"/>
                  </a:lnTo>
                  <a:lnTo>
                    <a:pt x="118974" y="118284"/>
                  </a:lnTo>
                  <a:lnTo>
                    <a:pt x="119205" y="117876"/>
                  </a:lnTo>
                  <a:lnTo>
                    <a:pt x="119410" y="117426"/>
                  </a:lnTo>
                  <a:lnTo>
                    <a:pt x="119589" y="116954"/>
                  </a:lnTo>
                  <a:lnTo>
                    <a:pt x="119653" y="116697"/>
                  </a:lnTo>
                  <a:lnTo>
                    <a:pt x="119730" y="116439"/>
                  </a:lnTo>
                  <a:lnTo>
                    <a:pt x="119794" y="116160"/>
                  </a:lnTo>
                  <a:lnTo>
                    <a:pt x="119846" y="115903"/>
                  </a:lnTo>
                  <a:lnTo>
                    <a:pt x="119884" y="115624"/>
                  </a:lnTo>
                  <a:lnTo>
                    <a:pt x="119923" y="115324"/>
                  </a:lnTo>
                  <a:lnTo>
                    <a:pt x="119961" y="115045"/>
                  </a:lnTo>
                  <a:lnTo>
                    <a:pt x="119987" y="114745"/>
                  </a:lnTo>
                  <a:lnTo>
                    <a:pt x="120000" y="114466"/>
                  </a:lnTo>
                  <a:lnTo>
                    <a:pt x="120000" y="114166"/>
                  </a:lnTo>
                  <a:lnTo>
                    <a:pt x="120000" y="5833"/>
                  </a:lnTo>
                  <a:lnTo>
                    <a:pt x="120000" y="5833"/>
                  </a:lnTo>
                  <a:lnTo>
                    <a:pt x="120000" y="5533"/>
                  </a:lnTo>
                  <a:lnTo>
                    <a:pt x="119987" y="5233"/>
                  </a:lnTo>
                  <a:lnTo>
                    <a:pt x="119961" y="4932"/>
                  </a:lnTo>
                  <a:lnTo>
                    <a:pt x="119923" y="4654"/>
                  </a:lnTo>
                  <a:lnTo>
                    <a:pt x="119884" y="4375"/>
                  </a:lnTo>
                  <a:lnTo>
                    <a:pt x="119846" y="4117"/>
                  </a:lnTo>
                  <a:lnTo>
                    <a:pt x="119794" y="3839"/>
                  </a:lnTo>
                  <a:lnTo>
                    <a:pt x="119730" y="3560"/>
                  </a:lnTo>
                  <a:lnTo>
                    <a:pt x="119653" y="3302"/>
                  </a:lnTo>
                  <a:lnTo>
                    <a:pt x="119589" y="3045"/>
                  </a:lnTo>
                  <a:lnTo>
                    <a:pt x="119410" y="2552"/>
                  </a:lnTo>
                  <a:lnTo>
                    <a:pt x="119205" y="2123"/>
                  </a:lnTo>
                  <a:lnTo>
                    <a:pt x="118974" y="1715"/>
                  </a:lnTo>
                  <a:lnTo>
                    <a:pt x="118730" y="1329"/>
                  </a:lnTo>
                  <a:lnTo>
                    <a:pt x="118461" y="986"/>
                  </a:lnTo>
                  <a:lnTo>
                    <a:pt x="118179" y="707"/>
                  </a:lnTo>
                  <a:lnTo>
                    <a:pt x="117871" y="471"/>
                  </a:lnTo>
                  <a:lnTo>
                    <a:pt x="117717" y="343"/>
                  </a:lnTo>
                  <a:lnTo>
                    <a:pt x="117551" y="257"/>
                  </a:lnTo>
                  <a:lnTo>
                    <a:pt x="117384" y="193"/>
                  </a:lnTo>
                  <a:lnTo>
                    <a:pt x="117230" y="107"/>
                  </a:lnTo>
                  <a:lnTo>
                    <a:pt x="117050" y="64"/>
                  </a:lnTo>
                  <a:lnTo>
                    <a:pt x="116884" y="21"/>
                  </a:lnTo>
                  <a:lnTo>
                    <a:pt x="116704" y="0"/>
                  </a:lnTo>
                  <a:lnTo>
                    <a:pt x="116525" y="0"/>
                  </a:lnTo>
                  <a:lnTo>
                    <a:pt x="116525" y="0"/>
                  </a:lnTo>
                  <a:close/>
                  <a:moveTo>
                    <a:pt x="59993" y="1265"/>
                  </a:moveTo>
                  <a:lnTo>
                    <a:pt x="59993" y="1265"/>
                  </a:lnTo>
                  <a:lnTo>
                    <a:pt x="60173" y="1265"/>
                  </a:lnTo>
                  <a:lnTo>
                    <a:pt x="60339" y="1308"/>
                  </a:lnTo>
                  <a:lnTo>
                    <a:pt x="60506" y="1394"/>
                  </a:lnTo>
                  <a:lnTo>
                    <a:pt x="60660" y="1479"/>
                  </a:lnTo>
                  <a:lnTo>
                    <a:pt x="60801" y="1587"/>
                  </a:lnTo>
                  <a:lnTo>
                    <a:pt x="60942" y="1737"/>
                  </a:lnTo>
                  <a:lnTo>
                    <a:pt x="61070" y="1887"/>
                  </a:lnTo>
                  <a:lnTo>
                    <a:pt x="61186" y="2080"/>
                  </a:lnTo>
                  <a:lnTo>
                    <a:pt x="61301" y="2294"/>
                  </a:lnTo>
                  <a:lnTo>
                    <a:pt x="61391" y="2487"/>
                  </a:lnTo>
                  <a:lnTo>
                    <a:pt x="61480" y="2723"/>
                  </a:lnTo>
                  <a:lnTo>
                    <a:pt x="61545" y="2981"/>
                  </a:lnTo>
                  <a:lnTo>
                    <a:pt x="61596" y="3238"/>
                  </a:lnTo>
                  <a:lnTo>
                    <a:pt x="61647" y="3517"/>
                  </a:lnTo>
                  <a:lnTo>
                    <a:pt x="61673" y="3774"/>
                  </a:lnTo>
                  <a:lnTo>
                    <a:pt x="61686" y="4053"/>
                  </a:lnTo>
                  <a:lnTo>
                    <a:pt x="61686" y="4053"/>
                  </a:lnTo>
                  <a:lnTo>
                    <a:pt x="61673" y="4353"/>
                  </a:lnTo>
                  <a:lnTo>
                    <a:pt x="61647" y="4632"/>
                  </a:lnTo>
                  <a:lnTo>
                    <a:pt x="61596" y="4890"/>
                  </a:lnTo>
                  <a:lnTo>
                    <a:pt x="61545" y="5168"/>
                  </a:lnTo>
                  <a:lnTo>
                    <a:pt x="61480" y="5404"/>
                  </a:lnTo>
                  <a:lnTo>
                    <a:pt x="61391" y="5640"/>
                  </a:lnTo>
                  <a:lnTo>
                    <a:pt x="61301" y="5855"/>
                  </a:lnTo>
                  <a:lnTo>
                    <a:pt x="61186" y="6048"/>
                  </a:lnTo>
                  <a:lnTo>
                    <a:pt x="61070" y="6241"/>
                  </a:lnTo>
                  <a:lnTo>
                    <a:pt x="60942" y="6391"/>
                  </a:lnTo>
                  <a:lnTo>
                    <a:pt x="60801" y="6541"/>
                  </a:lnTo>
                  <a:lnTo>
                    <a:pt x="60660" y="6648"/>
                  </a:lnTo>
                  <a:lnTo>
                    <a:pt x="60506" y="6734"/>
                  </a:lnTo>
                  <a:lnTo>
                    <a:pt x="60339" y="6798"/>
                  </a:lnTo>
                  <a:lnTo>
                    <a:pt x="60173" y="6863"/>
                  </a:lnTo>
                  <a:lnTo>
                    <a:pt x="59993" y="6884"/>
                  </a:lnTo>
                  <a:lnTo>
                    <a:pt x="59993" y="6884"/>
                  </a:lnTo>
                  <a:lnTo>
                    <a:pt x="59839" y="6863"/>
                  </a:lnTo>
                  <a:lnTo>
                    <a:pt x="59673" y="6798"/>
                  </a:lnTo>
                  <a:lnTo>
                    <a:pt x="59506" y="6734"/>
                  </a:lnTo>
                  <a:lnTo>
                    <a:pt x="59352" y="6648"/>
                  </a:lnTo>
                  <a:lnTo>
                    <a:pt x="59198" y="6541"/>
                  </a:lnTo>
                  <a:lnTo>
                    <a:pt x="59057" y="6391"/>
                  </a:lnTo>
                  <a:lnTo>
                    <a:pt x="58942" y="6241"/>
                  </a:lnTo>
                  <a:lnTo>
                    <a:pt x="58813" y="6048"/>
                  </a:lnTo>
                  <a:lnTo>
                    <a:pt x="58711" y="5855"/>
                  </a:lnTo>
                  <a:lnTo>
                    <a:pt x="58621" y="5640"/>
                  </a:lnTo>
                  <a:lnTo>
                    <a:pt x="58519" y="5404"/>
                  </a:lnTo>
                  <a:lnTo>
                    <a:pt x="58454" y="5168"/>
                  </a:lnTo>
                  <a:lnTo>
                    <a:pt x="58403" y="4890"/>
                  </a:lnTo>
                  <a:lnTo>
                    <a:pt x="58352" y="4632"/>
                  </a:lnTo>
                  <a:lnTo>
                    <a:pt x="58326" y="4353"/>
                  </a:lnTo>
                  <a:lnTo>
                    <a:pt x="58326" y="4053"/>
                  </a:lnTo>
                  <a:lnTo>
                    <a:pt x="58326" y="4053"/>
                  </a:lnTo>
                  <a:lnTo>
                    <a:pt x="58326" y="3774"/>
                  </a:lnTo>
                  <a:lnTo>
                    <a:pt x="58352" y="3517"/>
                  </a:lnTo>
                  <a:lnTo>
                    <a:pt x="58403" y="3238"/>
                  </a:lnTo>
                  <a:lnTo>
                    <a:pt x="58454" y="2981"/>
                  </a:lnTo>
                  <a:lnTo>
                    <a:pt x="58519" y="2723"/>
                  </a:lnTo>
                  <a:lnTo>
                    <a:pt x="58621" y="2487"/>
                  </a:lnTo>
                  <a:lnTo>
                    <a:pt x="58711" y="2294"/>
                  </a:lnTo>
                  <a:lnTo>
                    <a:pt x="58813" y="2080"/>
                  </a:lnTo>
                  <a:lnTo>
                    <a:pt x="58942" y="1887"/>
                  </a:lnTo>
                  <a:lnTo>
                    <a:pt x="59057" y="1737"/>
                  </a:lnTo>
                  <a:lnTo>
                    <a:pt x="59198" y="1587"/>
                  </a:lnTo>
                  <a:lnTo>
                    <a:pt x="59352" y="1479"/>
                  </a:lnTo>
                  <a:lnTo>
                    <a:pt x="59506" y="1394"/>
                  </a:lnTo>
                  <a:lnTo>
                    <a:pt x="59673" y="1308"/>
                  </a:lnTo>
                  <a:lnTo>
                    <a:pt x="59839" y="1265"/>
                  </a:lnTo>
                  <a:lnTo>
                    <a:pt x="59993" y="1265"/>
                  </a:lnTo>
                  <a:lnTo>
                    <a:pt x="59993" y="1265"/>
                  </a:lnTo>
                  <a:close/>
                  <a:moveTo>
                    <a:pt x="115153" y="109790"/>
                  </a:moveTo>
                  <a:lnTo>
                    <a:pt x="115153" y="109790"/>
                  </a:lnTo>
                  <a:lnTo>
                    <a:pt x="115153" y="110026"/>
                  </a:lnTo>
                  <a:lnTo>
                    <a:pt x="115127" y="110219"/>
                  </a:lnTo>
                  <a:lnTo>
                    <a:pt x="115102" y="110412"/>
                  </a:lnTo>
                  <a:lnTo>
                    <a:pt x="115063" y="110627"/>
                  </a:lnTo>
                  <a:lnTo>
                    <a:pt x="114999" y="110798"/>
                  </a:lnTo>
                  <a:lnTo>
                    <a:pt x="114948" y="110970"/>
                  </a:lnTo>
                  <a:lnTo>
                    <a:pt x="114884" y="111120"/>
                  </a:lnTo>
                  <a:lnTo>
                    <a:pt x="114794" y="111270"/>
                  </a:lnTo>
                  <a:lnTo>
                    <a:pt x="114704" y="111399"/>
                  </a:lnTo>
                  <a:lnTo>
                    <a:pt x="114601" y="111528"/>
                  </a:lnTo>
                  <a:lnTo>
                    <a:pt x="114499" y="111635"/>
                  </a:lnTo>
                  <a:lnTo>
                    <a:pt x="114396" y="111721"/>
                  </a:lnTo>
                  <a:lnTo>
                    <a:pt x="114281" y="111806"/>
                  </a:lnTo>
                  <a:lnTo>
                    <a:pt x="114166" y="111849"/>
                  </a:lnTo>
                  <a:lnTo>
                    <a:pt x="114037" y="111871"/>
                  </a:lnTo>
                  <a:lnTo>
                    <a:pt x="113909" y="111892"/>
                  </a:lnTo>
                  <a:lnTo>
                    <a:pt x="6103" y="111892"/>
                  </a:lnTo>
                  <a:lnTo>
                    <a:pt x="6103" y="111892"/>
                  </a:lnTo>
                  <a:lnTo>
                    <a:pt x="5974" y="111871"/>
                  </a:lnTo>
                  <a:lnTo>
                    <a:pt x="5846" y="111849"/>
                  </a:lnTo>
                  <a:lnTo>
                    <a:pt x="5731" y="111806"/>
                  </a:lnTo>
                  <a:lnTo>
                    <a:pt x="5615" y="111721"/>
                  </a:lnTo>
                  <a:lnTo>
                    <a:pt x="5513" y="111635"/>
                  </a:lnTo>
                  <a:lnTo>
                    <a:pt x="5398" y="111528"/>
                  </a:lnTo>
                  <a:lnTo>
                    <a:pt x="5308" y="111399"/>
                  </a:lnTo>
                  <a:lnTo>
                    <a:pt x="5218" y="111270"/>
                  </a:lnTo>
                  <a:lnTo>
                    <a:pt x="5128" y="111120"/>
                  </a:lnTo>
                  <a:lnTo>
                    <a:pt x="5064" y="110970"/>
                  </a:lnTo>
                  <a:lnTo>
                    <a:pt x="5000" y="110798"/>
                  </a:lnTo>
                  <a:lnTo>
                    <a:pt x="4949" y="110627"/>
                  </a:lnTo>
                  <a:lnTo>
                    <a:pt x="4910" y="110412"/>
                  </a:lnTo>
                  <a:lnTo>
                    <a:pt x="4872" y="110219"/>
                  </a:lnTo>
                  <a:lnTo>
                    <a:pt x="4859" y="110026"/>
                  </a:lnTo>
                  <a:lnTo>
                    <a:pt x="4859" y="109790"/>
                  </a:lnTo>
                  <a:lnTo>
                    <a:pt x="4859" y="10209"/>
                  </a:lnTo>
                  <a:lnTo>
                    <a:pt x="4859" y="10209"/>
                  </a:lnTo>
                  <a:lnTo>
                    <a:pt x="4859" y="9994"/>
                  </a:lnTo>
                  <a:lnTo>
                    <a:pt x="4872" y="9780"/>
                  </a:lnTo>
                  <a:lnTo>
                    <a:pt x="4910" y="9587"/>
                  </a:lnTo>
                  <a:lnTo>
                    <a:pt x="4949" y="9394"/>
                  </a:lnTo>
                  <a:lnTo>
                    <a:pt x="5000" y="9201"/>
                  </a:lnTo>
                  <a:lnTo>
                    <a:pt x="5064" y="9029"/>
                  </a:lnTo>
                  <a:lnTo>
                    <a:pt x="5128" y="8857"/>
                  </a:lnTo>
                  <a:lnTo>
                    <a:pt x="5218" y="8729"/>
                  </a:lnTo>
                  <a:lnTo>
                    <a:pt x="5308" y="8579"/>
                  </a:lnTo>
                  <a:lnTo>
                    <a:pt x="5398" y="8471"/>
                  </a:lnTo>
                  <a:lnTo>
                    <a:pt x="5513" y="8364"/>
                  </a:lnTo>
                  <a:lnTo>
                    <a:pt x="5615" y="8257"/>
                  </a:lnTo>
                  <a:lnTo>
                    <a:pt x="5731" y="8193"/>
                  </a:lnTo>
                  <a:lnTo>
                    <a:pt x="5846" y="8150"/>
                  </a:lnTo>
                  <a:lnTo>
                    <a:pt x="5974" y="8128"/>
                  </a:lnTo>
                  <a:lnTo>
                    <a:pt x="6103" y="8107"/>
                  </a:lnTo>
                  <a:lnTo>
                    <a:pt x="113909" y="8107"/>
                  </a:lnTo>
                  <a:lnTo>
                    <a:pt x="113909" y="8107"/>
                  </a:lnTo>
                  <a:lnTo>
                    <a:pt x="114037" y="8128"/>
                  </a:lnTo>
                  <a:lnTo>
                    <a:pt x="114166" y="8150"/>
                  </a:lnTo>
                  <a:lnTo>
                    <a:pt x="114281" y="8193"/>
                  </a:lnTo>
                  <a:lnTo>
                    <a:pt x="114396" y="8257"/>
                  </a:lnTo>
                  <a:lnTo>
                    <a:pt x="114499" y="8364"/>
                  </a:lnTo>
                  <a:lnTo>
                    <a:pt x="114601" y="8471"/>
                  </a:lnTo>
                  <a:lnTo>
                    <a:pt x="114704" y="8579"/>
                  </a:lnTo>
                  <a:lnTo>
                    <a:pt x="114794" y="8729"/>
                  </a:lnTo>
                  <a:lnTo>
                    <a:pt x="114884" y="8857"/>
                  </a:lnTo>
                  <a:lnTo>
                    <a:pt x="114948" y="9029"/>
                  </a:lnTo>
                  <a:lnTo>
                    <a:pt x="114999" y="9201"/>
                  </a:lnTo>
                  <a:lnTo>
                    <a:pt x="115063" y="9394"/>
                  </a:lnTo>
                  <a:lnTo>
                    <a:pt x="115102" y="9587"/>
                  </a:lnTo>
                  <a:lnTo>
                    <a:pt x="115127" y="9780"/>
                  </a:lnTo>
                  <a:lnTo>
                    <a:pt x="115153" y="9994"/>
                  </a:lnTo>
                  <a:lnTo>
                    <a:pt x="115153" y="10209"/>
                  </a:lnTo>
                  <a:lnTo>
                    <a:pt x="115153" y="109790"/>
                  </a:lnTo>
                  <a:close/>
                </a:path>
              </a:pathLst>
            </a:custGeom>
            <a:solidFill>
              <a:srgbClr val="1C2B30"/>
            </a:solidFill>
            <a:ln w="9525" cap="flat" cmpd="sng">
              <a:solidFill>
                <a:srgbClr val="1C2B30"/>
              </a:solidFill>
              <a:prstDash val="solid"/>
              <a:round/>
              <a:headEnd type="none" w="med" len="med"/>
              <a:tailEnd type="none" w="med" len="med"/>
            </a:ln>
          </p:spPr>
          <p:txBody>
            <a:bodyPr lIns="91425" tIns="45700" rIns="91425" bIns="45700" anchor="t" anchorCtr="0">
              <a:noAutofit/>
            </a:bodyPr>
            <a:lstStyle/>
            <a:p>
              <a:pPr>
                <a:buClr>
                  <a:srgbClr val="000000"/>
                </a:buClr>
              </a:pPr>
              <a:endParaRPr sz="1400">
                <a:solidFill>
                  <a:srgbClr val="000000"/>
                </a:solidFill>
                <a:latin typeface="Arial"/>
                <a:ea typeface="Arial"/>
                <a:cs typeface="Arial"/>
                <a:sym typeface="Arial"/>
              </a:endParaRPr>
            </a:p>
          </p:txBody>
        </p:sp>
        <p:sp>
          <p:nvSpPr>
            <p:cNvPr id="33" name="Shape 1267"/>
            <p:cNvSpPr/>
            <p:nvPr/>
          </p:nvSpPr>
          <p:spPr>
            <a:xfrm>
              <a:off x="1676400" y="11107738"/>
              <a:ext cx="1930399" cy="68262"/>
            </a:xfrm>
            <a:custGeom>
              <a:avLst/>
              <a:gdLst/>
              <a:ahLst/>
              <a:cxnLst/>
              <a:rect l="0" t="0" r="0" b="0"/>
              <a:pathLst>
                <a:path w="120000" h="120000" extrusionOk="0">
                  <a:moveTo>
                    <a:pt x="65" y="0"/>
                  </a:moveTo>
                  <a:lnTo>
                    <a:pt x="65" y="0"/>
                  </a:lnTo>
                  <a:lnTo>
                    <a:pt x="32" y="4961"/>
                  </a:lnTo>
                  <a:lnTo>
                    <a:pt x="10" y="9612"/>
                  </a:lnTo>
                  <a:lnTo>
                    <a:pt x="0" y="14573"/>
                  </a:lnTo>
                  <a:lnTo>
                    <a:pt x="0" y="19534"/>
                  </a:lnTo>
                  <a:lnTo>
                    <a:pt x="0" y="21705"/>
                  </a:lnTo>
                  <a:lnTo>
                    <a:pt x="0" y="21705"/>
                  </a:lnTo>
                  <a:lnTo>
                    <a:pt x="0" y="26666"/>
                  </a:lnTo>
                  <a:lnTo>
                    <a:pt x="10" y="31627"/>
                  </a:lnTo>
                  <a:lnTo>
                    <a:pt x="32" y="36589"/>
                  </a:lnTo>
                  <a:lnTo>
                    <a:pt x="65" y="41550"/>
                  </a:lnTo>
                  <a:lnTo>
                    <a:pt x="109" y="46201"/>
                  </a:lnTo>
                  <a:lnTo>
                    <a:pt x="153" y="50852"/>
                  </a:lnTo>
                  <a:lnTo>
                    <a:pt x="208" y="55193"/>
                  </a:lnTo>
                  <a:lnTo>
                    <a:pt x="274" y="59844"/>
                  </a:lnTo>
                  <a:lnTo>
                    <a:pt x="339" y="64186"/>
                  </a:lnTo>
                  <a:lnTo>
                    <a:pt x="416" y="68527"/>
                  </a:lnTo>
                  <a:lnTo>
                    <a:pt x="504" y="72558"/>
                  </a:lnTo>
                  <a:lnTo>
                    <a:pt x="592" y="76589"/>
                  </a:lnTo>
                  <a:lnTo>
                    <a:pt x="679" y="80310"/>
                  </a:lnTo>
                  <a:lnTo>
                    <a:pt x="789" y="84031"/>
                  </a:lnTo>
                  <a:lnTo>
                    <a:pt x="899" y="87751"/>
                  </a:lnTo>
                  <a:lnTo>
                    <a:pt x="1019" y="90852"/>
                  </a:lnTo>
                  <a:lnTo>
                    <a:pt x="1129" y="94263"/>
                  </a:lnTo>
                  <a:lnTo>
                    <a:pt x="1260" y="97364"/>
                  </a:lnTo>
                  <a:lnTo>
                    <a:pt x="1392" y="100465"/>
                  </a:lnTo>
                  <a:lnTo>
                    <a:pt x="1535" y="102945"/>
                  </a:lnTo>
                  <a:lnTo>
                    <a:pt x="1677" y="105736"/>
                  </a:lnTo>
                  <a:lnTo>
                    <a:pt x="1820" y="107906"/>
                  </a:lnTo>
                  <a:lnTo>
                    <a:pt x="1973" y="110387"/>
                  </a:lnTo>
                  <a:lnTo>
                    <a:pt x="2127" y="111937"/>
                  </a:lnTo>
                  <a:lnTo>
                    <a:pt x="2280" y="114108"/>
                  </a:lnTo>
                  <a:lnTo>
                    <a:pt x="2445" y="115348"/>
                  </a:lnTo>
                  <a:lnTo>
                    <a:pt x="2609" y="116589"/>
                  </a:lnTo>
                  <a:lnTo>
                    <a:pt x="2774" y="118139"/>
                  </a:lnTo>
                  <a:lnTo>
                    <a:pt x="2938" y="118759"/>
                  </a:lnTo>
                  <a:lnTo>
                    <a:pt x="3114" y="119379"/>
                  </a:lnTo>
                  <a:lnTo>
                    <a:pt x="3289" y="119689"/>
                  </a:lnTo>
                  <a:lnTo>
                    <a:pt x="3464" y="120000"/>
                  </a:lnTo>
                  <a:lnTo>
                    <a:pt x="116524" y="120000"/>
                  </a:lnTo>
                  <a:lnTo>
                    <a:pt x="116524" y="120000"/>
                  </a:lnTo>
                  <a:lnTo>
                    <a:pt x="116710" y="119689"/>
                  </a:lnTo>
                  <a:lnTo>
                    <a:pt x="116885" y="119379"/>
                  </a:lnTo>
                  <a:lnTo>
                    <a:pt x="117050" y="118759"/>
                  </a:lnTo>
                  <a:lnTo>
                    <a:pt x="117225" y="118139"/>
                  </a:lnTo>
                  <a:lnTo>
                    <a:pt x="117390" y="116589"/>
                  </a:lnTo>
                  <a:lnTo>
                    <a:pt x="117554" y="115348"/>
                  </a:lnTo>
                  <a:lnTo>
                    <a:pt x="117719" y="114108"/>
                  </a:lnTo>
                  <a:lnTo>
                    <a:pt x="117872" y="111937"/>
                  </a:lnTo>
                  <a:lnTo>
                    <a:pt x="118026" y="110387"/>
                  </a:lnTo>
                  <a:lnTo>
                    <a:pt x="118179" y="107906"/>
                  </a:lnTo>
                  <a:lnTo>
                    <a:pt x="118322" y="105736"/>
                  </a:lnTo>
                  <a:lnTo>
                    <a:pt x="118464" y="102945"/>
                  </a:lnTo>
                  <a:lnTo>
                    <a:pt x="118607" y="100465"/>
                  </a:lnTo>
                  <a:lnTo>
                    <a:pt x="118739" y="97364"/>
                  </a:lnTo>
                  <a:lnTo>
                    <a:pt x="118859" y="94263"/>
                  </a:lnTo>
                  <a:lnTo>
                    <a:pt x="118980" y="90852"/>
                  </a:lnTo>
                  <a:lnTo>
                    <a:pt x="119089" y="87751"/>
                  </a:lnTo>
                  <a:lnTo>
                    <a:pt x="119210" y="84031"/>
                  </a:lnTo>
                  <a:lnTo>
                    <a:pt x="119309" y="80310"/>
                  </a:lnTo>
                  <a:lnTo>
                    <a:pt x="119407" y="76589"/>
                  </a:lnTo>
                  <a:lnTo>
                    <a:pt x="119495" y="72558"/>
                  </a:lnTo>
                  <a:lnTo>
                    <a:pt x="119572" y="68527"/>
                  </a:lnTo>
                  <a:lnTo>
                    <a:pt x="119660" y="64186"/>
                  </a:lnTo>
                  <a:lnTo>
                    <a:pt x="119725" y="59844"/>
                  </a:lnTo>
                  <a:lnTo>
                    <a:pt x="119791" y="55193"/>
                  </a:lnTo>
                  <a:lnTo>
                    <a:pt x="119846" y="50852"/>
                  </a:lnTo>
                  <a:lnTo>
                    <a:pt x="119890" y="46201"/>
                  </a:lnTo>
                  <a:lnTo>
                    <a:pt x="119934" y="41550"/>
                  </a:lnTo>
                  <a:lnTo>
                    <a:pt x="119956" y="36589"/>
                  </a:lnTo>
                  <a:lnTo>
                    <a:pt x="119978" y="31627"/>
                  </a:lnTo>
                  <a:lnTo>
                    <a:pt x="119989" y="26666"/>
                  </a:lnTo>
                  <a:lnTo>
                    <a:pt x="120000" y="21705"/>
                  </a:lnTo>
                  <a:lnTo>
                    <a:pt x="120000" y="19534"/>
                  </a:lnTo>
                  <a:lnTo>
                    <a:pt x="120000" y="19534"/>
                  </a:lnTo>
                  <a:lnTo>
                    <a:pt x="119989" y="14573"/>
                  </a:lnTo>
                  <a:lnTo>
                    <a:pt x="119978" y="9612"/>
                  </a:lnTo>
                  <a:lnTo>
                    <a:pt x="119967" y="4961"/>
                  </a:lnTo>
                  <a:lnTo>
                    <a:pt x="119934" y="0"/>
                  </a:lnTo>
                  <a:lnTo>
                    <a:pt x="65" y="0"/>
                  </a:lnTo>
                  <a:close/>
                </a:path>
              </a:pathLst>
            </a:custGeom>
            <a:solidFill>
              <a:srgbClr val="1C2B30"/>
            </a:solidFill>
            <a:ln w="9525" cap="flat" cmpd="sng">
              <a:solidFill>
                <a:srgbClr val="1C2B30"/>
              </a:solidFill>
              <a:prstDash val="solid"/>
              <a:round/>
              <a:headEnd type="none" w="med" len="med"/>
              <a:tailEnd type="none" w="med" len="med"/>
            </a:ln>
          </p:spPr>
          <p:txBody>
            <a:bodyPr lIns="91425" tIns="45700" rIns="91425" bIns="45700" anchor="t" anchorCtr="0">
              <a:noAutofit/>
            </a:bodyPr>
            <a:lstStyle/>
            <a:p>
              <a:pPr>
                <a:buClr>
                  <a:srgbClr val="000000"/>
                </a:buClr>
              </a:pPr>
              <a:endParaRPr sz="1400">
                <a:solidFill>
                  <a:srgbClr val="000000"/>
                </a:solidFill>
                <a:latin typeface="Arial"/>
                <a:ea typeface="Arial"/>
                <a:cs typeface="Arial"/>
                <a:sym typeface="Arial"/>
              </a:endParaRPr>
            </a:p>
          </p:txBody>
        </p:sp>
        <p:sp>
          <p:nvSpPr>
            <p:cNvPr id="34" name="Shape 1268"/>
            <p:cNvSpPr/>
            <p:nvPr/>
          </p:nvSpPr>
          <p:spPr>
            <a:xfrm>
              <a:off x="1687513" y="10825163"/>
              <a:ext cx="1908173" cy="263525"/>
            </a:xfrm>
            <a:custGeom>
              <a:avLst/>
              <a:gdLst/>
              <a:ahLst/>
              <a:cxnLst/>
              <a:rect l="0" t="0" r="0" b="0"/>
              <a:pathLst>
                <a:path w="120000" h="120000" extrusionOk="0">
                  <a:moveTo>
                    <a:pt x="119844" y="105449"/>
                  </a:moveTo>
                  <a:lnTo>
                    <a:pt x="112616" y="5356"/>
                  </a:lnTo>
                  <a:lnTo>
                    <a:pt x="112616" y="5356"/>
                  </a:lnTo>
                  <a:lnTo>
                    <a:pt x="112505" y="4157"/>
                  </a:lnTo>
                  <a:lnTo>
                    <a:pt x="112383" y="3117"/>
                  </a:lnTo>
                  <a:lnTo>
                    <a:pt x="112250" y="2158"/>
                  </a:lnTo>
                  <a:lnTo>
                    <a:pt x="112095" y="1359"/>
                  </a:lnTo>
                  <a:lnTo>
                    <a:pt x="111929" y="799"/>
                  </a:lnTo>
                  <a:lnTo>
                    <a:pt x="111751" y="319"/>
                  </a:lnTo>
                  <a:lnTo>
                    <a:pt x="111574" y="79"/>
                  </a:lnTo>
                  <a:lnTo>
                    <a:pt x="111385" y="0"/>
                  </a:lnTo>
                  <a:lnTo>
                    <a:pt x="8614" y="0"/>
                  </a:lnTo>
                  <a:lnTo>
                    <a:pt x="8614" y="0"/>
                  </a:lnTo>
                  <a:lnTo>
                    <a:pt x="8425" y="79"/>
                  </a:lnTo>
                  <a:lnTo>
                    <a:pt x="8237" y="319"/>
                  </a:lnTo>
                  <a:lnTo>
                    <a:pt x="8070" y="799"/>
                  </a:lnTo>
                  <a:lnTo>
                    <a:pt x="7904" y="1359"/>
                  </a:lnTo>
                  <a:lnTo>
                    <a:pt x="7749" y="2158"/>
                  </a:lnTo>
                  <a:lnTo>
                    <a:pt x="7605" y="3117"/>
                  </a:lnTo>
                  <a:lnTo>
                    <a:pt x="7483" y="4157"/>
                  </a:lnTo>
                  <a:lnTo>
                    <a:pt x="7383" y="5356"/>
                  </a:lnTo>
                  <a:lnTo>
                    <a:pt x="155" y="105449"/>
                  </a:lnTo>
                  <a:lnTo>
                    <a:pt x="155" y="105449"/>
                  </a:lnTo>
                  <a:lnTo>
                    <a:pt x="88" y="106728"/>
                  </a:lnTo>
                  <a:lnTo>
                    <a:pt x="22" y="108007"/>
                  </a:lnTo>
                  <a:lnTo>
                    <a:pt x="0" y="109287"/>
                  </a:lnTo>
                  <a:lnTo>
                    <a:pt x="0" y="110566"/>
                  </a:lnTo>
                  <a:lnTo>
                    <a:pt x="11" y="111765"/>
                  </a:lnTo>
                  <a:lnTo>
                    <a:pt x="66" y="112964"/>
                  </a:lnTo>
                  <a:lnTo>
                    <a:pt x="121" y="114163"/>
                  </a:lnTo>
                  <a:lnTo>
                    <a:pt x="210" y="115283"/>
                  </a:lnTo>
                  <a:lnTo>
                    <a:pt x="299" y="116242"/>
                  </a:lnTo>
                  <a:lnTo>
                    <a:pt x="410" y="117201"/>
                  </a:lnTo>
                  <a:lnTo>
                    <a:pt x="543" y="118081"/>
                  </a:lnTo>
                  <a:lnTo>
                    <a:pt x="687" y="118720"/>
                  </a:lnTo>
                  <a:lnTo>
                    <a:pt x="853" y="119280"/>
                  </a:lnTo>
                  <a:lnTo>
                    <a:pt x="1019" y="119680"/>
                  </a:lnTo>
                  <a:lnTo>
                    <a:pt x="1197" y="119920"/>
                  </a:lnTo>
                  <a:lnTo>
                    <a:pt x="1385" y="120000"/>
                  </a:lnTo>
                  <a:lnTo>
                    <a:pt x="118614" y="120000"/>
                  </a:lnTo>
                  <a:lnTo>
                    <a:pt x="118614" y="120000"/>
                  </a:lnTo>
                  <a:lnTo>
                    <a:pt x="118802" y="119920"/>
                  </a:lnTo>
                  <a:lnTo>
                    <a:pt x="118980" y="119680"/>
                  </a:lnTo>
                  <a:lnTo>
                    <a:pt x="119146" y="119280"/>
                  </a:lnTo>
                  <a:lnTo>
                    <a:pt x="119301" y="118720"/>
                  </a:lnTo>
                  <a:lnTo>
                    <a:pt x="119445" y="118081"/>
                  </a:lnTo>
                  <a:lnTo>
                    <a:pt x="119578" y="117201"/>
                  </a:lnTo>
                  <a:lnTo>
                    <a:pt x="119700" y="116242"/>
                  </a:lnTo>
                  <a:lnTo>
                    <a:pt x="119789" y="115283"/>
                  </a:lnTo>
                  <a:lnTo>
                    <a:pt x="119878" y="114163"/>
                  </a:lnTo>
                  <a:lnTo>
                    <a:pt x="119933" y="112964"/>
                  </a:lnTo>
                  <a:lnTo>
                    <a:pt x="119977" y="111765"/>
                  </a:lnTo>
                  <a:lnTo>
                    <a:pt x="120000" y="110566"/>
                  </a:lnTo>
                  <a:lnTo>
                    <a:pt x="120000" y="109287"/>
                  </a:lnTo>
                  <a:lnTo>
                    <a:pt x="119966" y="108007"/>
                  </a:lnTo>
                  <a:lnTo>
                    <a:pt x="119911" y="106728"/>
                  </a:lnTo>
                  <a:lnTo>
                    <a:pt x="119844" y="105449"/>
                  </a:lnTo>
                  <a:lnTo>
                    <a:pt x="119844" y="105449"/>
                  </a:lnTo>
                  <a:close/>
                  <a:moveTo>
                    <a:pt x="44922" y="110806"/>
                  </a:moveTo>
                  <a:lnTo>
                    <a:pt x="46241" y="86102"/>
                  </a:lnTo>
                  <a:lnTo>
                    <a:pt x="73747" y="86102"/>
                  </a:lnTo>
                  <a:lnTo>
                    <a:pt x="75077" y="110806"/>
                  </a:lnTo>
                  <a:lnTo>
                    <a:pt x="44922" y="110806"/>
                  </a:lnTo>
                  <a:close/>
                  <a:moveTo>
                    <a:pt x="9667" y="76828"/>
                  </a:moveTo>
                  <a:lnTo>
                    <a:pt x="13004" y="21665"/>
                  </a:lnTo>
                  <a:lnTo>
                    <a:pt x="106995" y="21665"/>
                  </a:lnTo>
                  <a:lnTo>
                    <a:pt x="110332" y="76828"/>
                  </a:lnTo>
                  <a:lnTo>
                    <a:pt x="9667" y="76828"/>
                  </a:lnTo>
                  <a:close/>
                </a:path>
              </a:pathLst>
            </a:custGeom>
            <a:solidFill>
              <a:srgbClr val="1C2B30"/>
            </a:solidFill>
            <a:ln w="9525" cap="flat" cmpd="sng">
              <a:solidFill>
                <a:srgbClr val="1C2B30"/>
              </a:solidFill>
              <a:prstDash val="solid"/>
              <a:round/>
              <a:headEnd type="none" w="med" len="med"/>
              <a:tailEnd type="none" w="med" len="med"/>
            </a:ln>
          </p:spPr>
          <p:txBody>
            <a:bodyPr lIns="91425" tIns="45700" rIns="91425" bIns="45700" anchor="t" anchorCtr="0">
              <a:noAutofit/>
            </a:bodyPr>
            <a:lstStyle/>
            <a:p>
              <a:pPr>
                <a:buClr>
                  <a:srgbClr val="000000"/>
                </a:buClr>
              </a:pPr>
              <a:endParaRPr sz="1400">
                <a:solidFill>
                  <a:srgbClr val="000000"/>
                </a:solidFill>
                <a:latin typeface="Arial"/>
                <a:ea typeface="Arial"/>
                <a:cs typeface="Arial"/>
                <a:sym typeface="Arial"/>
              </a:endParaRPr>
            </a:p>
          </p:txBody>
        </p:sp>
      </p:grpSp>
      <p:cxnSp>
        <p:nvCxnSpPr>
          <p:cNvPr id="35" name="Shape 1269"/>
          <p:cNvCxnSpPr/>
          <p:nvPr/>
        </p:nvCxnSpPr>
        <p:spPr>
          <a:xfrm>
            <a:off x="3955999" y="4173218"/>
            <a:ext cx="1233786" cy="0"/>
          </a:xfrm>
          <a:prstGeom prst="straightConnector1">
            <a:avLst/>
          </a:prstGeom>
          <a:noFill/>
          <a:ln w="12700" cap="flat" cmpd="sng">
            <a:solidFill>
              <a:srgbClr val="A5A5A5"/>
            </a:solidFill>
            <a:prstDash val="solid"/>
            <a:round/>
            <a:headEnd type="stealth" w="lg" len="lg"/>
            <a:tailEnd type="stealth" w="lg" len="lg"/>
          </a:ln>
        </p:spPr>
      </p:cxnSp>
      <p:pic>
        <p:nvPicPr>
          <p:cNvPr id="36" name="Shape 1270"/>
          <p:cNvPicPr preferRelativeResize="0"/>
          <p:nvPr/>
        </p:nvPicPr>
        <p:blipFill rotWithShape="1">
          <a:blip r:embed="rId5">
            <a:alphaModFix/>
          </a:blip>
          <a:srcRect/>
          <a:stretch/>
        </p:blipFill>
        <p:spPr>
          <a:xfrm>
            <a:off x="4387513" y="3855545"/>
            <a:ext cx="291368" cy="322588"/>
          </a:xfrm>
          <a:prstGeom prst="rect">
            <a:avLst/>
          </a:prstGeom>
          <a:noFill/>
          <a:ln>
            <a:noFill/>
          </a:ln>
        </p:spPr>
      </p:pic>
      <p:sp>
        <p:nvSpPr>
          <p:cNvPr id="37" name="Shape 1271"/>
          <p:cNvSpPr/>
          <p:nvPr/>
        </p:nvSpPr>
        <p:spPr>
          <a:xfrm rot="10800000">
            <a:off x="7629708" y="3257404"/>
            <a:ext cx="1972313" cy="757174"/>
          </a:xfrm>
          <a:prstGeom prst="homePlate">
            <a:avLst>
              <a:gd name="adj" fmla="val 39387"/>
            </a:avLst>
          </a:prstGeom>
          <a:solidFill>
            <a:srgbClr val="FFFFFF"/>
          </a:solidFill>
          <a:ln w="9525" cap="flat" cmpd="sng">
            <a:solidFill>
              <a:srgbClr val="D9D9D9"/>
            </a:solidFill>
            <a:prstDash val="solid"/>
            <a:round/>
            <a:headEnd type="none" w="med" len="med"/>
            <a:tailEnd type="none" w="med" len="med"/>
          </a:ln>
        </p:spPr>
        <p:txBody>
          <a:bodyPr lIns="91425" tIns="45700" rIns="91425" bIns="45700" anchor="ctr" anchorCtr="0">
            <a:noAutofit/>
          </a:bodyPr>
          <a:lstStyle/>
          <a:p>
            <a:pPr algn="ctr">
              <a:buClr>
                <a:srgbClr val="000000"/>
              </a:buClr>
            </a:pPr>
            <a:endParaRPr sz="1400">
              <a:solidFill>
                <a:schemeClr val="lt1"/>
              </a:solidFill>
              <a:latin typeface="Arial"/>
              <a:ea typeface="Arial"/>
              <a:cs typeface="Arial"/>
              <a:sym typeface="Arial"/>
            </a:endParaRPr>
          </a:p>
        </p:txBody>
      </p:sp>
      <p:sp>
        <p:nvSpPr>
          <p:cNvPr id="38" name="Shape 1272"/>
          <p:cNvSpPr/>
          <p:nvPr/>
        </p:nvSpPr>
        <p:spPr>
          <a:xfrm rot="10800000">
            <a:off x="7643713" y="4640507"/>
            <a:ext cx="1958304" cy="757174"/>
          </a:xfrm>
          <a:prstGeom prst="homePlate">
            <a:avLst>
              <a:gd name="adj" fmla="val 39387"/>
            </a:avLst>
          </a:prstGeom>
          <a:solidFill>
            <a:srgbClr val="FFFFFF"/>
          </a:solidFill>
          <a:ln w="9525" cap="flat" cmpd="sng">
            <a:solidFill>
              <a:srgbClr val="D9D9D9"/>
            </a:solidFill>
            <a:prstDash val="solid"/>
            <a:round/>
            <a:headEnd type="none" w="med" len="med"/>
            <a:tailEnd type="none" w="med" len="med"/>
          </a:ln>
        </p:spPr>
        <p:txBody>
          <a:bodyPr lIns="91425" tIns="45700" rIns="91425" bIns="45700" anchor="ctr" anchorCtr="0">
            <a:noAutofit/>
          </a:bodyPr>
          <a:lstStyle/>
          <a:p>
            <a:pPr algn="ctr">
              <a:buClr>
                <a:srgbClr val="000000"/>
              </a:buClr>
            </a:pPr>
            <a:endParaRPr sz="1400">
              <a:solidFill>
                <a:schemeClr val="lt1"/>
              </a:solidFill>
              <a:latin typeface="Arial"/>
              <a:ea typeface="Arial"/>
              <a:cs typeface="Arial"/>
              <a:sym typeface="Arial"/>
            </a:endParaRPr>
          </a:p>
        </p:txBody>
      </p:sp>
      <p:sp>
        <p:nvSpPr>
          <p:cNvPr id="39" name="Shape 1273"/>
          <p:cNvSpPr/>
          <p:nvPr/>
        </p:nvSpPr>
        <p:spPr>
          <a:xfrm>
            <a:off x="8594825" y="4093296"/>
            <a:ext cx="317780" cy="482997"/>
          </a:xfrm>
          <a:prstGeom prst="upDownArrow">
            <a:avLst>
              <a:gd name="adj1" fmla="val 52017"/>
              <a:gd name="adj2" fmla="val 44001"/>
            </a:avLst>
          </a:prstGeom>
          <a:solidFill>
            <a:srgbClr val="D8D8D8"/>
          </a:solidFill>
          <a:ln w="9525" cap="flat" cmpd="sng">
            <a:solidFill>
              <a:srgbClr val="D8D8D8"/>
            </a:solidFill>
            <a:prstDash val="solid"/>
            <a:round/>
            <a:headEnd type="none" w="med" len="med"/>
            <a:tailEnd type="none" w="med" len="med"/>
          </a:ln>
        </p:spPr>
        <p:txBody>
          <a:bodyPr lIns="91425" tIns="45700" rIns="91425" bIns="45700" anchor="ctr" anchorCtr="0">
            <a:noAutofit/>
          </a:bodyPr>
          <a:lstStyle/>
          <a:p>
            <a:pPr algn="ctr">
              <a:buClr>
                <a:srgbClr val="000000"/>
              </a:buClr>
            </a:pPr>
            <a:endParaRPr sz="1400">
              <a:solidFill>
                <a:schemeClr val="lt1"/>
              </a:solidFill>
              <a:latin typeface="Arial"/>
              <a:ea typeface="Arial"/>
              <a:cs typeface="Arial"/>
              <a:sym typeface="Arial"/>
            </a:endParaRPr>
          </a:p>
        </p:txBody>
      </p:sp>
      <p:pic>
        <p:nvPicPr>
          <p:cNvPr id="40" name="Shape 1274"/>
          <p:cNvPicPr preferRelativeResize="0"/>
          <p:nvPr/>
        </p:nvPicPr>
        <p:blipFill rotWithShape="1">
          <a:blip r:embed="rId6">
            <a:alphaModFix/>
          </a:blip>
          <a:srcRect/>
          <a:stretch/>
        </p:blipFill>
        <p:spPr>
          <a:xfrm>
            <a:off x="7423431" y="4816605"/>
            <a:ext cx="431455" cy="358234"/>
          </a:xfrm>
          <a:prstGeom prst="rect">
            <a:avLst/>
          </a:prstGeom>
          <a:noFill/>
          <a:ln>
            <a:noFill/>
          </a:ln>
        </p:spPr>
      </p:pic>
      <p:grpSp>
        <p:nvGrpSpPr>
          <p:cNvPr id="41" name="Shape 1275"/>
          <p:cNvGrpSpPr/>
          <p:nvPr/>
        </p:nvGrpSpPr>
        <p:grpSpPr>
          <a:xfrm>
            <a:off x="7385484" y="3477228"/>
            <a:ext cx="531415" cy="350092"/>
            <a:chOff x="5419407" y="2204100"/>
            <a:chExt cx="577986" cy="317523"/>
          </a:xfrm>
        </p:grpSpPr>
        <p:sp>
          <p:nvSpPr>
            <p:cNvPr id="42" name="Shape 1276"/>
            <p:cNvSpPr/>
            <p:nvPr/>
          </p:nvSpPr>
          <p:spPr>
            <a:xfrm>
              <a:off x="5425901" y="2240448"/>
              <a:ext cx="548309" cy="273309"/>
            </a:xfrm>
            <a:prstGeom prst="ellipse">
              <a:avLst/>
            </a:prstGeom>
            <a:solidFill>
              <a:schemeClr val="lt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algn="ctr">
                <a:buClr>
                  <a:srgbClr val="000000"/>
                </a:buClr>
              </a:pPr>
              <a:endParaRPr sz="1400">
                <a:solidFill>
                  <a:schemeClr val="lt1"/>
                </a:solidFill>
                <a:latin typeface="Arial"/>
                <a:ea typeface="Arial"/>
                <a:cs typeface="Arial"/>
                <a:sym typeface="Arial"/>
              </a:endParaRPr>
            </a:p>
          </p:txBody>
        </p:sp>
        <p:sp>
          <p:nvSpPr>
            <p:cNvPr id="43" name="Shape 1277"/>
            <p:cNvSpPr/>
            <p:nvPr/>
          </p:nvSpPr>
          <p:spPr>
            <a:xfrm>
              <a:off x="5419407" y="2204100"/>
              <a:ext cx="577986" cy="317523"/>
            </a:xfrm>
            <a:custGeom>
              <a:avLst/>
              <a:gdLst/>
              <a:ahLst/>
              <a:cxnLst/>
              <a:rect l="0" t="0" r="0" b="0"/>
              <a:pathLst>
                <a:path w="120000" h="120000" extrusionOk="0">
                  <a:moveTo>
                    <a:pt x="67475" y="120000"/>
                  </a:moveTo>
                  <a:lnTo>
                    <a:pt x="67475" y="120000"/>
                  </a:lnTo>
                  <a:lnTo>
                    <a:pt x="64875" y="119797"/>
                  </a:lnTo>
                  <a:lnTo>
                    <a:pt x="62405" y="119189"/>
                  </a:lnTo>
                  <a:lnTo>
                    <a:pt x="60065" y="118378"/>
                  </a:lnTo>
                  <a:lnTo>
                    <a:pt x="57984" y="117364"/>
                  </a:lnTo>
                  <a:lnTo>
                    <a:pt x="56034" y="116148"/>
                  </a:lnTo>
                  <a:lnTo>
                    <a:pt x="54344" y="114932"/>
                  </a:lnTo>
                  <a:lnTo>
                    <a:pt x="51614" y="112500"/>
                  </a:lnTo>
                  <a:lnTo>
                    <a:pt x="51614" y="112500"/>
                  </a:lnTo>
                  <a:lnTo>
                    <a:pt x="50314" y="113716"/>
                  </a:lnTo>
                  <a:lnTo>
                    <a:pt x="49144" y="114932"/>
                  </a:lnTo>
                  <a:lnTo>
                    <a:pt x="47713" y="115945"/>
                  </a:lnTo>
                  <a:lnTo>
                    <a:pt x="46413" y="116554"/>
                  </a:lnTo>
                  <a:lnTo>
                    <a:pt x="44983" y="117364"/>
                  </a:lnTo>
                  <a:lnTo>
                    <a:pt x="43423" y="117770"/>
                  </a:lnTo>
                  <a:lnTo>
                    <a:pt x="41993" y="118175"/>
                  </a:lnTo>
                  <a:lnTo>
                    <a:pt x="40563" y="118378"/>
                  </a:lnTo>
                  <a:lnTo>
                    <a:pt x="40563" y="118378"/>
                  </a:lnTo>
                  <a:lnTo>
                    <a:pt x="38873" y="118175"/>
                  </a:lnTo>
                  <a:lnTo>
                    <a:pt x="37183" y="117770"/>
                  </a:lnTo>
                  <a:lnTo>
                    <a:pt x="35622" y="117364"/>
                  </a:lnTo>
                  <a:lnTo>
                    <a:pt x="34062" y="116351"/>
                  </a:lnTo>
                  <a:lnTo>
                    <a:pt x="32502" y="115540"/>
                  </a:lnTo>
                  <a:lnTo>
                    <a:pt x="31072" y="114324"/>
                  </a:lnTo>
                  <a:lnTo>
                    <a:pt x="29772" y="113108"/>
                  </a:lnTo>
                  <a:lnTo>
                    <a:pt x="28472" y="111283"/>
                  </a:lnTo>
                  <a:lnTo>
                    <a:pt x="28472" y="111283"/>
                  </a:lnTo>
                  <a:lnTo>
                    <a:pt x="26002" y="112094"/>
                  </a:lnTo>
                  <a:lnTo>
                    <a:pt x="23661" y="112094"/>
                  </a:lnTo>
                  <a:lnTo>
                    <a:pt x="23661" y="112094"/>
                  </a:lnTo>
                  <a:lnTo>
                    <a:pt x="21321" y="112094"/>
                  </a:lnTo>
                  <a:lnTo>
                    <a:pt x="18981" y="111283"/>
                  </a:lnTo>
                  <a:lnTo>
                    <a:pt x="16641" y="110472"/>
                  </a:lnTo>
                  <a:lnTo>
                    <a:pt x="14431" y="109256"/>
                  </a:lnTo>
                  <a:lnTo>
                    <a:pt x="12351" y="107837"/>
                  </a:lnTo>
                  <a:lnTo>
                    <a:pt x="10530" y="105810"/>
                  </a:lnTo>
                  <a:lnTo>
                    <a:pt x="8580" y="103581"/>
                  </a:lnTo>
                  <a:lnTo>
                    <a:pt x="6890" y="101351"/>
                  </a:lnTo>
                  <a:lnTo>
                    <a:pt x="5330" y="98716"/>
                  </a:lnTo>
                  <a:lnTo>
                    <a:pt x="4030" y="95675"/>
                  </a:lnTo>
                  <a:lnTo>
                    <a:pt x="2990" y="92837"/>
                  </a:lnTo>
                  <a:lnTo>
                    <a:pt x="1820" y="89594"/>
                  </a:lnTo>
                  <a:lnTo>
                    <a:pt x="1040" y="86148"/>
                  </a:lnTo>
                  <a:lnTo>
                    <a:pt x="520" y="82500"/>
                  </a:lnTo>
                  <a:lnTo>
                    <a:pt x="130" y="79054"/>
                  </a:lnTo>
                  <a:lnTo>
                    <a:pt x="0" y="75405"/>
                  </a:lnTo>
                  <a:lnTo>
                    <a:pt x="0" y="75405"/>
                  </a:lnTo>
                  <a:lnTo>
                    <a:pt x="0" y="72162"/>
                  </a:lnTo>
                  <a:lnTo>
                    <a:pt x="260" y="69527"/>
                  </a:lnTo>
                  <a:lnTo>
                    <a:pt x="650" y="66689"/>
                  </a:lnTo>
                  <a:lnTo>
                    <a:pt x="1040" y="64054"/>
                  </a:lnTo>
                  <a:lnTo>
                    <a:pt x="1690" y="61418"/>
                  </a:lnTo>
                  <a:lnTo>
                    <a:pt x="2470" y="58783"/>
                  </a:lnTo>
                  <a:lnTo>
                    <a:pt x="3380" y="56351"/>
                  </a:lnTo>
                  <a:lnTo>
                    <a:pt x="4290" y="53918"/>
                  </a:lnTo>
                  <a:lnTo>
                    <a:pt x="5330" y="51891"/>
                  </a:lnTo>
                  <a:lnTo>
                    <a:pt x="6630" y="49662"/>
                  </a:lnTo>
                  <a:lnTo>
                    <a:pt x="7800" y="47837"/>
                  </a:lnTo>
                  <a:lnTo>
                    <a:pt x="9230" y="45810"/>
                  </a:lnTo>
                  <a:lnTo>
                    <a:pt x="10790" y="44391"/>
                  </a:lnTo>
                  <a:lnTo>
                    <a:pt x="12351" y="42972"/>
                  </a:lnTo>
                  <a:lnTo>
                    <a:pt x="14041" y="41554"/>
                  </a:lnTo>
                  <a:lnTo>
                    <a:pt x="15731" y="40540"/>
                  </a:lnTo>
                  <a:lnTo>
                    <a:pt x="15731" y="40540"/>
                  </a:lnTo>
                  <a:lnTo>
                    <a:pt x="16381" y="38108"/>
                  </a:lnTo>
                  <a:lnTo>
                    <a:pt x="17161" y="35675"/>
                  </a:lnTo>
                  <a:lnTo>
                    <a:pt x="18071" y="33445"/>
                  </a:lnTo>
                  <a:lnTo>
                    <a:pt x="18981" y="31418"/>
                  </a:lnTo>
                  <a:lnTo>
                    <a:pt x="20021" y="29189"/>
                  </a:lnTo>
                  <a:lnTo>
                    <a:pt x="21061" y="27567"/>
                  </a:lnTo>
                  <a:lnTo>
                    <a:pt x="22361" y="25743"/>
                  </a:lnTo>
                  <a:lnTo>
                    <a:pt x="23661" y="24324"/>
                  </a:lnTo>
                  <a:lnTo>
                    <a:pt x="25092" y="22702"/>
                  </a:lnTo>
                  <a:lnTo>
                    <a:pt x="26652" y="21689"/>
                  </a:lnTo>
                  <a:lnTo>
                    <a:pt x="28082" y="20472"/>
                  </a:lnTo>
                  <a:lnTo>
                    <a:pt x="29772" y="19662"/>
                  </a:lnTo>
                  <a:lnTo>
                    <a:pt x="31332" y="19054"/>
                  </a:lnTo>
                  <a:lnTo>
                    <a:pt x="33022" y="18445"/>
                  </a:lnTo>
                  <a:lnTo>
                    <a:pt x="34712" y="18040"/>
                  </a:lnTo>
                  <a:lnTo>
                    <a:pt x="36403" y="18040"/>
                  </a:lnTo>
                  <a:lnTo>
                    <a:pt x="36403" y="18040"/>
                  </a:lnTo>
                  <a:lnTo>
                    <a:pt x="38093" y="18040"/>
                  </a:lnTo>
                  <a:lnTo>
                    <a:pt x="39913" y="18445"/>
                  </a:lnTo>
                  <a:lnTo>
                    <a:pt x="39913" y="18445"/>
                  </a:lnTo>
                  <a:lnTo>
                    <a:pt x="40823" y="16418"/>
                  </a:lnTo>
                  <a:lnTo>
                    <a:pt x="41863" y="14391"/>
                  </a:lnTo>
                  <a:lnTo>
                    <a:pt x="43033" y="12567"/>
                  </a:lnTo>
                  <a:lnTo>
                    <a:pt x="44203" y="10743"/>
                  </a:lnTo>
                  <a:lnTo>
                    <a:pt x="45503" y="9121"/>
                  </a:lnTo>
                  <a:lnTo>
                    <a:pt x="46803" y="7702"/>
                  </a:lnTo>
                  <a:lnTo>
                    <a:pt x="48234" y="6283"/>
                  </a:lnTo>
                  <a:lnTo>
                    <a:pt x="49664" y="5067"/>
                  </a:lnTo>
                  <a:lnTo>
                    <a:pt x="50964" y="3851"/>
                  </a:lnTo>
                  <a:lnTo>
                    <a:pt x="52524" y="2837"/>
                  </a:lnTo>
                  <a:lnTo>
                    <a:pt x="54084" y="2229"/>
                  </a:lnTo>
                  <a:lnTo>
                    <a:pt x="55644" y="1418"/>
                  </a:lnTo>
                  <a:lnTo>
                    <a:pt x="57334" y="810"/>
                  </a:lnTo>
                  <a:lnTo>
                    <a:pt x="58894" y="405"/>
                  </a:lnTo>
                  <a:lnTo>
                    <a:pt x="60585" y="202"/>
                  </a:lnTo>
                  <a:lnTo>
                    <a:pt x="62275" y="0"/>
                  </a:lnTo>
                  <a:lnTo>
                    <a:pt x="62275" y="0"/>
                  </a:lnTo>
                  <a:lnTo>
                    <a:pt x="64485" y="202"/>
                  </a:lnTo>
                  <a:lnTo>
                    <a:pt x="66825" y="810"/>
                  </a:lnTo>
                  <a:lnTo>
                    <a:pt x="69035" y="1418"/>
                  </a:lnTo>
                  <a:lnTo>
                    <a:pt x="71115" y="2432"/>
                  </a:lnTo>
                  <a:lnTo>
                    <a:pt x="73326" y="3851"/>
                  </a:lnTo>
                  <a:lnTo>
                    <a:pt x="75276" y="5270"/>
                  </a:lnTo>
                  <a:lnTo>
                    <a:pt x="77226" y="7297"/>
                  </a:lnTo>
                  <a:lnTo>
                    <a:pt x="79046" y="9121"/>
                  </a:lnTo>
                  <a:lnTo>
                    <a:pt x="80736" y="11351"/>
                  </a:lnTo>
                  <a:lnTo>
                    <a:pt x="82296" y="13986"/>
                  </a:lnTo>
                  <a:lnTo>
                    <a:pt x="83596" y="16621"/>
                  </a:lnTo>
                  <a:lnTo>
                    <a:pt x="85027" y="19459"/>
                  </a:lnTo>
                  <a:lnTo>
                    <a:pt x="86067" y="22297"/>
                  </a:lnTo>
                  <a:lnTo>
                    <a:pt x="86977" y="25540"/>
                  </a:lnTo>
                  <a:lnTo>
                    <a:pt x="88017" y="28783"/>
                  </a:lnTo>
                  <a:lnTo>
                    <a:pt x="88537" y="32432"/>
                  </a:lnTo>
                  <a:lnTo>
                    <a:pt x="88537" y="32432"/>
                  </a:lnTo>
                  <a:lnTo>
                    <a:pt x="90227" y="32635"/>
                  </a:lnTo>
                  <a:lnTo>
                    <a:pt x="91917" y="33040"/>
                  </a:lnTo>
                  <a:lnTo>
                    <a:pt x="93607" y="34054"/>
                  </a:lnTo>
                  <a:lnTo>
                    <a:pt x="95167" y="35067"/>
                  </a:lnTo>
                  <a:lnTo>
                    <a:pt x="96728" y="36081"/>
                  </a:lnTo>
                  <a:lnTo>
                    <a:pt x="98288" y="37500"/>
                  </a:lnTo>
                  <a:lnTo>
                    <a:pt x="99718" y="38918"/>
                  </a:lnTo>
                  <a:lnTo>
                    <a:pt x="101018" y="40540"/>
                  </a:lnTo>
                  <a:lnTo>
                    <a:pt x="102318" y="42162"/>
                  </a:lnTo>
                  <a:lnTo>
                    <a:pt x="103358" y="44189"/>
                  </a:lnTo>
                  <a:lnTo>
                    <a:pt x="104398" y="46418"/>
                  </a:lnTo>
                  <a:lnTo>
                    <a:pt x="105568" y="48445"/>
                  </a:lnTo>
                  <a:lnTo>
                    <a:pt x="106348" y="50878"/>
                  </a:lnTo>
                  <a:lnTo>
                    <a:pt x="106998" y="53310"/>
                  </a:lnTo>
                  <a:lnTo>
                    <a:pt x="107648" y="55945"/>
                  </a:lnTo>
                  <a:lnTo>
                    <a:pt x="108169" y="58581"/>
                  </a:lnTo>
                  <a:lnTo>
                    <a:pt x="108169" y="58581"/>
                  </a:lnTo>
                  <a:lnTo>
                    <a:pt x="109339" y="58986"/>
                  </a:lnTo>
                  <a:lnTo>
                    <a:pt x="110639" y="60000"/>
                  </a:lnTo>
                  <a:lnTo>
                    <a:pt x="111809" y="60810"/>
                  </a:lnTo>
                  <a:lnTo>
                    <a:pt x="112849" y="61824"/>
                  </a:lnTo>
                  <a:lnTo>
                    <a:pt x="114019" y="63040"/>
                  </a:lnTo>
                  <a:lnTo>
                    <a:pt x="114929" y="64459"/>
                  </a:lnTo>
                  <a:lnTo>
                    <a:pt x="115839" y="66081"/>
                  </a:lnTo>
                  <a:lnTo>
                    <a:pt x="116749" y="67500"/>
                  </a:lnTo>
                  <a:lnTo>
                    <a:pt x="117399" y="69121"/>
                  </a:lnTo>
                  <a:lnTo>
                    <a:pt x="118179" y="70743"/>
                  </a:lnTo>
                  <a:lnTo>
                    <a:pt x="118569" y="72770"/>
                  </a:lnTo>
                  <a:lnTo>
                    <a:pt x="119089" y="74594"/>
                  </a:lnTo>
                  <a:lnTo>
                    <a:pt x="119479" y="76621"/>
                  </a:lnTo>
                  <a:lnTo>
                    <a:pt x="119869" y="78648"/>
                  </a:lnTo>
                  <a:lnTo>
                    <a:pt x="120000" y="80675"/>
                  </a:lnTo>
                  <a:lnTo>
                    <a:pt x="120000" y="82702"/>
                  </a:lnTo>
                  <a:lnTo>
                    <a:pt x="120000" y="82702"/>
                  </a:lnTo>
                  <a:lnTo>
                    <a:pt x="120000" y="85540"/>
                  </a:lnTo>
                  <a:lnTo>
                    <a:pt x="119739" y="87770"/>
                  </a:lnTo>
                  <a:lnTo>
                    <a:pt x="119349" y="90000"/>
                  </a:lnTo>
                  <a:lnTo>
                    <a:pt x="118959" y="92432"/>
                  </a:lnTo>
                  <a:lnTo>
                    <a:pt x="118309" y="94459"/>
                  </a:lnTo>
                  <a:lnTo>
                    <a:pt x="117529" y="96486"/>
                  </a:lnTo>
                  <a:lnTo>
                    <a:pt x="116619" y="98310"/>
                  </a:lnTo>
                  <a:lnTo>
                    <a:pt x="115709" y="100337"/>
                  </a:lnTo>
                  <a:lnTo>
                    <a:pt x="114669" y="101959"/>
                  </a:lnTo>
                  <a:lnTo>
                    <a:pt x="113499" y="103378"/>
                  </a:lnTo>
                  <a:lnTo>
                    <a:pt x="112329" y="104594"/>
                  </a:lnTo>
                  <a:lnTo>
                    <a:pt x="110899" y="105810"/>
                  </a:lnTo>
                  <a:lnTo>
                    <a:pt x="109469" y="106824"/>
                  </a:lnTo>
                  <a:lnTo>
                    <a:pt x="108169" y="107432"/>
                  </a:lnTo>
                  <a:lnTo>
                    <a:pt x="106608" y="108040"/>
                  </a:lnTo>
                  <a:lnTo>
                    <a:pt x="105048" y="108243"/>
                  </a:lnTo>
                  <a:lnTo>
                    <a:pt x="105048" y="108243"/>
                  </a:lnTo>
                  <a:lnTo>
                    <a:pt x="86067" y="108243"/>
                  </a:lnTo>
                  <a:lnTo>
                    <a:pt x="86067" y="108243"/>
                  </a:lnTo>
                  <a:lnTo>
                    <a:pt x="83986" y="111081"/>
                  </a:lnTo>
                  <a:lnTo>
                    <a:pt x="81776" y="113513"/>
                  </a:lnTo>
                  <a:lnTo>
                    <a:pt x="79436" y="115540"/>
                  </a:lnTo>
                  <a:lnTo>
                    <a:pt x="77226" y="117162"/>
                  </a:lnTo>
                  <a:lnTo>
                    <a:pt x="74886" y="118378"/>
                  </a:lnTo>
                  <a:lnTo>
                    <a:pt x="72416" y="119189"/>
                  </a:lnTo>
                  <a:lnTo>
                    <a:pt x="69945" y="119797"/>
                  </a:lnTo>
                  <a:lnTo>
                    <a:pt x="67475" y="120000"/>
                  </a:lnTo>
                  <a:lnTo>
                    <a:pt x="67475" y="120000"/>
                  </a:lnTo>
                  <a:close/>
                  <a:moveTo>
                    <a:pt x="51484" y="101756"/>
                  </a:moveTo>
                  <a:lnTo>
                    <a:pt x="53174" y="104189"/>
                  </a:lnTo>
                  <a:lnTo>
                    <a:pt x="53174" y="104189"/>
                  </a:lnTo>
                  <a:lnTo>
                    <a:pt x="54344" y="105608"/>
                  </a:lnTo>
                  <a:lnTo>
                    <a:pt x="55904" y="106824"/>
                  </a:lnTo>
                  <a:lnTo>
                    <a:pt x="57464" y="108243"/>
                  </a:lnTo>
                  <a:lnTo>
                    <a:pt x="59154" y="109459"/>
                  </a:lnTo>
                  <a:lnTo>
                    <a:pt x="61105" y="110472"/>
                  </a:lnTo>
                  <a:lnTo>
                    <a:pt x="63185" y="111081"/>
                  </a:lnTo>
                  <a:lnTo>
                    <a:pt x="65265" y="111689"/>
                  </a:lnTo>
                  <a:lnTo>
                    <a:pt x="67475" y="111891"/>
                  </a:lnTo>
                  <a:lnTo>
                    <a:pt x="67475" y="111891"/>
                  </a:lnTo>
                  <a:lnTo>
                    <a:pt x="69425" y="111689"/>
                  </a:lnTo>
                  <a:lnTo>
                    <a:pt x="71635" y="111081"/>
                  </a:lnTo>
                  <a:lnTo>
                    <a:pt x="73586" y="110472"/>
                  </a:lnTo>
                  <a:lnTo>
                    <a:pt x="75666" y="109256"/>
                  </a:lnTo>
                  <a:lnTo>
                    <a:pt x="77616" y="107837"/>
                  </a:lnTo>
                  <a:lnTo>
                    <a:pt x="79696" y="105810"/>
                  </a:lnTo>
                  <a:lnTo>
                    <a:pt x="81516" y="103581"/>
                  </a:lnTo>
                  <a:lnTo>
                    <a:pt x="83336" y="101351"/>
                  </a:lnTo>
                  <a:lnTo>
                    <a:pt x="84117" y="100135"/>
                  </a:lnTo>
                  <a:lnTo>
                    <a:pt x="104788" y="100135"/>
                  </a:lnTo>
                  <a:lnTo>
                    <a:pt x="104788" y="100135"/>
                  </a:lnTo>
                  <a:lnTo>
                    <a:pt x="105828" y="100135"/>
                  </a:lnTo>
                  <a:lnTo>
                    <a:pt x="106868" y="99527"/>
                  </a:lnTo>
                  <a:lnTo>
                    <a:pt x="107778" y="99121"/>
                  </a:lnTo>
                  <a:lnTo>
                    <a:pt x="108819" y="98310"/>
                  </a:lnTo>
                  <a:lnTo>
                    <a:pt x="109729" y="97702"/>
                  </a:lnTo>
                  <a:lnTo>
                    <a:pt x="110509" y="96689"/>
                  </a:lnTo>
                  <a:lnTo>
                    <a:pt x="111809" y="94459"/>
                  </a:lnTo>
                  <a:lnTo>
                    <a:pt x="113109" y="92229"/>
                  </a:lnTo>
                  <a:lnTo>
                    <a:pt x="113499" y="90810"/>
                  </a:lnTo>
                  <a:lnTo>
                    <a:pt x="114019" y="89189"/>
                  </a:lnTo>
                  <a:lnTo>
                    <a:pt x="114279" y="87770"/>
                  </a:lnTo>
                  <a:lnTo>
                    <a:pt x="114669" y="86148"/>
                  </a:lnTo>
                  <a:lnTo>
                    <a:pt x="114799" y="84527"/>
                  </a:lnTo>
                  <a:lnTo>
                    <a:pt x="114799" y="82702"/>
                  </a:lnTo>
                  <a:lnTo>
                    <a:pt x="114799" y="82702"/>
                  </a:lnTo>
                  <a:lnTo>
                    <a:pt x="114669" y="79662"/>
                  </a:lnTo>
                  <a:lnTo>
                    <a:pt x="114149" y="76824"/>
                  </a:lnTo>
                  <a:lnTo>
                    <a:pt x="113239" y="74189"/>
                  </a:lnTo>
                  <a:lnTo>
                    <a:pt x="112199" y="71756"/>
                  </a:lnTo>
                  <a:lnTo>
                    <a:pt x="110769" y="69527"/>
                  </a:lnTo>
                  <a:lnTo>
                    <a:pt x="109209" y="67905"/>
                  </a:lnTo>
                  <a:lnTo>
                    <a:pt x="107388" y="66689"/>
                  </a:lnTo>
                  <a:lnTo>
                    <a:pt x="105568" y="66081"/>
                  </a:lnTo>
                  <a:lnTo>
                    <a:pt x="103488" y="65472"/>
                  </a:lnTo>
                  <a:lnTo>
                    <a:pt x="103358" y="62432"/>
                  </a:lnTo>
                  <a:lnTo>
                    <a:pt x="103358" y="62432"/>
                  </a:lnTo>
                  <a:lnTo>
                    <a:pt x="103098" y="60202"/>
                  </a:lnTo>
                  <a:lnTo>
                    <a:pt x="102578" y="57770"/>
                  </a:lnTo>
                  <a:lnTo>
                    <a:pt x="101928" y="55743"/>
                  </a:lnTo>
                  <a:lnTo>
                    <a:pt x="101408" y="53716"/>
                  </a:lnTo>
                  <a:lnTo>
                    <a:pt x="100628" y="51891"/>
                  </a:lnTo>
                  <a:lnTo>
                    <a:pt x="99718" y="49864"/>
                  </a:lnTo>
                  <a:lnTo>
                    <a:pt x="98678" y="48243"/>
                  </a:lnTo>
                  <a:lnTo>
                    <a:pt x="97638" y="46824"/>
                  </a:lnTo>
                  <a:lnTo>
                    <a:pt x="96468" y="45405"/>
                  </a:lnTo>
                  <a:lnTo>
                    <a:pt x="95167" y="43986"/>
                  </a:lnTo>
                  <a:lnTo>
                    <a:pt x="93997" y="42972"/>
                  </a:lnTo>
                  <a:lnTo>
                    <a:pt x="92567" y="41959"/>
                  </a:lnTo>
                  <a:lnTo>
                    <a:pt x="91137" y="41351"/>
                  </a:lnTo>
                  <a:lnTo>
                    <a:pt x="89837" y="40743"/>
                  </a:lnTo>
                  <a:lnTo>
                    <a:pt x="88277" y="40540"/>
                  </a:lnTo>
                  <a:lnTo>
                    <a:pt x="86717" y="40337"/>
                  </a:lnTo>
                  <a:lnTo>
                    <a:pt x="84117" y="40337"/>
                  </a:lnTo>
                  <a:lnTo>
                    <a:pt x="83856" y="36891"/>
                  </a:lnTo>
                  <a:lnTo>
                    <a:pt x="83856" y="36891"/>
                  </a:lnTo>
                  <a:lnTo>
                    <a:pt x="83336" y="33851"/>
                  </a:lnTo>
                  <a:lnTo>
                    <a:pt x="82816" y="31013"/>
                  </a:lnTo>
                  <a:lnTo>
                    <a:pt x="82166" y="28175"/>
                  </a:lnTo>
                  <a:lnTo>
                    <a:pt x="81126" y="25540"/>
                  </a:lnTo>
                  <a:lnTo>
                    <a:pt x="80216" y="23108"/>
                  </a:lnTo>
                  <a:lnTo>
                    <a:pt x="79046" y="20675"/>
                  </a:lnTo>
                  <a:lnTo>
                    <a:pt x="77746" y="18445"/>
                  </a:lnTo>
                  <a:lnTo>
                    <a:pt x="76446" y="16418"/>
                  </a:lnTo>
                  <a:lnTo>
                    <a:pt x="74886" y="14594"/>
                  </a:lnTo>
                  <a:lnTo>
                    <a:pt x="73326" y="12972"/>
                  </a:lnTo>
                  <a:lnTo>
                    <a:pt x="71635" y="11554"/>
                  </a:lnTo>
                  <a:lnTo>
                    <a:pt x="69945" y="10337"/>
                  </a:lnTo>
                  <a:lnTo>
                    <a:pt x="68125" y="9527"/>
                  </a:lnTo>
                  <a:lnTo>
                    <a:pt x="66045" y="8918"/>
                  </a:lnTo>
                  <a:lnTo>
                    <a:pt x="64225" y="8310"/>
                  </a:lnTo>
                  <a:lnTo>
                    <a:pt x="62275" y="8108"/>
                  </a:lnTo>
                  <a:lnTo>
                    <a:pt x="62275" y="8108"/>
                  </a:lnTo>
                  <a:lnTo>
                    <a:pt x="60715" y="8310"/>
                  </a:lnTo>
                  <a:lnTo>
                    <a:pt x="59284" y="8716"/>
                  </a:lnTo>
                  <a:lnTo>
                    <a:pt x="57984" y="8918"/>
                  </a:lnTo>
                  <a:lnTo>
                    <a:pt x="56554" y="9324"/>
                  </a:lnTo>
                  <a:lnTo>
                    <a:pt x="53954" y="10743"/>
                  </a:lnTo>
                  <a:lnTo>
                    <a:pt x="51354" y="12770"/>
                  </a:lnTo>
                  <a:lnTo>
                    <a:pt x="49014" y="15202"/>
                  </a:lnTo>
                  <a:lnTo>
                    <a:pt x="46803" y="18040"/>
                  </a:lnTo>
                  <a:lnTo>
                    <a:pt x="45893" y="19662"/>
                  </a:lnTo>
                  <a:lnTo>
                    <a:pt x="44983" y="21283"/>
                  </a:lnTo>
                  <a:lnTo>
                    <a:pt x="44073" y="23108"/>
                  </a:lnTo>
                  <a:lnTo>
                    <a:pt x="43293" y="24932"/>
                  </a:lnTo>
                  <a:lnTo>
                    <a:pt x="42383" y="27567"/>
                  </a:lnTo>
                  <a:lnTo>
                    <a:pt x="40303" y="26959"/>
                  </a:lnTo>
                  <a:lnTo>
                    <a:pt x="40303" y="26959"/>
                  </a:lnTo>
                  <a:lnTo>
                    <a:pt x="38353" y="26351"/>
                  </a:lnTo>
                  <a:lnTo>
                    <a:pt x="36403" y="26148"/>
                  </a:lnTo>
                  <a:lnTo>
                    <a:pt x="36403" y="26148"/>
                  </a:lnTo>
                  <a:lnTo>
                    <a:pt x="34972" y="26148"/>
                  </a:lnTo>
                  <a:lnTo>
                    <a:pt x="33542" y="26351"/>
                  </a:lnTo>
                  <a:lnTo>
                    <a:pt x="32372" y="26959"/>
                  </a:lnTo>
                  <a:lnTo>
                    <a:pt x="30942" y="27567"/>
                  </a:lnTo>
                  <a:lnTo>
                    <a:pt x="29772" y="28378"/>
                  </a:lnTo>
                  <a:lnTo>
                    <a:pt x="28472" y="29189"/>
                  </a:lnTo>
                  <a:lnTo>
                    <a:pt x="27432" y="30202"/>
                  </a:lnTo>
                  <a:lnTo>
                    <a:pt x="26392" y="31418"/>
                  </a:lnTo>
                  <a:lnTo>
                    <a:pt x="25222" y="32635"/>
                  </a:lnTo>
                  <a:lnTo>
                    <a:pt x="24312" y="34054"/>
                  </a:lnTo>
                  <a:lnTo>
                    <a:pt x="23401" y="35675"/>
                  </a:lnTo>
                  <a:lnTo>
                    <a:pt x="22621" y="37297"/>
                  </a:lnTo>
                  <a:lnTo>
                    <a:pt x="21841" y="39121"/>
                  </a:lnTo>
                  <a:lnTo>
                    <a:pt x="21321" y="40743"/>
                  </a:lnTo>
                  <a:lnTo>
                    <a:pt x="20671" y="42972"/>
                  </a:lnTo>
                  <a:lnTo>
                    <a:pt x="20281" y="44797"/>
                  </a:lnTo>
                  <a:lnTo>
                    <a:pt x="19891" y="47027"/>
                  </a:lnTo>
                  <a:lnTo>
                    <a:pt x="18461" y="47837"/>
                  </a:lnTo>
                  <a:lnTo>
                    <a:pt x="18461" y="47837"/>
                  </a:lnTo>
                  <a:lnTo>
                    <a:pt x="17161" y="48445"/>
                  </a:lnTo>
                  <a:lnTo>
                    <a:pt x="15731" y="49459"/>
                  </a:lnTo>
                  <a:lnTo>
                    <a:pt x="14301" y="50472"/>
                  </a:lnTo>
                  <a:lnTo>
                    <a:pt x="13131" y="51689"/>
                  </a:lnTo>
                  <a:lnTo>
                    <a:pt x="11960" y="53108"/>
                  </a:lnTo>
                  <a:lnTo>
                    <a:pt x="10790" y="54729"/>
                  </a:lnTo>
                  <a:lnTo>
                    <a:pt x="9880" y="56148"/>
                  </a:lnTo>
                  <a:lnTo>
                    <a:pt x="8970" y="58175"/>
                  </a:lnTo>
                  <a:lnTo>
                    <a:pt x="8190" y="60000"/>
                  </a:lnTo>
                  <a:lnTo>
                    <a:pt x="7410" y="61824"/>
                  </a:lnTo>
                  <a:lnTo>
                    <a:pt x="6760" y="63851"/>
                  </a:lnTo>
                  <a:lnTo>
                    <a:pt x="6110" y="66081"/>
                  </a:lnTo>
                  <a:lnTo>
                    <a:pt x="5850" y="68310"/>
                  </a:lnTo>
                  <a:lnTo>
                    <a:pt x="5590" y="70540"/>
                  </a:lnTo>
                  <a:lnTo>
                    <a:pt x="5200" y="72972"/>
                  </a:lnTo>
                  <a:lnTo>
                    <a:pt x="5200" y="75405"/>
                  </a:lnTo>
                  <a:lnTo>
                    <a:pt x="5200" y="75405"/>
                  </a:lnTo>
                  <a:lnTo>
                    <a:pt x="5330" y="78243"/>
                  </a:lnTo>
                  <a:lnTo>
                    <a:pt x="5590" y="81081"/>
                  </a:lnTo>
                  <a:lnTo>
                    <a:pt x="5980" y="83716"/>
                  </a:lnTo>
                  <a:lnTo>
                    <a:pt x="6630" y="86351"/>
                  </a:lnTo>
                  <a:lnTo>
                    <a:pt x="7410" y="88986"/>
                  </a:lnTo>
                  <a:lnTo>
                    <a:pt x="8320" y="91216"/>
                  </a:lnTo>
                  <a:lnTo>
                    <a:pt x="9360" y="93648"/>
                  </a:lnTo>
                  <a:lnTo>
                    <a:pt x="10660" y="95472"/>
                  </a:lnTo>
                  <a:lnTo>
                    <a:pt x="11960" y="97500"/>
                  </a:lnTo>
                  <a:lnTo>
                    <a:pt x="13391" y="99121"/>
                  </a:lnTo>
                  <a:lnTo>
                    <a:pt x="14951" y="100540"/>
                  </a:lnTo>
                  <a:lnTo>
                    <a:pt x="16511" y="101756"/>
                  </a:lnTo>
                  <a:lnTo>
                    <a:pt x="18201" y="102770"/>
                  </a:lnTo>
                  <a:lnTo>
                    <a:pt x="20021" y="103378"/>
                  </a:lnTo>
                  <a:lnTo>
                    <a:pt x="21711" y="103986"/>
                  </a:lnTo>
                  <a:lnTo>
                    <a:pt x="23661" y="103986"/>
                  </a:lnTo>
                  <a:lnTo>
                    <a:pt x="23661" y="103986"/>
                  </a:lnTo>
                  <a:lnTo>
                    <a:pt x="26002" y="103581"/>
                  </a:lnTo>
                  <a:lnTo>
                    <a:pt x="28472" y="102972"/>
                  </a:lnTo>
                  <a:lnTo>
                    <a:pt x="29902" y="102567"/>
                  </a:lnTo>
                  <a:lnTo>
                    <a:pt x="30942" y="103986"/>
                  </a:lnTo>
                  <a:lnTo>
                    <a:pt x="30942" y="103986"/>
                  </a:lnTo>
                  <a:lnTo>
                    <a:pt x="31982" y="105405"/>
                  </a:lnTo>
                  <a:lnTo>
                    <a:pt x="33152" y="106621"/>
                  </a:lnTo>
                  <a:lnTo>
                    <a:pt x="34192" y="107837"/>
                  </a:lnTo>
                  <a:lnTo>
                    <a:pt x="35492" y="108445"/>
                  </a:lnTo>
                  <a:lnTo>
                    <a:pt x="36663" y="109256"/>
                  </a:lnTo>
                  <a:lnTo>
                    <a:pt x="37833" y="109662"/>
                  </a:lnTo>
                  <a:lnTo>
                    <a:pt x="39133" y="109864"/>
                  </a:lnTo>
                  <a:lnTo>
                    <a:pt x="40563" y="110067"/>
                  </a:lnTo>
                  <a:lnTo>
                    <a:pt x="40563" y="110067"/>
                  </a:lnTo>
                  <a:lnTo>
                    <a:pt x="41733" y="109864"/>
                  </a:lnTo>
                  <a:lnTo>
                    <a:pt x="43033" y="109662"/>
                  </a:lnTo>
                  <a:lnTo>
                    <a:pt x="44203" y="109256"/>
                  </a:lnTo>
                  <a:lnTo>
                    <a:pt x="45503" y="108445"/>
                  </a:lnTo>
                  <a:lnTo>
                    <a:pt x="46673" y="107837"/>
                  </a:lnTo>
                  <a:lnTo>
                    <a:pt x="47713" y="106824"/>
                  </a:lnTo>
                  <a:lnTo>
                    <a:pt x="48884" y="105608"/>
                  </a:lnTo>
                  <a:lnTo>
                    <a:pt x="49794" y="104391"/>
                  </a:lnTo>
                  <a:lnTo>
                    <a:pt x="51484" y="101756"/>
                  </a:lnTo>
                  <a:close/>
                </a:path>
              </a:pathLst>
            </a:custGeom>
            <a:solidFill>
              <a:schemeClr val="accent2"/>
            </a:solidFill>
            <a:ln w="9525" cap="flat" cmpd="sng">
              <a:solidFill>
                <a:srgbClr val="0E1518"/>
              </a:solidFill>
              <a:prstDash val="solid"/>
              <a:round/>
              <a:headEnd type="none" w="med" len="med"/>
              <a:tailEnd type="none" w="med" len="med"/>
            </a:ln>
          </p:spPr>
          <p:txBody>
            <a:bodyPr lIns="34275" tIns="17125" rIns="34275" bIns="17125" anchor="t" anchorCtr="0">
              <a:noAutofit/>
            </a:bodyPr>
            <a:lstStyle/>
            <a:p>
              <a:pPr>
                <a:buClr>
                  <a:srgbClr val="000000"/>
                </a:buClr>
              </a:pPr>
              <a:endParaRPr sz="1400">
                <a:solidFill>
                  <a:srgbClr val="000000"/>
                </a:solidFill>
                <a:latin typeface="Arial"/>
                <a:ea typeface="Arial"/>
                <a:cs typeface="Arial"/>
                <a:sym typeface="Arial"/>
              </a:endParaRPr>
            </a:p>
          </p:txBody>
        </p:sp>
      </p:grpSp>
      <p:pic>
        <p:nvPicPr>
          <p:cNvPr id="44" name="Shape 1278"/>
          <p:cNvPicPr preferRelativeResize="0"/>
          <p:nvPr/>
        </p:nvPicPr>
        <p:blipFill rotWithShape="1">
          <a:blip r:embed="rId7">
            <a:alphaModFix/>
          </a:blip>
          <a:srcRect l="21758" t="30892" r="25710" b="31867"/>
          <a:stretch/>
        </p:blipFill>
        <p:spPr>
          <a:xfrm>
            <a:off x="5814499" y="4082896"/>
            <a:ext cx="376173" cy="199789"/>
          </a:xfrm>
          <a:prstGeom prst="rect">
            <a:avLst/>
          </a:prstGeom>
          <a:noFill/>
          <a:ln>
            <a:noFill/>
          </a:ln>
        </p:spPr>
      </p:pic>
      <p:pic>
        <p:nvPicPr>
          <p:cNvPr id="45" name="Shape 1279"/>
          <p:cNvPicPr preferRelativeResize="0"/>
          <p:nvPr/>
        </p:nvPicPr>
        <p:blipFill rotWithShape="1">
          <a:blip r:embed="rId7">
            <a:alphaModFix/>
          </a:blip>
          <a:srcRect l="21758" t="30892" r="25710" b="31867"/>
          <a:stretch/>
        </p:blipFill>
        <p:spPr>
          <a:xfrm>
            <a:off x="5812227" y="4536537"/>
            <a:ext cx="376173" cy="199789"/>
          </a:xfrm>
          <a:prstGeom prst="rect">
            <a:avLst/>
          </a:prstGeom>
          <a:noFill/>
          <a:ln>
            <a:noFill/>
          </a:ln>
        </p:spPr>
      </p:pic>
      <p:pic>
        <p:nvPicPr>
          <p:cNvPr id="46" name="Shape 1280"/>
          <p:cNvPicPr preferRelativeResize="0"/>
          <p:nvPr/>
        </p:nvPicPr>
        <p:blipFill rotWithShape="1">
          <a:blip r:embed="rId7">
            <a:alphaModFix/>
          </a:blip>
          <a:srcRect l="21758" t="30892" r="25710" b="31867"/>
          <a:stretch/>
        </p:blipFill>
        <p:spPr>
          <a:xfrm>
            <a:off x="5820368" y="3608387"/>
            <a:ext cx="376173" cy="199789"/>
          </a:xfrm>
          <a:prstGeom prst="rect">
            <a:avLst/>
          </a:prstGeom>
          <a:noFill/>
          <a:ln>
            <a:noFill/>
          </a:ln>
        </p:spPr>
      </p:pic>
      <p:sp>
        <p:nvSpPr>
          <p:cNvPr id="47" name="Shape 1281"/>
          <p:cNvSpPr txBox="1"/>
          <p:nvPr/>
        </p:nvSpPr>
        <p:spPr>
          <a:xfrm>
            <a:off x="2293813" y="2150074"/>
            <a:ext cx="2373027" cy="806240"/>
          </a:xfrm>
          <a:prstGeom prst="rect">
            <a:avLst/>
          </a:prstGeom>
          <a:noFill/>
          <a:ln>
            <a:noFill/>
          </a:ln>
        </p:spPr>
        <p:txBody>
          <a:bodyPr lIns="91425" tIns="45700" rIns="91425" bIns="45700" anchor="t" anchorCtr="0">
            <a:noAutofit/>
          </a:bodyPr>
          <a:lstStyle/>
          <a:p>
            <a:pPr algn="ctr">
              <a:buClr>
                <a:srgbClr val="000000"/>
              </a:buClr>
              <a:buSzPct val="25000"/>
            </a:pPr>
            <a:r>
              <a:rPr lang="en" sz="1400" b="1" dirty="0">
                <a:solidFill>
                  <a:srgbClr val="000000"/>
                </a:solidFill>
                <a:latin typeface="Arial"/>
                <a:ea typeface="Arial"/>
                <a:cs typeface="Arial"/>
                <a:sym typeface="Arial"/>
              </a:rPr>
              <a:t>BUILD</a:t>
            </a:r>
          </a:p>
          <a:p>
            <a:pPr algn="ctr">
              <a:buClr>
                <a:srgbClr val="000000"/>
              </a:buClr>
              <a:buSzPct val="25000"/>
            </a:pPr>
            <a:r>
              <a:rPr lang="en" sz="1200" dirty="0">
                <a:solidFill>
                  <a:srgbClr val="000000"/>
                </a:solidFill>
                <a:latin typeface="Arial"/>
                <a:ea typeface="Arial"/>
                <a:cs typeface="Arial"/>
                <a:sym typeface="Arial"/>
              </a:rPr>
              <a:t>Development Environments</a:t>
            </a:r>
          </a:p>
        </p:txBody>
      </p:sp>
      <p:sp>
        <p:nvSpPr>
          <p:cNvPr id="48" name="Shape 1282"/>
          <p:cNvSpPr txBox="1"/>
          <p:nvPr/>
        </p:nvSpPr>
        <p:spPr>
          <a:xfrm>
            <a:off x="4731267" y="2144554"/>
            <a:ext cx="2373025" cy="806240"/>
          </a:xfrm>
          <a:prstGeom prst="rect">
            <a:avLst/>
          </a:prstGeom>
          <a:noFill/>
          <a:ln>
            <a:noFill/>
          </a:ln>
        </p:spPr>
        <p:txBody>
          <a:bodyPr lIns="91425" tIns="45700" rIns="91425" bIns="45700" anchor="t" anchorCtr="0">
            <a:noAutofit/>
          </a:bodyPr>
          <a:lstStyle/>
          <a:p>
            <a:pPr algn="ctr">
              <a:buClr>
                <a:srgbClr val="000000"/>
              </a:buClr>
              <a:buSzPct val="25000"/>
            </a:pPr>
            <a:r>
              <a:rPr lang="en" sz="1400" b="1" dirty="0">
                <a:solidFill>
                  <a:srgbClr val="000000"/>
                </a:solidFill>
                <a:latin typeface="Arial"/>
                <a:ea typeface="Arial"/>
                <a:cs typeface="Arial"/>
                <a:sym typeface="Arial"/>
              </a:rPr>
              <a:t>SHIP</a:t>
            </a:r>
          </a:p>
          <a:p>
            <a:pPr algn="ctr">
              <a:buClr>
                <a:srgbClr val="000000"/>
              </a:buClr>
              <a:buSzPct val="25000"/>
            </a:pPr>
            <a:r>
              <a:rPr lang="en" sz="1200" dirty="0">
                <a:solidFill>
                  <a:srgbClr val="000000"/>
                </a:solidFill>
                <a:latin typeface="Arial"/>
                <a:ea typeface="Arial"/>
                <a:cs typeface="Arial"/>
                <a:sym typeface="Arial"/>
              </a:rPr>
              <a:t>Secure Content &amp; Collaboration</a:t>
            </a:r>
          </a:p>
        </p:txBody>
      </p:sp>
      <p:sp>
        <p:nvSpPr>
          <p:cNvPr id="49" name="Shape 1283"/>
          <p:cNvSpPr txBox="1"/>
          <p:nvPr/>
        </p:nvSpPr>
        <p:spPr>
          <a:xfrm>
            <a:off x="7429352" y="2155833"/>
            <a:ext cx="2373025" cy="806240"/>
          </a:xfrm>
          <a:prstGeom prst="rect">
            <a:avLst/>
          </a:prstGeom>
          <a:noFill/>
          <a:ln>
            <a:noFill/>
          </a:ln>
        </p:spPr>
        <p:txBody>
          <a:bodyPr lIns="91425" tIns="45700" rIns="91425" bIns="45700" anchor="t" anchorCtr="0">
            <a:noAutofit/>
          </a:bodyPr>
          <a:lstStyle/>
          <a:p>
            <a:pPr algn="ctr">
              <a:buClr>
                <a:srgbClr val="000000"/>
              </a:buClr>
              <a:buSzPct val="25000"/>
            </a:pPr>
            <a:r>
              <a:rPr lang="en" sz="1400" b="1" dirty="0">
                <a:solidFill>
                  <a:srgbClr val="000000"/>
                </a:solidFill>
                <a:latin typeface="Arial"/>
                <a:ea typeface="Arial"/>
                <a:cs typeface="Arial"/>
                <a:sym typeface="Arial"/>
              </a:rPr>
              <a:t>RUN</a:t>
            </a:r>
          </a:p>
          <a:p>
            <a:pPr algn="ctr">
              <a:buClr>
                <a:srgbClr val="000000"/>
              </a:buClr>
              <a:buSzPct val="25000"/>
            </a:pPr>
            <a:r>
              <a:rPr lang="en" sz="1200" dirty="0">
                <a:solidFill>
                  <a:srgbClr val="000000"/>
                </a:solidFill>
                <a:latin typeface="Arial"/>
                <a:ea typeface="Arial"/>
                <a:cs typeface="Arial"/>
                <a:sym typeface="Arial"/>
              </a:rPr>
              <a:t>Deploy, Manage, Scale</a:t>
            </a:r>
          </a:p>
        </p:txBody>
      </p:sp>
      <p:grpSp>
        <p:nvGrpSpPr>
          <p:cNvPr id="50" name="Shape 1284"/>
          <p:cNvGrpSpPr/>
          <p:nvPr/>
        </p:nvGrpSpPr>
        <p:grpSpPr>
          <a:xfrm>
            <a:off x="5689180" y="2892562"/>
            <a:ext cx="475089" cy="470421"/>
            <a:chOff x="4343297" y="2377595"/>
            <a:chExt cx="394170" cy="390297"/>
          </a:xfrm>
        </p:grpSpPr>
        <p:sp>
          <p:nvSpPr>
            <p:cNvPr id="51" name="Shape 1285"/>
            <p:cNvSpPr/>
            <p:nvPr/>
          </p:nvSpPr>
          <p:spPr>
            <a:xfrm>
              <a:off x="4410123" y="2485096"/>
              <a:ext cx="278486" cy="155733"/>
            </a:xfrm>
            <a:prstGeom prst="rect">
              <a:avLst/>
            </a:prstGeom>
            <a:solidFill>
              <a:schemeClr val="lt1"/>
            </a:solidFill>
            <a:ln w="25400" cap="flat" cmpd="sng">
              <a:solidFill>
                <a:schemeClr val="lt1"/>
              </a:solidFill>
              <a:prstDash val="solid"/>
              <a:round/>
              <a:headEnd type="none" w="med" len="med"/>
              <a:tailEnd type="none" w="med" len="med"/>
            </a:ln>
          </p:spPr>
          <p:txBody>
            <a:bodyPr lIns="91425" tIns="45700" rIns="91425" bIns="45700" anchor="ctr" anchorCtr="0">
              <a:noAutofit/>
            </a:bodyPr>
            <a:lstStyle/>
            <a:p>
              <a:pPr algn="ctr">
                <a:buClr>
                  <a:srgbClr val="000000"/>
                </a:buClr>
              </a:pPr>
              <a:endParaRPr sz="1400">
                <a:solidFill>
                  <a:schemeClr val="lt1"/>
                </a:solidFill>
                <a:latin typeface="Arial"/>
                <a:ea typeface="Arial"/>
                <a:cs typeface="Arial"/>
                <a:sym typeface="Arial"/>
              </a:endParaRPr>
            </a:p>
          </p:txBody>
        </p:sp>
        <p:grpSp>
          <p:nvGrpSpPr>
            <p:cNvPr id="52" name="Shape 1286"/>
            <p:cNvGrpSpPr/>
            <p:nvPr/>
          </p:nvGrpSpPr>
          <p:grpSpPr>
            <a:xfrm>
              <a:off x="4343297" y="2377595"/>
              <a:ext cx="394170" cy="390297"/>
              <a:chOff x="620712" y="2868613"/>
              <a:chExt cx="646112" cy="639762"/>
            </a:xfrm>
          </p:grpSpPr>
          <p:sp>
            <p:nvSpPr>
              <p:cNvPr id="53" name="Shape 1287"/>
              <p:cNvSpPr/>
              <p:nvPr/>
            </p:nvSpPr>
            <p:spPr>
              <a:xfrm>
                <a:off x="620712" y="2868613"/>
                <a:ext cx="646112" cy="639762"/>
              </a:xfrm>
              <a:custGeom>
                <a:avLst/>
                <a:gdLst/>
                <a:ahLst/>
                <a:cxnLst/>
                <a:rect l="0" t="0" r="0" b="0"/>
                <a:pathLst>
                  <a:path w="120000" h="120000" extrusionOk="0">
                    <a:moveTo>
                      <a:pt x="18461" y="49655"/>
                    </a:moveTo>
                    <a:cubicBezTo>
                      <a:pt x="18461" y="84827"/>
                      <a:pt x="18461" y="84827"/>
                      <a:pt x="18461" y="84827"/>
                    </a:cubicBezTo>
                    <a:cubicBezTo>
                      <a:pt x="18461" y="84827"/>
                      <a:pt x="18461" y="84827"/>
                      <a:pt x="18461" y="84827"/>
                    </a:cubicBezTo>
                    <a:cubicBezTo>
                      <a:pt x="100512" y="84827"/>
                      <a:pt x="100512" y="84827"/>
                      <a:pt x="100512" y="84827"/>
                    </a:cubicBezTo>
                    <a:cubicBezTo>
                      <a:pt x="100512" y="49655"/>
                      <a:pt x="100512" y="49655"/>
                      <a:pt x="100512" y="49655"/>
                    </a:cubicBezTo>
                    <a:lnTo>
                      <a:pt x="18461" y="49655"/>
                    </a:lnTo>
                    <a:close/>
                    <a:moveTo>
                      <a:pt x="18461" y="34137"/>
                    </a:moveTo>
                    <a:cubicBezTo>
                      <a:pt x="18461" y="5172"/>
                      <a:pt x="18461" y="5172"/>
                      <a:pt x="18461" y="5172"/>
                    </a:cubicBezTo>
                    <a:cubicBezTo>
                      <a:pt x="18461" y="2068"/>
                      <a:pt x="16410" y="0"/>
                      <a:pt x="13333" y="0"/>
                    </a:cubicBezTo>
                    <a:cubicBezTo>
                      <a:pt x="5128" y="0"/>
                      <a:pt x="5128" y="0"/>
                      <a:pt x="5128" y="0"/>
                    </a:cubicBezTo>
                    <a:cubicBezTo>
                      <a:pt x="2051" y="0"/>
                      <a:pt x="0" y="2068"/>
                      <a:pt x="0" y="5172"/>
                    </a:cubicBezTo>
                    <a:cubicBezTo>
                      <a:pt x="0" y="115862"/>
                      <a:pt x="0" y="115862"/>
                      <a:pt x="0" y="115862"/>
                    </a:cubicBezTo>
                    <a:cubicBezTo>
                      <a:pt x="0" y="117931"/>
                      <a:pt x="2051" y="120000"/>
                      <a:pt x="5128" y="120000"/>
                    </a:cubicBezTo>
                    <a:cubicBezTo>
                      <a:pt x="13333" y="120000"/>
                      <a:pt x="13333" y="120000"/>
                      <a:pt x="13333" y="120000"/>
                    </a:cubicBezTo>
                    <a:cubicBezTo>
                      <a:pt x="16410" y="120000"/>
                      <a:pt x="18461" y="117931"/>
                      <a:pt x="18461" y="115862"/>
                    </a:cubicBezTo>
                    <a:cubicBezTo>
                      <a:pt x="18461" y="99310"/>
                      <a:pt x="18461" y="99310"/>
                      <a:pt x="18461" y="99310"/>
                    </a:cubicBezTo>
                    <a:cubicBezTo>
                      <a:pt x="100512" y="99310"/>
                      <a:pt x="100512" y="99310"/>
                      <a:pt x="100512" y="99310"/>
                    </a:cubicBezTo>
                    <a:cubicBezTo>
                      <a:pt x="100512" y="115862"/>
                      <a:pt x="100512" y="115862"/>
                      <a:pt x="100512" y="115862"/>
                    </a:cubicBezTo>
                    <a:cubicBezTo>
                      <a:pt x="100512" y="117931"/>
                      <a:pt x="103589" y="120000"/>
                      <a:pt x="106666" y="120000"/>
                    </a:cubicBezTo>
                    <a:cubicBezTo>
                      <a:pt x="114871" y="120000"/>
                      <a:pt x="114871" y="120000"/>
                      <a:pt x="114871" y="120000"/>
                    </a:cubicBezTo>
                    <a:cubicBezTo>
                      <a:pt x="117948" y="120000"/>
                      <a:pt x="120000" y="117931"/>
                      <a:pt x="120000" y="115862"/>
                    </a:cubicBezTo>
                    <a:cubicBezTo>
                      <a:pt x="120000" y="5172"/>
                      <a:pt x="120000" y="5172"/>
                      <a:pt x="120000" y="5172"/>
                    </a:cubicBezTo>
                    <a:cubicBezTo>
                      <a:pt x="120000" y="2068"/>
                      <a:pt x="117948" y="0"/>
                      <a:pt x="114871" y="0"/>
                    </a:cubicBezTo>
                    <a:cubicBezTo>
                      <a:pt x="106666" y="0"/>
                      <a:pt x="106666" y="0"/>
                      <a:pt x="106666" y="0"/>
                    </a:cubicBezTo>
                    <a:cubicBezTo>
                      <a:pt x="103589" y="0"/>
                      <a:pt x="100512" y="2068"/>
                      <a:pt x="100512" y="5172"/>
                    </a:cubicBezTo>
                    <a:cubicBezTo>
                      <a:pt x="100512" y="34137"/>
                      <a:pt x="100512" y="34137"/>
                      <a:pt x="100512" y="34137"/>
                    </a:cubicBezTo>
                    <a:lnTo>
                      <a:pt x="18461" y="34137"/>
                    </a:lnTo>
                    <a:close/>
                  </a:path>
                </a:pathLst>
              </a:custGeom>
              <a:solidFill>
                <a:schemeClr val="lt1"/>
              </a:solidFill>
              <a:ln w="15875" cap="flat" cmpd="sng">
                <a:solidFill>
                  <a:srgbClr val="1B181C"/>
                </a:solidFill>
                <a:prstDash val="solid"/>
                <a:miter/>
                <a:headEnd type="none" w="med" len="med"/>
                <a:tailEnd type="none" w="med" len="med"/>
              </a:ln>
            </p:spPr>
            <p:txBody>
              <a:bodyPr lIns="91425" tIns="45700" rIns="91425" bIns="45700" anchor="t" anchorCtr="0">
                <a:noAutofit/>
              </a:bodyPr>
              <a:lstStyle/>
              <a:p>
                <a:pPr>
                  <a:buClr>
                    <a:srgbClr val="000000"/>
                  </a:buClr>
                </a:pPr>
                <a:endParaRPr sz="1400">
                  <a:solidFill>
                    <a:srgbClr val="000000"/>
                  </a:solidFill>
                  <a:latin typeface="Arial"/>
                  <a:ea typeface="Arial"/>
                  <a:cs typeface="Arial"/>
                  <a:sym typeface="Arial"/>
                </a:endParaRPr>
              </a:p>
            </p:txBody>
          </p:sp>
          <p:sp>
            <p:nvSpPr>
              <p:cNvPr id="54" name="Shape 1288"/>
              <p:cNvSpPr/>
              <p:nvPr/>
            </p:nvSpPr>
            <p:spPr>
              <a:xfrm>
                <a:off x="730250" y="2901950"/>
                <a:ext cx="100013" cy="142875"/>
              </a:xfrm>
              <a:custGeom>
                <a:avLst/>
                <a:gdLst/>
                <a:ahLst/>
                <a:cxnLst/>
                <a:rect l="0" t="0" r="0" b="0"/>
                <a:pathLst>
                  <a:path w="120000" h="120000" extrusionOk="0">
                    <a:moveTo>
                      <a:pt x="0" y="0"/>
                    </a:moveTo>
                    <a:cubicBezTo>
                      <a:pt x="106666" y="0"/>
                      <a:pt x="106666" y="0"/>
                      <a:pt x="106666" y="0"/>
                    </a:cubicBezTo>
                    <a:cubicBezTo>
                      <a:pt x="113333" y="0"/>
                      <a:pt x="120000" y="4615"/>
                      <a:pt x="120000" y="9230"/>
                    </a:cubicBezTo>
                    <a:cubicBezTo>
                      <a:pt x="120000" y="120000"/>
                      <a:pt x="120000" y="120000"/>
                      <a:pt x="120000" y="120000"/>
                    </a:cubicBezTo>
                  </a:path>
                </a:pathLst>
              </a:custGeom>
              <a:solidFill>
                <a:schemeClr val="lt1"/>
              </a:solidFill>
              <a:ln w="15875" cap="flat" cmpd="sng">
                <a:solidFill>
                  <a:srgbClr val="1B181C"/>
                </a:solidFill>
                <a:prstDash val="solid"/>
                <a:miter/>
                <a:headEnd type="none" w="med" len="med"/>
                <a:tailEnd type="none" w="med" len="med"/>
              </a:ln>
            </p:spPr>
            <p:txBody>
              <a:bodyPr lIns="91425" tIns="45700" rIns="91425" bIns="45700" anchor="t" anchorCtr="0">
                <a:noAutofit/>
              </a:bodyPr>
              <a:lstStyle/>
              <a:p>
                <a:pPr>
                  <a:buClr>
                    <a:srgbClr val="000000"/>
                  </a:buClr>
                </a:pPr>
                <a:endParaRPr sz="1400">
                  <a:solidFill>
                    <a:srgbClr val="000000"/>
                  </a:solidFill>
                  <a:latin typeface="Arial"/>
                  <a:ea typeface="Arial"/>
                  <a:cs typeface="Arial"/>
                  <a:sym typeface="Arial"/>
                </a:endParaRPr>
              </a:p>
            </p:txBody>
          </p:sp>
          <p:sp>
            <p:nvSpPr>
              <p:cNvPr id="55" name="Shape 1289"/>
              <p:cNvSpPr/>
              <p:nvPr/>
            </p:nvSpPr>
            <p:spPr>
              <a:xfrm>
                <a:off x="946150" y="2901950"/>
                <a:ext cx="214312" cy="142875"/>
              </a:xfrm>
              <a:custGeom>
                <a:avLst/>
                <a:gdLst/>
                <a:ahLst/>
                <a:cxnLst/>
                <a:rect l="0" t="0" r="0" b="0"/>
                <a:pathLst>
                  <a:path w="120000" h="120000" extrusionOk="0">
                    <a:moveTo>
                      <a:pt x="0" y="120000"/>
                    </a:moveTo>
                    <a:cubicBezTo>
                      <a:pt x="0" y="9230"/>
                      <a:pt x="0" y="9230"/>
                      <a:pt x="0" y="9230"/>
                    </a:cubicBezTo>
                    <a:cubicBezTo>
                      <a:pt x="0" y="4615"/>
                      <a:pt x="3076" y="0"/>
                      <a:pt x="6153" y="0"/>
                    </a:cubicBezTo>
                    <a:cubicBezTo>
                      <a:pt x="120000" y="0"/>
                      <a:pt x="120000" y="0"/>
                      <a:pt x="120000" y="0"/>
                    </a:cubicBezTo>
                  </a:path>
                </a:pathLst>
              </a:custGeom>
              <a:solidFill>
                <a:schemeClr val="lt1"/>
              </a:solidFill>
              <a:ln w="15875" cap="flat" cmpd="sng">
                <a:solidFill>
                  <a:srgbClr val="1B181C"/>
                </a:solidFill>
                <a:prstDash val="solid"/>
                <a:miter/>
                <a:headEnd type="none" w="med" len="med"/>
                <a:tailEnd type="none" w="med" len="med"/>
              </a:ln>
            </p:spPr>
            <p:txBody>
              <a:bodyPr lIns="91425" tIns="45700" rIns="91425" bIns="45700" anchor="t" anchorCtr="0">
                <a:noAutofit/>
              </a:bodyPr>
              <a:lstStyle/>
              <a:p>
                <a:pPr>
                  <a:buClr>
                    <a:srgbClr val="000000"/>
                  </a:buClr>
                </a:pPr>
                <a:endParaRPr sz="1400">
                  <a:solidFill>
                    <a:srgbClr val="000000"/>
                  </a:solidFill>
                  <a:latin typeface="Arial"/>
                  <a:ea typeface="Arial"/>
                  <a:cs typeface="Arial"/>
                  <a:sym typeface="Arial"/>
                </a:endParaRPr>
              </a:p>
            </p:txBody>
          </p:sp>
          <p:cxnSp>
            <p:nvCxnSpPr>
              <p:cNvPr id="56" name="Shape 1290"/>
              <p:cNvCxnSpPr/>
              <p:nvPr/>
            </p:nvCxnSpPr>
            <p:spPr>
              <a:xfrm>
                <a:off x="830262" y="3133725"/>
                <a:ext cx="0" cy="176212"/>
              </a:xfrm>
              <a:prstGeom prst="straightConnector1">
                <a:avLst/>
              </a:prstGeom>
              <a:solidFill>
                <a:schemeClr val="lt1"/>
              </a:solidFill>
              <a:ln w="15875" cap="flat" cmpd="sng">
                <a:solidFill>
                  <a:srgbClr val="1B181C"/>
                </a:solidFill>
                <a:prstDash val="solid"/>
                <a:miter/>
                <a:headEnd type="none" w="med" len="med"/>
                <a:tailEnd type="none" w="med" len="med"/>
              </a:ln>
            </p:spPr>
          </p:cxnSp>
          <p:cxnSp>
            <p:nvCxnSpPr>
              <p:cNvPr id="57" name="Shape 1291"/>
              <p:cNvCxnSpPr/>
              <p:nvPr/>
            </p:nvCxnSpPr>
            <p:spPr>
              <a:xfrm>
                <a:off x="939800" y="3133725"/>
                <a:ext cx="0" cy="176212"/>
              </a:xfrm>
              <a:prstGeom prst="straightConnector1">
                <a:avLst/>
              </a:prstGeom>
              <a:solidFill>
                <a:schemeClr val="lt1"/>
              </a:solidFill>
              <a:ln w="15875" cap="flat" cmpd="sng">
                <a:solidFill>
                  <a:srgbClr val="1B181C"/>
                </a:solidFill>
                <a:prstDash val="solid"/>
                <a:miter/>
                <a:headEnd type="none" w="med" len="med"/>
                <a:tailEnd type="none" w="med" len="med"/>
              </a:ln>
            </p:spPr>
          </p:cxnSp>
          <p:cxnSp>
            <p:nvCxnSpPr>
              <p:cNvPr id="58" name="Shape 1292"/>
              <p:cNvCxnSpPr/>
              <p:nvPr/>
            </p:nvCxnSpPr>
            <p:spPr>
              <a:xfrm>
                <a:off x="1050925" y="3133725"/>
                <a:ext cx="0" cy="176212"/>
              </a:xfrm>
              <a:prstGeom prst="straightConnector1">
                <a:avLst/>
              </a:prstGeom>
              <a:solidFill>
                <a:schemeClr val="lt1"/>
              </a:solidFill>
              <a:ln w="15875" cap="flat" cmpd="sng">
                <a:solidFill>
                  <a:srgbClr val="1B181C"/>
                </a:solidFill>
                <a:prstDash val="solid"/>
                <a:miter/>
                <a:headEnd type="none" w="med" len="med"/>
                <a:tailEnd type="none" w="med" len="med"/>
              </a:ln>
            </p:spPr>
          </p:cxnSp>
          <p:cxnSp>
            <p:nvCxnSpPr>
              <p:cNvPr id="59" name="Shape 1293"/>
              <p:cNvCxnSpPr/>
              <p:nvPr/>
            </p:nvCxnSpPr>
            <p:spPr>
              <a:xfrm>
                <a:off x="1050925" y="2901950"/>
                <a:ext cx="0" cy="147638"/>
              </a:xfrm>
              <a:prstGeom prst="straightConnector1">
                <a:avLst/>
              </a:prstGeom>
              <a:solidFill>
                <a:schemeClr val="lt1"/>
              </a:solidFill>
              <a:ln w="15875" cap="flat" cmpd="sng">
                <a:solidFill>
                  <a:srgbClr val="1B181C"/>
                </a:solidFill>
                <a:prstDash val="solid"/>
                <a:miter/>
                <a:headEnd type="none" w="med" len="med"/>
                <a:tailEnd type="none" w="med" len="med"/>
              </a:ln>
            </p:spPr>
          </p:cxnSp>
        </p:grpSp>
      </p:grpSp>
      <p:grpSp>
        <p:nvGrpSpPr>
          <p:cNvPr id="60" name="Shape 1294"/>
          <p:cNvGrpSpPr/>
          <p:nvPr/>
        </p:nvGrpSpPr>
        <p:grpSpPr>
          <a:xfrm>
            <a:off x="8064946" y="3436767"/>
            <a:ext cx="573640" cy="367732"/>
            <a:chOff x="6656808" y="2318556"/>
            <a:chExt cx="573640" cy="367732"/>
          </a:xfrm>
        </p:grpSpPr>
        <p:sp>
          <p:nvSpPr>
            <p:cNvPr id="61" name="Shape 1295"/>
            <p:cNvSpPr/>
            <p:nvPr/>
          </p:nvSpPr>
          <p:spPr>
            <a:xfrm>
              <a:off x="6680463" y="2398183"/>
              <a:ext cx="518565" cy="246668"/>
            </a:xfrm>
            <a:prstGeom prst="ellipse">
              <a:avLst/>
            </a:prstGeom>
            <a:noFill/>
            <a:ln w="28575" cap="flat" cmpd="sng">
              <a:solidFill>
                <a:srgbClr val="A5A5A5"/>
              </a:solidFill>
              <a:prstDash val="solid"/>
              <a:round/>
              <a:headEnd type="none" w="med" len="med"/>
              <a:tailEnd type="none" w="med" len="med"/>
            </a:ln>
          </p:spPr>
          <p:txBody>
            <a:bodyPr lIns="91425" tIns="45700" rIns="91425" bIns="45700" anchor="ctr" anchorCtr="0">
              <a:noAutofit/>
            </a:bodyPr>
            <a:lstStyle/>
            <a:p>
              <a:pPr algn="ctr">
                <a:buClr>
                  <a:srgbClr val="000000"/>
                </a:buClr>
              </a:pPr>
              <a:endParaRPr sz="1400">
                <a:solidFill>
                  <a:schemeClr val="lt1"/>
                </a:solidFill>
                <a:latin typeface="Arial"/>
                <a:ea typeface="Arial"/>
                <a:cs typeface="Arial"/>
                <a:sym typeface="Arial"/>
              </a:endParaRPr>
            </a:p>
          </p:txBody>
        </p:sp>
        <p:grpSp>
          <p:nvGrpSpPr>
            <p:cNvPr id="62" name="Shape 1296"/>
            <p:cNvGrpSpPr/>
            <p:nvPr/>
          </p:nvGrpSpPr>
          <p:grpSpPr>
            <a:xfrm>
              <a:off x="6656808" y="2512946"/>
              <a:ext cx="168991" cy="168991"/>
              <a:chOff x="-633412" y="1071562"/>
              <a:chExt cx="646112" cy="646112"/>
            </a:xfrm>
          </p:grpSpPr>
          <p:sp>
            <p:nvSpPr>
              <p:cNvPr id="75" name="Shape 1297"/>
              <p:cNvSpPr/>
              <p:nvPr/>
            </p:nvSpPr>
            <p:spPr>
              <a:xfrm>
                <a:off x="-633412" y="1071562"/>
                <a:ext cx="646112" cy="646112"/>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91425" tIns="45700" rIns="91425" bIns="45700" anchor="t" anchorCtr="0">
                <a:noAutofit/>
              </a:bodyPr>
              <a:lstStyle/>
              <a:p>
                <a:pPr>
                  <a:buClr>
                    <a:srgbClr val="000000"/>
                  </a:buClr>
                </a:pPr>
                <a:endParaRPr sz="1400">
                  <a:solidFill>
                    <a:srgbClr val="000000"/>
                  </a:solidFill>
                  <a:latin typeface="Arial"/>
                  <a:ea typeface="Arial"/>
                  <a:cs typeface="Arial"/>
                  <a:sym typeface="Arial"/>
                </a:endParaRPr>
              </a:p>
            </p:txBody>
          </p:sp>
          <p:cxnSp>
            <p:nvCxnSpPr>
              <p:cNvPr id="76" name="Shape 1298"/>
              <p:cNvCxnSpPr/>
              <p:nvPr/>
            </p:nvCxnSpPr>
            <p:spPr>
              <a:xfrm rot="10800000">
                <a:off x="-45561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77" name="Shape 1299"/>
              <p:cNvCxnSpPr/>
              <p:nvPr/>
            </p:nvCxnSpPr>
            <p:spPr>
              <a:xfrm rot="10800000">
                <a:off x="-361946"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78" name="Shape 1300"/>
              <p:cNvCxnSpPr/>
              <p:nvPr/>
            </p:nvCxnSpPr>
            <p:spPr>
              <a:xfrm rot="10800000">
                <a:off x="-263521"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79" name="Shape 1301"/>
              <p:cNvCxnSpPr/>
              <p:nvPr/>
            </p:nvCxnSpPr>
            <p:spPr>
              <a:xfrm rot="10800000">
                <a:off x="-168271"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nvGrpSpPr>
            <p:cNvPr id="63" name="Shape 1302"/>
            <p:cNvGrpSpPr/>
            <p:nvPr/>
          </p:nvGrpSpPr>
          <p:grpSpPr>
            <a:xfrm>
              <a:off x="6850133" y="2318556"/>
              <a:ext cx="168991" cy="168991"/>
              <a:chOff x="-633412" y="1071562"/>
              <a:chExt cx="646112" cy="646112"/>
            </a:xfrm>
          </p:grpSpPr>
          <p:sp>
            <p:nvSpPr>
              <p:cNvPr id="70" name="Shape 1303"/>
              <p:cNvSpPr/>
              <p:nvPr/>
            </p:nvSpPr>
            <p:spPr>
              <a:xfrm>
                <a:off x="-633412" y="1071562"/>
                <a:ext cx="646112" cy="646112"/>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91425" tIns="45700" rIns="91425" bIns="45700" anchor="t" anchorCtr="0">
                <a:noAutofit/>
              </a:bodyPr>
              <a:lstStyle/>
              <a:p>
                <a:pPr>
                  <a:buClr>
                    <a:srgbClr val="000000"/>
                  </a:buClr>
                </a:pPr>
                <a:endParaRPr sz="1400">
                  <a:solidFill>
                    <a:srgbClr val="000000"/>
                  </a:solidFill>
                  <a:latin typeface="Arial"/>
                  <a:ea typeface="Arial"/>
                  <a:cs typeface="Arial"/>
                  <a:sym typeface="Arial"/>
                </a:endParaRPr>
              </a:p>
            </p:txBody>
          </p:sp>
          <p:cxnSp>
            <p:nvCxnSpPr>
              <p:cNvPr id="71" name="Shape 1304"/>
              <p:cNvCxnSpPr/>
              <p:nvPr/>
            </p:nvCxnSpPr>
            <p:spPr>
              <a:xfrm rot="10800000">
                <a:off x="-45561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72" name="Shape 1305"/>
              <p:cNvCxnSpPr/>
              <p:nvPr/>
            </p:nvCxnSpPr>
            <p:spPr>
              <a:xfrm rot="10800000">
                <a:off x="-361946"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73" name="Shape 1306"/>
              <p:cNvCxnSpPr/>
              <p:nvPr/>
            </p:nvCxnSpPr>
            <p:spPr>
              <a:xfrm rot="10800000">
                <a:off x="-263521"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74" name="Shape 1307"/>
              <p:cNvCxnSpPr/>
              <p:nvPr/>
            </p:nvCxnSpPr>
            <p:spPr>
              <a:xfrm rot="10800000">
                <a:off x="-168271"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nvGrpSpPr>
            <p:cNvPr id="64" name="Shape 1308"/>
            <p:cNvGrpSpPr/>
            <p:nvPr/>
          </p:nvGrpSpPr>
          <p:grpSpPr>
            <a:xfrm>
              <a:off x="7061457" y="2517298"/>
              <a:ext cx="168991" cy="168991"/>
              <a:chOff x="-633412" y="1071562"/>
              <a:chExt cx="646112" cy="646112"/>
            </a:xfrm>
          </p:grpSpPr>
          <p:sp>
            <p:nvSpPr>
              <p:cNvPr id="65" name="Shape 1309"/>
              <p:cNvSpPr/>
              <p:nvPr/>
            </p:nvSpPr>
            <p:spPr>
              <a:xfrm>
                <a:off x="-633412" y="1071562"/>
                <a:ext cx="646112" cy="646112"/>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91425" tIns="45700" rIns="91425" bIns="45700" anchor="t" anchorCtr="0">
                <a:noAutofit/>
              </a:bodyPr>
              <a:lstStyle/>
              <a:p>
                <a:pPr>
                  <a:buClr>
                    <a:srgbClr val="000000"/>
                  </a:buClr>
                </a:pPr>
                <a:endParaRPr sz="1400">
                  <a:solidFill>
                    <a:srgbClr val="000000"/>
                  </a:solidFill>
                  <a:latin typeface="Arial"/>
                  <a:ea typeface="Arial"/>
                  <a:cs typeface="Arial"/>
                  <a:sym typeface="Arial"/>
                </a:endParaRPr>
              </a:p>
            </p:txBody>
          </p:sp>
          <p:cxnSp>
            <p:nvCxnSpPr>
              <p:cNvPr id="66" name="Shape 1310"/>
              <p:cNvCxnSpPr/>
              <p:nvPr/>
            </p:nvCxnSpPr>
            <p:spPr>
              <a:xfrm rot="10800000">
                <a:off x="-45561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7" name="Shape 1311"/>
              <p:cNvCxnSpPr/>
              <p:nvPr/>
            </p:nvCxnSpPr>
            <p:spPr>
              <a:xfrm rot="10800000">
                <a:off x="-361946"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8" name="Shape 1312"/>
              <p:cNvCxnSpPr/>
              <p:nvPr/>
            </p:nvCxnSpPr>
            <p:spPr>
              <a:xfrm rot="10800000">
                <a:off x="-263521"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9" name="Shape 1313"/>
              <p:cNvCxnSpPr/>
              <p:nvPr/>
            </p:nvCxnSpPr>
            <p:spPr>
              <a:xfrm rot="10800000">
                <a:off x="-168271"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grpSp>
        <p:nvGrpSpPr>
          <p:cNvPr id="80" name="Shape 1314"/>
          <p:cNvGrpSpPr/>
          <p:nvPr/>
        </p:nvGrpSpPr>
        <p:grpSpPr>
          <a:xfrm>
            <a:off x="8836147" y="3436767"/>
            <a:ext cx="573640" cy="367732"/>
            <a:chOff x="6656808" y="2318556"/>
            <a:chExt cx="573640" cy="367732"/>
          </a:xfrm>
        </p:grpSpPr>
        <p:sp>
          <p:nvSpPr>
            <p:cNvPr id="81" name="Shape 1315"/>
            <p:cNvSpPr/>
            <p:nvPr/>
          </p:nvSpPr>
          <p:spPr>
            <a:xfrm>
              <a:off x="6680463" y="2398183"/>
              <a:ext cx="518565" cy="246668"/>
            </a:xfrm>
            <a:prstGeom prst="ellipse">
              <a:avLst/>
            </a:prstGeom>
            <a:noFill/>
            <a:ln w="28575" cap="flat" cmpd="sng">
              <a:solidFill>
                <a:srgbClr val="A5A5A5"/>
              </a:solidFill>
              <a:prstDash val="solid"/>
              <a:round/>
              <a:headEnd type="none" w="med" len="med"/>
              <a:tailEnd type="none" w="med" len="med"/>
            </a:ln>
          </p:spPr>
          <p:txBody>
            <a:bodyPr lIns="91425" tIns="45700" rIns="91425" bIns="45700" anchor="ctr" anchorCtr="0">
              <a:noAutofit/>
            </a:bodyPr>
            <a:lstStyle/>
            <a:p>
              <a:pPr algn="ctr">
                <a:buClr>
                  <a:srgbClr val="000000"/>
                </a:buClr>
              </a:pPr>
              <a:endParaRPr sz="1400">
                <a:solidFill>
                  <a:schemeClr val="lt1"/>
                </a:solidFill>
                <a:latin typeface="Arial"/>
                <a:ea typeface="Arial"/>
                <a:cs typeface="Arial"/>
                <a:sym typeface="Arial"/>
              </a:endParaRPr>
            </a:p>
          </p:txBody>
        </p:sp>
        <p:grpSp>
          <p:nvGrpSpPr>
            <p:cNvPr id="82" name="Shape 1316"/>
            <p:cNvGrpSpPr/>
            <p:nvPr/>
          </p:nvGrpSpPr>
          <p:grpSpPr>
            <a:xfrm>
              <a:off x="6656808" y="2512946"/>
              <a:ext cx="168991" cy="168991"/>
              <a:chOff x="-633412" y="1071562"/>
              <a:chExt cx="646112" cy="646112"/>
            </a:xfrm>
          </p:grpSpPr>
          <p:sp>
            <p:nvSpPr>
              <p:cNvPr id="95" name="Shape 1317"/>
              <p:cNvSpPr/>
              <p:nvPr/>
            </p:nvSpPr>
            <p:spPr>
              <a:xfrm>
                <a:off x="-633412" y="1071562"/>
                <a:ext cx="646112" cy="646112"/>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91425" tIns="45700" rIns="91425" bIns="45700" anchor="t" anchorCtr="0">
                <a:noAutofit/>
              </a:bodyPr>
              <a:lstStyle/>
              <a:p>
                <a:pPr>
                  <a:buClr>
                    <a:srgbClr val="000000"/>
                  </a:buClr>
                </a:pPr>
                <a:endParaRPr sz="1400">
                  <a:solidFill>
                    <a:srgbClr val="000000"/>
                  </a:solidFill>
                  <a:latin typeface="Arial"/>
                  <a:ea typeface="Arial"/>
                  <a:cs typeface="Arial"/>
                  <a:sym typeface="Arial"/>
                </a:endParaRPr>
              </a:p>
            </p:txBody>
          </p:sp>
          <p:cxnSp>
            <p:nvCxnSpPr>
              <p:cNvPr id="96" name="Shape 1318"/>
              <p:cNvCxnSpPr/>
              <p:nvPr/>
            </p:nvCxnSpPr>
            <p:spPr>
              <a:xfrm rot="10800000">
                <a:off x="-45561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97" name="Shape 1319"/>
              <p:cNvCxnSpPr/>
              <p:nvPr/>
            </p:nvCxnSpPr>
            <p:spPr>
              <a:xfrm rot="10800000">
                <a:off x="-361946"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98" name="Shape 1320"/>
              <p:cNvCxnSpPr/>
              <p:nvPr/>
            </p:nvCxnSpPr>
            <p:spPr>
              <a:xfrm rot="10800000">
                <a:off x="-263521"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99" name="Shape 1321"/>
              <p:cNvCxnSpPr/>
              <p:nvPr/>
            </p:nvCxnSpPr>
            <p:spPr>
              <a:xfrm rot="10800000">
                <a:off x="-168271"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nvGrpSpPr>
            <p:cNvPr id="83" name="Shape 1322"/>
            <p:cNvGrpSpPr/>
            <p:nvPr/>
          </p:nvGrpSpPr>
          <p:grpSpPr>
            <a:xfrm>
              <a:off x="6850133" y="2318556"/>
              <a:ext cx="168991" cy="168991"/>
              <a:chOff x="-633412" y="1071562"/>
              <a:chExt cx="646112" cy="646112"/>
            </a:xfrm>
          </p:grpSpPr>
          <p:sp>
            <p:nvSpPr>
              <p:cNvPr id="90" name="Shape 1323"/>
              <p:cNvSpPr/>
              <p:nvPr/>
            </p:nvSpPr>
            <p:spPr>
              <a:xfrm>
                <a:off x="-633412" y="1071562"/>
                <a:ext cx="646112" cy="646112"/>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91425" tIns="45700" rIns="91425" bIns="45700" anchor="t" anchorCtr="0">
                <a:noAutofit/>
              </a:bodyPr>
              <a:lstStyle/>
              <a:p>
                <a:pPr>
                  <a:buClr>
                    <a:srgbClr val="000000"/>
                  </a:buClr>
                </a:pPr>
                <a:endParaRPr sz="1400">
                  <a:solidFill>
                    <a:srgbClr val="000000"/>
                  </a:solidFill>
                  <a:latin typeface="Arial"/>
                  <a:ea typeface="Arial"/>
                  <a:cs typeface="Arial"/>
                  <a:sym typeface="Arial"/>
                </a:endParaRPr>
              </a:p>
            </p:txBody>
          </p:sp>
          <p:cxnSp>
            <p:nvCxnSpPr>
              <p:cNvPr id="91" name="Shape 1324"/>
              <p:cNvCxnSpPr/>
              <p:nvPr/>
            </p:nvCxnSpPr>
            <p:spPr>
              <a:xfrm rot="10800000">
                <a:off x="-45561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92" name="Shape 1325"/>
              <p:cNvCxnSpPr/>
              <p:nvPr/>
            </p:nvCxnSpPr>
            <p:spPr>
              <a:xfrm rot="10800000">
                <a:off x="-361946"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93" name="Shape 1326"/>
              <p:cNvCxnSpPr/>
              <p:nvPr/>
            </p:nvCxnSpPr>
            <p:spPr>
              <a:xfrm rot="10800000">
                <a:off x="-263521"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94" name="Shape 1327"/>
              <p:cNvCxnSpPr/>
              <p:nvPr/>
            </p:nvCxnSpPr>
            <p:spPr>
              <a:xfrm rot="10800000">
                <a:off x="-168271"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nvGrpSpPr>
            <p:cNvPr id="84" name="Shape 1328"/>
            <p:cNvGrpSpPr/>
            <p:nvPr/>
          </p:nvGrpSpPr>
          <p:grpSpPr>
            <a:xfrm>
              <a:off x="7061457" y="2517298"/>
              <a:ext cx="168991" cy="168991"/>
              <a:chOff x="-633412" y="1071562"/>
              <a:chExt cx="646112" cy="646112"/>
            </a:xfrm>
          </p:grpSpPr>
          <p:sp>
            <p:nvSpPr>
              <p:cNvPr id="85" name="Shape 1329"/>
              <p:cNvSpPr/>
              <p:nvPr/>
            </p:nvSpPr>
            <p:spPr>
              <a:xfrm>
                <a:off x="-633412" y="1071562"/>
                <a:ext cx="646112" cy="646112"/>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91425" tIns="45700" rIns="91425" bIns="45700" anchor="t" anchorCtr="0">
                <a:noAutofit/>
              </a:bodyPr>
              <a:lstStyle/>
              <a:p>
                <a:pPr>
                  <a:buClr>
                    <a:srgbClr val="000000"/>
                  </a:buClr>
                </a:pPr>
                <a:endParaRPr sz="1400">
                  <a:solidFill>
                    <a:srgbClr val="000000"/>
                  </a:solidFill>
                  <a:latin typeface="Arial"/>
                  <a:ea typeface="Arial"/>
                  <a:cs typeface="Arial"/>
                  <a:sym typeface="Arial"/>
                </a:endParaRPr>
              </a:p>
            </p:txBody>
          </p:sp>
          <p:cxnSp>
            <p:nvCxnSpPr>
              <p:cNvPr id="86" name="Shape 1330"/>
              <p:cNvCxnSpPr/>
              <p:nvPr/>
            </p:nvCxnSpPr>
            <p:spPr>
              <a:xfrm rot="10800000">
                <a:off x="-45561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87" name="Shape 1331"/>
              <p:cNvCxnSpPr/>
              <p:nvPr/>
            </p:nvCxnSpPr>
            <p:spPr>
              <a:xfrm rot="10800000">
                <a:off x="-361946"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88" name="Shape 1332"/>
              <p:cNvCxnSpPr/>
              <p:nvPr/>
            </p:nvCxnSpPr>
            <p:spPr>
              <a:xfrm rot="10800000">
                <a:off x="-263521"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89" name="Shape 1333"/>
              <p:cNvCxnSpPr/>
              <p:nvPr/>
            </p:nvCxnSpPr>
            <p:spPr>
              <a:xfrm rot="10800000">
                <a:off x="-168271"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grpSp>
        <p:nvGrpSpPr>
          <p:cNvPr id="100" name="Shape 1334"/>
          <p:cNvGrpSpPr/>
          <p:nvPr/>
        </p:nvGrpSpPr>
        <p:grpSpPr>
          <a:xfrm>
            <a:off x="8066057" y="4835229"/>
            <a:ext cx="573640" cy="367732"/>
            <a:chOff x="6656808" y="2318556"/>
            <a:chExt cx="573640" cy="367732"/>
          </a:xfrm>
        </p:grpSpPr>
        <p:sp>
          <p:nvSpPr>
            <p:cNvPr id="101" name="Shape 1335"/>
            <p:cNvSpPr/>
            <p:nvPr/>
          </p:nvSpPr>
          <p:spPr>
            <a:xfrm>
              <a:off x="6680463" y="2398183"/>
              <a:ext cx="518565" cy="246668"/>
            </a:xfrm>
            <a:prstGeom prst="ellipse">
              <a:avLst/>
            </a:prstGeom>
            <a:noFill/>
            <a:ln w="28575" cap="flat" cmpd="sng">
              <a:solidFill>
                <a:srgbClr val="A5A5A5"/>
              </a:solidFill>
              <a:prstDash val="solid"/>
              <a:round/>
              <a:headEnd type="none" w="med" len="med"/>
              <a:tailEnd type="none" w="med" len="med"/>
            </a:ln>
          </p:spPr>
          <p:txBody>
            <a:bodyPr lIns="91425" tIns="45700" rIns="91425" bIns="45700" anchor="ctr" anchorCtr="0">
              <a:noAutofit/>
            </a:bodyPr>
            <a:lstStyle/>
            <a:p>
              <a:pPr algn="ctr">
                <a:buClr>
                  <a:srgbClr val="000000"/>
                </a:buClr>
              </a:pPr>
              <a:endParaRPr sz="1400">
                <a:solidFill>
                  <a:schemeClr val="lt1"/>
                </a:solidFill>
                <a:latin typeface="Arial"/>
                <a:ea typeface="Arial"/>
                <a:cs typeface="Arial"/>
                <a:sym typeface="Arial"/>
              </a:endParaRPr>
            </a:p>
          </p:txBody>
        </p:sp>
        <p:grpSp>
          <p:nvGrpSpPr>
            <p:cNvPr id="102" name="Shape 1336"/>
            <p:cNvGrpSpPr/>
            <p:nvPr/>
          </p:nvGrpSpPr>
          <p:grpSpPr>
            <a:xfrm>
              <a:off x="6656808" y="2512946"/>
              <a:ext cx="168991" cy="168991"/>
              <a:chOff x="-633412" y="1071562"/>
              <a:chExt cx="646112" cy="646112"/>
            </a:xfrm>
          </p:grpSpPr>
          <p:sp>
            <p:nvSpPr>
              <p:cNvPr id="115" name="Shape 1337"/>
              <p:cNvSpPr/>
              <p:nvPr/>
            </p:nvSpPr>
            <p:spPr>
              <a:xfrm>
                <a:off x="-633412" y="1071562"/>
                <a:ext cx="646112" cy="646112"/>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91425" tIns="45700" rIns="91425" bIns="45700" anchor="t" anchorCtr="0">
                <a:noAutofit/>
              </a:bodyPr>
              <a:lstStyle/>
              <a:p>
                <a:pPr>
                  <a:buClr>
                    <a:srgbClr val="000000"/>
                  </a:buClr>
                </a:pPr>
                <a:endParaRPr sz="1400">
                  <a:solidFill>
                    <a:srgbClr val="000000"/>
                  </a:solidFill>
                  <a:latin typeface="Arial"/>
                  <a:ea typeface="Arial"/>
                  <a:cs typeface="Arial"/>
                  <a:sym typeface="Arial"/>
                </a:endParaRPr>
              </a:p>
            </p:txBody>
          </p:sp>
          <p:cxnSp>
            <p:nvCxnSpPr>
              <p:cNvPr id="116" name="Shape 1338"/>
              <p:cNvCxnSpPr/>
              <p:nvPr/>
            </p:nvCxnSpPr>
            <p:spPr>
              <a:xfrm rot="10800000">
                <a:off x="-45561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117" name="Shape 1339"/>
              <p:cNvCxnSpPr/>
              <p:nvPr/>
            </p:nvCxnSpPr>
            <p:spPr>
              <a:xfrm rot="10800000">
                <a:off x="-361946"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118" name="Shape 1340"/>
              <p:cNvCxnSpPr/>
              <p:nvPr/>
            </p:nvCxnSpPr>
            <p:spPr>
              <a:xfrm rot="10800000">
                <a:off x="-263521"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119" name="Shape 1341"/>
              <p:cNvCxnSpPr/>
              <p:nvPr/>
            </p:nvCxnSpPr>
            <p:spPr>
              <a:xfrm rot="10800000">
                <a:off x="-168271"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nvGrpSpPr>
            <p:cNvPr id="103" name="Shape 1342"/>
            <p:cNvGrpSpPr/>
            <p:nvPr/>
          </p:nvGrpSpPr>
          <p:grpSpPr>
            <a:xfrm>
              <a:off x="6850133" y="2318556"/>
              <a:ext cx="168991" cy="168991"/>
              <a:chOff x="-633412" y="1071562"/>
              <a:chExt cx="646112" cy="646112"/>
            </a:xfrm>
          </p:grpSpPr>
          <p:sp>
            <p:nvSpPr>
              <p:cNvPr id="110" name="Shape 1343"/>
              <p:cNvSpPr/>
              <p:nvPr/>
            </p:nvSpPr>
            <p:spPr>
              <a:xfrm>
                <a:off x="-633412" y="1071562"/>
                <a:ext cx="646112" cy="646112"/>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91425" tIns="45700" rIns="91425" bIns="45700" anchor="t" anchorCtr="0">
                <a:noAutofit/>
              </a:bodyPr>
              <a:lstStyle/>
              <a:p>
                <a:pPr>
                  <a:buClr>
                    <a:srgbClr val="000000"/>
                  </a:buClr>
                </a:pPr>
                <a:endParaRPr sz="1400">
                  <a:solidFill>
                    <a:srgbClr val="000000"/>
                  </a:solidFill>
                  <a:latin typeface="Arial"/>
                  <a:ea typeface="Arial"/>
                  <a:cs typeface="Arial"/>
                  <a:sym typeface="Arial"/>
                </a:endParaRPr>
              </a:p>
            </p:txBody>
          </p:sp>
          <p:cxnSp>
            <p:nvCxnSpPr>
              <p:cNvPr id="111" name="Shape 1344"/>
              <p:cNvCxnSpPr/>
              <p:nvPr/>
            </p:nvCxnSpPr>
            <p:spPr>
              <a:xfrm rot="10800000">
                <a:off x="-45561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112" name="Shape 1345"/>
              <p:cNvCxnSpPr/>
              <p:nvPr/>
            </p:nvCxnSpPr>
            <p:spPr>
              <a:xfrm rot="10800000">
                <a:off x="-361946"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113" name="Shape 1346"/>
              <p:cNvCxnSpPr/>
              <p:nvPr/>
            </p:nvCxnSpPr>
            <p:spPr>
              <a:xfrm rot="10800000">
                <a:off x="-263521"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114" name="Shape 1347"/>
              <p:cNvCxnSpPr/>
              <p:nvPr/>
            </p:nvCxnSpPr>
            <p:spPr>
              <a:xfrm rot="10800000">
                <a:off x="-168271"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nvGrpSpPr>
            <p:cNvPr id="104" name="Shape 1348"/>
            <p:cNvGrpSpPr/>
            <p:nvPr/>
          </p:nvGrpSpPr>
          <p:grpSpPr>
            <a:xfrm>
              <a:off x="7061457" y="2517298"/>
              <a:ext cx="168991" cy="168991"/>
              <a:chOff x="-633412" y="1071562"/>
              <a:chExt cx="646112" cy="646112"/>
            </a:xfrm>
          </p:grpSpPr>
          <p:sp>
            <p:nvSpPr>
              <p:cNvPr id="105" name="Shape 1349"/>
              <p:cNvSpPr/>
              <p:nvPr/>
            </p:nvSpPr>
            <p:spPr>
              <a:xfrm>
                <a:off x="-633412" y="1071562"/>
                <a:ext cx="646112" cy="646112"/>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91425" tIns="45700" rIns="91425" bIns="45700" anchor="t" anchorCtr="0">
                <a:noAutofit/>
              </a:bodyPr>
              <a:lstStyle/>
              <a:p>
                <a:pPr>
                  <a:buClr>
                    <a:srgbClr val="000000"/>
                  </a:buClr>
                </a:pPr>
                <a:endParaRPr sz="1400">
                  <a:solidFill>
                    <a:srgbClr val="000000"/>
                  </a:solidFill>
                  <a:latin typeface="Arial"/>
                  <a:ea typeface="Arial"/>
                  <a:cs typeface="Arial"/>
                  <a:sym typeface="Arial"/>
                </a:endParaRPr>
              </a:p>
            </p:txBody>
          </p:sp>
          <p:cxnSp>
            <p:nvCxnSpPr>
              <p:cNvPr id="106" name="Shape 1350"/>
              <p:cNvCxnSpPr/>
              <p:nvPr/>
            </p:nvCxnSpPr>
            <p:spPr>
              <a:xfrm rot="10800000">
                <a:off x="-45561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107" name="Shape 1351"/>
              <p:cNvCxnSpPr/>
              <p:nvPr/>
            </p:nvCxnSpPr>
            <p:spPr>
              <a:xfrm rot="10800000">
                <a:off x="-361946"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108" name="Shape 1352"/>
              <p:cNvCxnSpPr/>
              <p:nvPr/>
            </p:nvCxnSpPr>
            <p:spPr>
              <a:xfrm rot="10800000">
                <a:off x="-263521"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109" name="Shape 1353"/>
              <p:cNvCxnSpPr/>
              <p:nvPr/>
            </p:nvCxnSpPr>
            <p:spPr>
              <a:xfrm rot="10800000">
                <a:off x="-168271"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grpSp>
        <p:nvGrpSpPr>
          <p:cNvPr id="120" name="Shape 1354"/>
          <p:cNvGrpSpPr/>
          <p:nvPr/>
        </p:nvGrpSpPr>
        <p:grpSpPr>
          <a:xfrm>
            <a:off x="8837258" y="4835229"/>
            <a:ext cx="573640" cy="367732"/>
            <a:chOff x="6656808" y="2318556"/>
            <a:chExt cx="573640" cy="367732"/>
          </a:xfrm>
        </p:grpSpPr>
        <p:sp>
          <p:nvSpPr>
            <p:cNvPr id="121" name="Shape 1355"/>
            <p:cNvSpPr/>
            <p:nvPr/>
          </p:nvSpPr>
          <p:spPr>
            <a:xfrm>
              <a:off x="6680463" y="2398183"/>
              <a:ext cx="518565" cy="246668"/>
            </a:xfrm>
            <a:prstGeom prst="ellipse">
              <a:avLst/>
            </a:prstGeom>
            <a:noFill/>
            <a:ln w="28575" cap="flat" cmpd="sng">
              <a:solidFill>
                <a:srgbClr val="A5A5A5"/>
              </a:solidFill>
              <a:prstDash val="solid"/>
              <a:round/>
              <a:headEnd type="none" w="med" len="med"/>
              <a:tailEnd type="none" w="med" len="med"/>
            </a:ln>
          </p:spPr>
          <p:txBody>
            <a:bodyPr lIns="91425" tIns="45700" rIns="91425" bIns="45700" anchor="ctr" anchorCtr="0">
              <a:noAutofit/>
            </a:bodyPr>
            <a:lstStyle/>
            <a:p>
              <a:pPr algn="ctr">
                <a:buClr>
                  <a:srgbClr val="000000"/>
                </a:buClr>
              </a:pPr>
              <a:endParaRPr sz="1400">
                <a:solidFill>
                  <a:schemeClr val="lt1"/>
                </a:solidFill>
                <a:latin typeface="Arial"/>
                <a:ea typeface="Arial"/>
                <a:cs typeface="Arial"/>
                <a:sym typeface="Arial"/>
              </a:endParaRPr>
            </a:p>
          </p:txBody>
        </p:sp>
        <p:grpSp>
          <p:nvGrpSpPr>
            <p:cNvPr id="122" name="Shape 1356"/>
            <p:cNvGrpSpPr/>
            <p:nvPr/>
          </p:nvGrpSpPr>
          <p:grpSpPr>
            <a:xfrm>
              <a:off x="6656808" y="2512946"/>
              <a:ext cx="168991" cy="168991"/>
              <a:chOff x="-633412" y="1071562"/>
              <a:chExt cx="646112" cy="646112"/>
            </a:xfrm>
          </p:grpSpPr>
          <p:sp>
            <p:nvSpPr>
              <p:cNvPr id="135" name="Shape 1357"/>
              <p:cNvSpPr/>
              <p:nvPr/>
            </p:nvSpPr>
            <p:spPr>
              <a:xfrm>
                <a:off x="-633412" y="1071562"/>
                <a:ext cx="646112" cy="646112"/>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91425" tIns="45700" rIns="91425" bIns="45700" anchor="t" anchorCtr="0">
                <a:noAutofit/>
              </a:bodyPr>
              <a:lstStyle/>
              <a:p>
                <a:pPr>
                  <a:buClr>
                    <a:srgbClr val="000000"/>
                  </a:buClr>
                </a:pPr>
                <a:endParaRPr sz="1400">
                  <a:solidFill>
                    <a:srgbClr val="000000"/>
                  </a:solidFill>
                  <a:latin typeface="Arial"/>
                  <a:ea typeface="Arial"/>
                  <a:cs typeface="Arial"/>
                  <a:sym typeface="Arial"/>
                </a:endParaRPr>
              </a:p>
            </p:txBody>
          </p:sp>
          <p:cxnSp>
            <p:nvCxnSpPr>
              <p:cNvPr id="136" name="Shape 1358"/>
              <p:cNvCxnSpPr/>
              <p:nvPr/>
            </p:nvCxnSpPr>
            <p:spPr>
              <a:xfrm rot="10800000">
                <a:off x="-45561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137" name="Shape 1359"/>
              <p:cNvCxnSpPr/>
              <p:nvPr/>
            </p:nvCxnSpPr>
            <p:spPr>
              <a:xfrm rot="10800000">
                <a:off x="-361946"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138" name="Shape 1360"/>
              <p:cNvCxnSpPr/>
              <p:nvPr/>
            </p:nvCxnSpPr>
            <p:spPr>
              <a:xfrm rot="10800000">
                <a:off x="-263521"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139" name="Shape 1361"/>
              <p:cNvCxnSpPr/>
              <p:nvPr/>
            </p:nvCxnSpPr>
            <p:spPr>
              <a:xfrm rot="10800000">
                <a:off x="-168271"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nvGrpSpPr>
            <p:cNvPr id="123" name="Shape 1362"/>
            <p:cNvGrpSpPr/>
            <p:nvPr/>
          </p:nvGrpSpPr>
          <p:grpSpPr>
            <a:xfrm>
              <a:off x="6850133" y="2318556"/>
              <a:ext cx="168991" cy="168991"/>
              <a:chOff x="-633412" y="1071562"/>
              <a:chExt cx="646112" cy="646112"/>
            </a:xfrm>
          </p:grpSpPr>
          <p:sp>
            <p:nvSpPr>
              <p:cNvPr id="130" name="Shape 1363"/>
              <p:cNvSpPr/>
              <p:nvPr/>
            </p:nvSpPr>
            <p:spPr>
              <a:xfrm>
                <a:off x="-633412" y="1071562"/>
                <a:ext cx="646112" cy="646112"/>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91425" tIns="45700" rIns="91425" bIns="45700" anchor="t" anchorCtr="0">
                <a:noAutofit/>
              </a:bodyPr>
              <a:lstStyle/>
              <a:p>
                <a:pPr>
                  <a:buClr>
                    <a:srgbClr val="000000"/>
                  </a:buClr>
                </a:pPr>
                <a:endParaRPr sz="1400">
                  <a:solidFill>
                    <a:srgbClr val="000000"/>
                  </a:solidFill>
                  <a:latin typeface="Arial"/>
                  <a:ea typeface="Arial"/>
                  <a:cs typeface="Arial"/>
                  <a:sym typeface="Arial"/>
                </a:endParaRPr>
              </a:p>
            </p:txBody>
          </p:sp>
          <p:cxnSp>
            <p:nvCxnSpPr>
              <p:cNvPr id="131" name="Shape 1364"/>
              <p:cNvCxnSpPr/>
              <p:nvPr/>
            </p:nvCxnSpPr>
            <p:spPr>
              <a:xfrm rot="10800000">
                <a:off x="-45561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132" name="Shape 1365"/>
              <p:cNvCxnSpPr/>
              <p:nvPr/>
            </p:nvCxnSpPr>
            <p:spPr>
              <a:xfrm rot="10800000">
                <a:off x="-361946"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133" name="Shape 1366"/>
              <p:cNvCxnSpPr/>
              <p:nvPr/>
            </p:nvCxnSpPr>
            <p:spPr>
              <a:xfrm rot="10800000">
                <a:off x="-263521"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134" name="Shape 1367"/>
              <p:cNvCxnSpPr/>
              <p:nvPr/>
            </p:nvCxnSpPr>
            <p:spPr>
              <a:xfrm rot="10800000">
                <a:off x="-168271"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nvGrpSpPr>
            <p:cNvPr id="124" name="Shape 1368"/>
            <p:cNvGrpSpPr/>
            <p:nvPr/>
          </p:nvGrpSpPr>
          <p:grpSpPr>
            <a:xfrm>
              <a:off x="7061457" y="2517298"/>
              <a:ext cx="168991" cy="168991"/>
              <a:chOff x="-633412" y="1071562"/>
              <a:chExt cx="646112" cy="646112"/>
            </a:xfrm>
          </p:grpSpPr>
          <p:sp>
            <p:nvSpPr>
              <p:cNvPr id="125" name="Shape 1369"/>
              <p:cNvSpPr/>
              <p:nvPr/>
            </p:nvSpPr>
            <p:spPr>
              <a:xfrm>
                <a:off x="-633412" y="1071562"/>
                <a:ext cx="646112" cy="646112"/>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91425" tIns="45700" rIns="91425" bIns="45700" anchor="t" anchorCtr="0">
                <a:noAutofit/>
              </a:bodyPr>
              <a:lstStyle/>
              <a:p>
                <a:pPr>
                  <a:buClr>
                    <a:srgbClr val="000000"/>
                  </a:buClr>
                </a:pPr>
                <a:endParaRPr sz="1400">
                  <a:solidFill>
                    <a:srgbClr val="000000"/>
                  </a:solidFill>
                  <a:latin typeface="Arial"/>
                  <a:ea typeface="Arial"/>
                  <a:cs typeface="Arial"/>
                  <a:sym typeface="Arial"/>
                </a:endParaRPr>
              </a:p>
            </p:txBody>
          </p:sp>
          <p:cxnSp>
            <p:nvCxnSpPr>
              <p:cNvPr id="126" name="Shape 1370"/>
              <p:cNvCxnSpPr/>
              <p:nvPr/>
            </p:nvCxnSpPr>
            <p:spPr>
              <a:xfrm rot="10800000">
                <a:off x="-45561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127" name="Shape 1371"/>
              <p:cNvCxnSpPr/>
              <p:nvPr/>
            </p:nvCxnSpPr>
            <p:spPr>
              <a:xfrm rot="10800000">
                <a:off x="-361946"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128" name="Shape 1372"/>
              <p:cNvCxnSpPr/>
              <p:nvPr/>
            </p:nvCxnSpPr>
            <p:spPr>
              <a:xfrm rot="10800000">
                <a:off x="-263521"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129" name="Shape 1373"/>
              <p:cNvCxnSpPr/>
              <p:nvPr/>
            </p:nvCxnSpPr>
            <p:spPr>
              <a:xfrm rot="10800000">
                <a:off x="-168271"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sp>
        <p:nvSpPr>
          <p:cNvPr id="140" name="Shape 1374"/>
          <p:cNvSpPr txBox="1"/>
          <p:nvPr/>
        </p:nvSpPr>
        <p:spPr>
          <a:xfrm>
            <a:off x="6239724" y="2909293"/>
            <a:ext cx="798617" cy="276998"/>
          </a:xfrm>
          <a:prstGeom prst="rect">
            <a:avLst/>
          </a:prstGeom>
          <a:noFill/>
          <a:ln>
            <a:noFill/>
          </a:ln>
        </p:spPr>
        <p:txBody>
          <a:bodyPr lIns="91425" tIns="45700" rIns="91425" bIns="45700" anchor="t" anchorCtr="0">
            <a:noAutofit/>
          </a:bodyPr>
          <a:lstStyle/>
          <a:p>
            <a:pPr>
              <a:buClr>
                <a:schemeClr val="accent3"/>
              </a:buClr>
              <a:buSzPct val="25000"/>
            </a:pPr>
            <a:r>
              <a:rPr lang="en" sz="1200" b="1">
                <a:solidFill>
                  <a:schemeClr val="accent3"/>
                </a:solidFill>
                <a:latin typeface="Arial"/>
                <a:ea typeface="Arial"/>
                <a:cs typeface="Arial"/>
                <a:sym typeface="Arial"/>
              </a:rPr>
              <a:t>Registry</a:t>
            </a:r>
          </a:p>
        </p:txBody>
      </p:sp>
      <p:sp>
        <p:nvSpPr>
          <p:cNvPr id="141" name="Shape 1375"/>
          <p:cNvSpPr txBox="1"/>
          <p:nvPr/>
        </p:nvSpPr>
        <p:spPr>
          <a:xfrm>
            <a:off x="8938232" y="2764701"/>
            <a:ext cx="1178528" cy="276998"/>
          </a:xfrm>
          <a:prstGeom prst="rect">
            <a:avLst/>
          </a:prstGeom>
          <a:noFill/>
          <a:ln>
            <a:noFill/>
          </a:ln>
        </p:spPr>
        <p:txBody>
          <a:bodyPr lIns="91425" tIns="45700" rIns="91425" bIns="45700" anchor="t" anchorCtr="0">
            <a:noAutofit/>
          </a:bodyPr>
          <a:lstStyle/>
          <a:p>
            <a:pPr>
              <a:buClr>
                <a:schemeClr val="accent3"/>
              </a:buClr>
              <a:buSzPct val="25000"/>
            </a:pPr>
            <a:r>
              <a:rPr lang="en" sz="1200" b="1">
                <a:solidFill>
                  <a:schemeClr val="accent3"/>
                </a:solidFill>
                <a:latin typeface="Arial"/>
                <a:ea typeface="Arial"/>
                <a:cs typeface="Arial"/>
                <a:sym typeface="Arial"/>
              </a:rPr>
              <a:t>Control plane</a:t>
            </a:r>
          </a:p>
        </p:txBody>
      </p:sp>
      <p:sp>
        <p:nvSpPr>
          <p:cNvPr id="142" name="Shape 1376"/>
          <p:cNvSpPr txBox="1"/>
          <p:nvPr/>
        </p:nvSpPr>
        <p:spPr>
          <a:xfrm>
            <a:off x="9119085" y="3771042"/>
            <a:ext cx="1291738" cy="461664"/>
          </a:xfrm>
          <a:prstGeom prst="rect">
            <a:avLst/>
          </a:prstGeom>
          <a:noFill/>
          <a:ln>
            <a:noFill/>
          </a:ln>
        </p:spPr>
        <p:txBody>
          <a:bodyPr lIns="91425" tIns="45700" rIns="91425" bIns="45700" anchor="t" anchorCtr="0">
            <a:noAutofit/>
          </a:bodyPr>
          <a:lstStyle/>
          <a:p>
            <a:pPr>
              <a:buClr>
                <a:schemeClr val="accent3"/>
              </a:buClr>
              <a:buSzPct val="25000"/>
            </a:pPr>
            <a:r>
              <a:rPr lang="en" sz="1200" b="1">
                <a:solidFill>
                  <a:schemeClr val="accent3"/>
                </a:solidFill>
                <a:latin typeface="Arial"/>
                <a:ea typeface="Arial"/>
                <a:cs typeface="Arial"/>
                <a:sym typeface="Arial"/>
              </a:rPr>
              <a:t>Multi-container apps</a:t>
            </a:r>
          </a:p>
        </p:txBody>
      </p:sp>
      <p:sp>
        <p:nvSpPr>
          <p:cNvPr id="143" name="Shape 1377"/>
          <p:cNvSpPr txBox="1"/>
          <p:nvPr/>
        </p:nvSpPr>
        <p:spPr>
          <a:xfrm>
            <a:off x="7066376" y="3955842"/>
            <a:ext cx="1586373" cy="646331"/>
          </a:xfrm>
          <a:prstGeom prst="rect">
            <a:avLst/>
          </a:prstGeom>
          <a:noFill/>
          <a:ln>
            <a:noFill/>
          </a:ln>
        </p:spPr>
        <p:txBody>
          <a:bodyPr lIns="91425" tIns="45700" rIns="91425" bIns="45700" anchor="t" anchorCtr="0">
            <a:noAutofit/>
          </a:bodyPr>
          <a:lstStyle/>
          <a:p>
            <a:pPr>
              <a:buClr>
                <a:schemeClr val="accent3"/>
              </a:buClr>
              <a:buSzPct val="25000"/>
            </a:pPr>
            <a:r>
              <a:rPr lang="en" sz="1200" b="1">
                <a:solidFill>
                  <a:schemeClr val="accent3"/>
                </a:solidFill>
                <a:latin typeface="Arial"/>
                <a:ea typeface="Arial"/>
                <a:cs typeface="Arial"/>
                <a:sym typeface="Arial"/>
              </a:rPr>
              <a:t>Engines running on servers in cloud or datacenter</a:t>
            </a:r>
          </a:p>
        </p:txBody>
      </p:sp>
      <p:sp>
        <p:nvSpPr>
          <p:cNvPr id="144" name="Shape 1378"/>
          <p:cNvSpPr txBox="1"/>
          <p:nvPr/>
        </p:nvSpPr>
        <p:spPr>
          <a:xfrm>
            <a:off x="5279811" y="4948536"/>
            <a:ext cx="1333737" cy="461664"/>
          </a:xfrm>
          <a:prstGeom prst="rect">
            <a:avLst/>
          </a:prstGeom>
          <a:noFill/>
          <a:ln>
            <a:noFill/>
          </a:ln>
        </p:spPr>
        <p:txBody>
          <a:bodyPr lIns="91425" tIns="45700" rIns="91425" bIns="45700" anchor="t" anchorCtr="0">
            <a:noAutofit/>
          </a:bodyPr>
          <a:lstStyle/>
          <a:p>
            <a:pPr>
              <a:buClr>
                <a:schemeClr val="accent3"/>
              </a:buClr>
              <a:buSzPct val="25000"/>
            </a:pPr>
            <a:r>
              <a:rPr lang="en" sz="1200" b="1">
                <a:solidFill>
                  <a:schemeClr val="accent3"/>
                </a:solidFill>
                <a:latin typeface="Arial"/>
                <a:ea typeface="Arial"/>
                <a:cs typeface="Arial"/>
                <a:sym typeface="Arial"/>
              </a:rPr>
              <a:t>Images stored in repos</a:t>
            </a:r>
          </a:p>
        </p:txBody>
      </p:sp>
      <p:sp>
        <p:nvSpPr>
          <p:cNvPr id="145" name="Shape 1379"/>
          <p:cNvSpPr txBox="1"/>
          <p:nvPr/>
        </p:nvSpPr>
        <p:spPr>
          <a:xfrm>
            <a:off x="1612470" y="4245359"/>
            <a:ext cx="1333737" cy="461664"/>
          </a:xfrm>
          <a:prstGeom prst="rect">
            <a:avLst/>
          </a:prstGeom>
          <a:noFill/>
          <a:ln>
            <a:noFill/>
          </a:ln>
        </p:spPr>
        <p:txBody>
          <a:bodyPr lIns="91425" tIns="45700" rIns="91425" bIns="45700" anchor="t" anchorCtr="0">
            <a:noAutofit/>
          </a:bodyPr>
          <a:lstStyle/>
          <a:p>
            <a:pPr>
              <a:buClr>
                <a:schemeClr val="accent3"/>
              </a:buClr>
              <a:buSzPct val="25000"/>
            </a:pPr>
            <a:r>
              <a:rPr lang="en" sz="1200" b="1">
                <a:solidFill>
                  <a:schemeClr val="accent3"/>
                </a:solidFill>
                <a:latin typeface="Arial"/>
                <a:ea typeface="Arial"/>
                <a:cs typeface="Arial"/>
                <a:sym typeface="Arial"/>
              </a:rPr>
              <a:t>Clients pull and push images</a:t>
            </a:r>
          </a:p>
        </p:txBody>
      </p:sp>
      <p:sp>
        <p:nvSpPr>
          <p:cNvPr id="3" name="Footer Placeholder 2"/>
          <p:cNvSpPr>
            <a:spLocks noGrp="1"/>
          </p:cNvSpPr>
          <p:nvPr>
            <p:ph type="ftr" sz="quarter" idx="11"/>
          </p:nvPr>
        </p:nvSpPr>
        <p:spPr/>
        <p:txBody>
          <a:bodyPr/>
          <a:lstStyle/>
          <a:p>
            <a:r>
              <a:rPr lang="en-US"/>
              <a:t>Copyright  © Thinknyx Technologies</a:t>
            </a:r>
            <a:endParaRPr lang="en-US" dirty="0"/>
          </a:p>
        </p:txBody>
      </p:sp>
    </p:spTree>
    <p:extLst>
      <p:ext uri="{BB962C8B-B14F-4D97-AF65-F5344CB8AC3E}">
        <p14:creationId xmlns:p14="http://schemas.microsoft.com/office/powerpoint/2010/main" val="2248921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661822"/>
            <a:ext cx="8458200" cy="4730015"/>
          </a:xfrm>
        </p:spPr>
        <p:txBody>
          <a:bodyPr>
            <a:normAutofit/>
          </a:bodyPr>
          <a:lstStyle/>
          <a:p>
            <a:endParaRPr lang="en-US" dirty="0"/>
          </a:p>
          <a:p>
            <a:endParaRPr lang="en-US" dirty="0"/>
          </a:p>
          <a:p>
            <a:endParaRPr lang="en-US" dirty="0"/>
          </a:p>
          <a:p>
            <a:r>
              <a:rPr lang="en-US" sz="1400" dirty="0"/>
              <a:t>Two most important things in </a:t>
            </a:r>
            <a:r>
              <a:rPr lang="en-US" sz="1400" dirty="0" err="1"/>
              <a:t>docker</a:t>
            </a:r>
            <a:r>
              <a:rPr lang="en-US" sz="1400" dirty="0"/>
              <a:t> are Ports and Volumes.</a:t>
            </a:r>
          </a:p>
          <a:p>
            <a:r>
              <a:rPr lang="en-US" sz="1400" dirty="0"/>
              <a:t>docker images</a:t>
            </a:r>
          </a:p>
          <a:p>
            <a:r>
              <a:rPr lang="en-US" sz="1400" dirty="0"/>
              <a:t>docker run -</a:t>
            </a:r>
            <a:r>
              <a:rPr lang="en-US" sz="1400" dirty="0" err="1"/>
              <a:t>itd</a:t>
            </a:r>
            <a:r>
              <a:rPr lang="en-US" sz="1400" dirty="0"/>
              <a:t> </a:t>
            </a:r>
            <a:r>
              <a:rPr lang="en-US" sz="1400" dirty="0" err="1"/>
              <a:t>nginx:latest</a:t>
            </a:r>
            <a:endParaRPr lang="en-US" sz="1400" dirty="0"/>
          </a:p>
          <a:p>
            <a:r>
              <a:rPr lang="en-US" sz="1400" dirty="0"/>
              <a:t>docker </a:t>
            </a:r>
            <a:r>
              <a:rPr lang="en-US" sz="1400" dirty="0" err="1"/>
              <a:t>ps</a:t>
            </a:r>
            <a:endParaRPr lang="en-US" sz="1400" dirty="0"/>
          </a:p>
          <a:p>
            <a:r>
              <a:rPr lang="en-US" sz="1400" dirty="0"/>
              <a:t>Go to browser with the Public IP and check the browser output ==&gt; No output</a:t>
            </a:r>
          </a:p>
          <a:p>
            <a:r>
              <a:rPr lang="en-US" sz="1400" dirty="0"/>
              <a:t>Because nothing exposed to the localhost</a:t>
            </a:r>
          </a:p>
          <a:p>
            <a:r>
              <a:rPr lang="en-US" sz="1400" dirty="0"/>
              <a:t>docker </a:t>
            </a:r>
            <a:r>
              <a:rPr lang="en-US" sz="1400" dirty="0" err="1"/>
              <a:t>ps</a:t>
            </a:r>
            <a:endParaRPr lang="en-US" sz="1400" dirty="0"/>
          </a:p>
          <a:p>
            <a:r>
              <a:rPr lang="en-US" sz="1400" dirty="0"/>
              <a:t>docker stop &lt;container-id&gt;</a:t>
            </a:r>
          </a:p>
          <a:p>
            <a:r>
              <a:rPr lang="en-US" sz="1400" dirty="0"/>
              <a:t>docker rm $(docker </a:t>
            </a:r>
            <a:r>
              <a:rPr lang="en-US" sz="1400" dirty="0" err="1"/>
              <a:t>ps</a:t>
            </a:r>
            <a:r>
              <a:rPr lang="en-US" sz="1400" dirty="0"/>
              <a:t> -a –q)</a:t>
            </a:r>
            <a:endParaRPr lang="en-US" sz="1400" dirty="0">
              <a:solidFill>
                <a:srgbClr val="000000"/>
              </a:solidFill>
            </a:endParaRPr>
          </a:p>
          <a:p>
            <a:endParaRPr lang="en-US" dirty="0">
              <a:solidFill>
                <a:srgbClr val="000000"/>
              </a:solidFill>
            </a:endParaRPr>
          </a:p>
          <a:p>
            <a:endParaRPr lang="en-US" dirty="0">
              <a:solidFill>
                <a:srgbClr val="000000"/>
              </a:solidFill>
            </a:endParaRPr>
          </a:p>
          <a:p>
            <a:pPr lvl="1">
              <a:lnSpc>
                <a:spcPct val="120000"/>
              </a:lnSpc>
              <a:buSzPct val="68000"/>
              <a:defRPr/>
            </a:pPr>
            <a:endParaRPr lang="en-US" sz="1900" dirty="0"/>
          </a:p>
        </p:txBody>
      </p:sp>
      <p:sp>
        <p:nvSpPr>
          <p:cNvPr id="2" name="Title 1"/>
          <p:cNvSpPr>
            <a:spLocks noGrp="1"/>
          </p:cNvSpPr>
          <p:nvPr>
            <p:ph type="title"/>
          </p:nvPr>
        </p:nvSpPr>
        <p:spPr>
          <a:xfrm>
            <a:off x="1484243" y="943519"/>
            <a:ext cx="8229600" cy="838200"/>
          </a:xfrm>
        </p:spPr>
        <p:txBody>
          <a:bodyPr>
            <a:normAutofit/>
          </a:bodyPr>
          <a:lstStyle/>
          <a:p>
            <a:r>
              <a:rPr lang="en-US" dirty="0"/>
              <a:t>Docker Ports and Volumes</a:t>
            </a:r>
            <a:endParaRPr lang="en-GB" dirty="0"/>
          </a:p>
        </p:txBody>
      </p:sp>
      <p:sp>
        <p:nvSpPr>
          <p:cNvPr id="5" name="Slide Number Placeholder 4"/>
          <p:cNvSpPr>
            <a:spLocks noGrp="1"/>
          </p:cNvSpPr>
          <p:nvPr>
            <p:ph type="sldNum" sz="quarter" idx="12"/>
          </p:nvPr>
        </p:nvSpPr>
        <p:spPr/>
        <p:txBody>
          <a:bodyPr/>
          <a:lstStyle/>
          <a:p>
            <a:fld id="{13F480B4-4699-41FE-89A7-96EFD1001786}" type="slidenum">
              <a:rPr lang="en-US" smtClean="0"/>
              <a:t>11</a:t>
            </a:fld>
            <a:endParaRPr lang="en-US"/>
          </a:p>
        </p:txBody>
      </p:sp>
      <p:sp>
        <p:nvSpPr>
          <p:cNvPr id="4" name="Footer Placeholder 3"/>
          <p:cNvSpPr>
            <a:spLocks noGrp="1"/>
          </p:cNvSpPr>
          <p:nvPr>
            <p:ph type="ftr" sz="quarter" idx="11"/>
          </p:nvPr>
        </p:nvSpPr>
        <p:spPr/>
        <p:txBody>
          <a:bodyPr/>
          <a:lstStyle/>
          <a:p>
            <a:r>
              <a:rPr lang="en-US"/>
              <a:t>Copyright  © Thinknyx Technologies</a:t>
            </a:r>
            <a:endParaRPr lang="en-US" dirty="0"/>
          </a:p>
        </p:txBody>
      </p:sp>
    </p:spTree>
    <p:extLst>
      <p:ext uri="{BB962C8B-B14F-4D97-AF65-F5344CB8AC3E}">
        <p14:creationId xmlns:p14="http://schemas.microsoft.com/office/powerpoint/2010/main" val="3215703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518" y="1438837"/>
            <a:ext cx="8458200" cy="5200501"/>
          </a:xfrm>
        </p:spPr>
        <p:txBody>
          <a:bodyPr>
            <a:normAutofit/>
          </a:bodyPr>
          <a:lstStyle/>
          <a:p>
            <a:endParaRPr lang="en-US" dirty="0"/>
          </a:p>
          <a:p>
            <a:endParaRPr lang="en-US" dirty="0"/>
          </a:p>
          <a:p>
            <a:r>
              <a:rPr lang="en-US" sz="1400" dirty="0"/>
              <a:t>Lets expose the containers to a random port by </a:t>
            </a:r>
            <a:r>
              <a:rPr lang="en-US" sz="1400" dirty="0" err="1"/>
              <a:t>docker</a:t>
            </a:r>
            <a:r>
              <a:rPr lang="en-US" sz="1400" dirty="0"/>
              <a:t> itself</a:t>
            </a:r>
          </a:p>
          <a:p>
            <a:endParaRPr lang="en-US" sz="1400" dirty="0">
              <a:solidFill>
                <a:srgbClr val="000000"/>
              </a:solidFill>
            </a:endParaRPr>
          </a:p>
          <a:p>
            <a:r>
              <a:rPr lang="en-US" sz="1400" dirty="0" err="1">
                <a:solidFill>
                  <a:srgbClr val="000000"/>
                </a:solidFill>
              </a:rPr>
              <a:t>docker</a:t>
            </a:r>
            <a:r>
              <a:rPr lang="en-US" sz="1400" dirty="0">
                <a:solidFill>
                  <a:srgbClr val="000000"/>
                </a:solidFill>
              </a:rPr>
              <a:t> run -</a:t>
            </a:r>
            <a:r>
              <a:rPr lang="en-US" sz="1400" dirty="0" err="1">
                <a:solidFill>
                  <a:srgbClr val="000000"/>
                </a:solidFill>
              </a:rPr>
              <a:t>itd</a:t>
            </a:r>
            <a:r>
              <a:rPr lang="en-US" sz="1400" dirty="0">
                <a:solidFill>
                  <a:srgbClr val="000000"/>
                </a:solidFill>
              </a:rPr>
              <a:t> --name=</a:t>
            </a:r>
            <a:r>
              <a:rPr lang="en-US" sz="1400" dirty="0" err="1">
                <a:solidFill>
                  <a:srgbClr val="000000"/>
                </a:solidFill>
              </a:rPr>
              <a:t>yogeshserver</a:t>
            </a:r>
            <a:r>
              <a:rPr lang="en-US" sz="1400" dirty="0">
                <a:solidFill>
                  <a:srgbClr val="000000"/>
                </a:solidFill>
              </a:rPr>
              <a:t> -P </a:t>
            </a:r>
            <a:r>
              <a:rPr lang="en-US" sz="1400" dirty="0" err="1">
                <a:solidFill>
                  <a:srgbClr val="000000"/>
                </a:solidFill>
              </a:rPr>
              <a:t>nginx:latest</a:t>
            </a:r>
            <a:endParaRPr lang="en-US" sz="1400" dirty="0">
              <a:solidFill>
                <a:srgbClr val="000000"/>
              </a:solidFill>
            </a:endParaRPr>
          </a:p>
          <a:p>
            <a:endParaRPr lang="en-US" sz="1400" dirty="0">
              <a:solidFill>
                <a:srgbClr val="000000"/>
              </a:solidFill>
            </a:endParaRPr>
          </a:p>
          <a:p>
            <a:r>
              <a:rPr lang="en-US" sz="1400" dirty="0" err="1">
                <a:solidFill>
                  <a:srgbClr val="000000"/>
                </a:solidFill>
              </a:rPr>
              <a:t>docker</a:t>
            </a:r>
            <a:r>
              <a:rPr lang="en-US" sz="1400" dirty="0">
                <a:solidFill>
                  <a:srgbClr val="000000"/>
                </a:solidFill>
              </a:rPr>
              <a:t> </a:t>
            </a:r>
            <a:r>
              <a:rPr lang="en-US" sz="1400" dirty="0" err="1">
                <a:solidFill>
                  <a:srgbClr val="000000"/>
                </a:solidFill>
              </a:rPr>
              <a:t>ps</a:t>
            </a:r>
            <a:r>
              <a:rPr lang="en-US" sz="1400" dirty="0">
                <a:solidFill>
                  <a:srgbClr val="000000"/>
                </a:solidFill>
              </a:rPr>
              <a:t> (you will get a port mapped by the </a:t>
            </a:r>
            <a:r>
              <a:rPr lang="en-US" sz="1400" dirty="0" err="1">
                <a:solidFill>
                  <a:srgbClr val="000000"/>
                </a:solidFill>
              </a:rPr>
              <a:t>docker</a:t>
            </a:r>
            <a:r>
              <a:rPr lang="en-US" sz="1400" dirty="0">
                <a:solidFill>
                  <a:srgbClr val="000000"/>
                </a:solidFill>
              </a:rPr>
              <a:t> for you)</a:t>
            </a:r>
          </a:p>
          <a:p>
            <a:endParaRPr lang="en-US" sz="1400" dirty="0">
              <a:solidFill>
                <a:srgbClr val="000000"/>
              </a:solidFill>
            </a:endParaRPr>
          </a:p>
          <a:p>
            <a:r>
              <a:rPr lang="en-US" sz="1400" dirty="0"/>
              <a:t>Go to browser with the Public IP and check the browser output with the exposed port</a:t>
            </a:r>
            <a:endParaRPr lang="en-US" sz="1400" dirty="0">
              <a:solidFill>
                <a:srgbClr val="000000"/>
              </a:solidFill>
            </a:endParaRPr>
          </a:p>
          <a:p>
            <a:pPr marL="0" indent="0">
              <a:buNone/>
            </a:pPr>
            <a:endParaRPr lang="en-US" sz="1400" dirty="0">
              <a:solidFill>
                <a:srgbClr val="000000"/>
              </a:solidFill>
            </a:endParaRPr>
          </a:p>
          <a:p>
            <a:r>
              <a:rPr lang="en-US" sz="1400" dirty="0" err="1">
                <a:solidFill>
                  <a:srgbClr val="000000"/>
                </a:solidFill>
              </a:rPr>
              <a:t>docker</a:t>
            </a:r>
            <a:r>
              <a:rPr lang="en-US" sz="1400" dirty="0">
                <a:solidFill>
                  <a:srgbClr val="000000"/>
                </a:solidFill>
              </a:rPr>
              <a:t> stop </a:t>
            </a:r>
            <a:r>
              <a:rPr lang="en-US" sz="1400" dirty="0" err="1">
                <a:solidFill>
                  <a:srgbClr val="000000"/>
                </a:solidFill>
              </a:rPr>
              <a:t>yogeshserver</a:t>
            </a:r>
            <a:endParaRPr lang="en-US" sz="1400" dirty="0">
              <a:solidFill>
                <a:srgbClr val="000000"/>
              </a:solidFill>
            </a:endParaRPr>
          </a:p>
          <a:p>
            <a:endParaRPr lang="en-US" dirty="0">
              <a:solidFill>
                <a:srgbClr val="000000"/>
              </a:solidFill>
            </a:endParaRPr>
          </a:p>
          <a:p>
            <a:r>
              <a:rPr lang="en-US" sz="1400" dirty="0">
                <a:solidFill>
                  <a:srgbClr val="000000"/>
                </a:solidFill>
              </a:rPr>
              <a:t>For LINUX (</a:t>
            </a:r>
            <a:r>
              <a:rPr lang="en-US" sz="1400" dirty="0" err="1">
                <a:solidFill>
                  <a:srgbClr val="000000"/>
                </a:solidFill>
              </a:rPr>
              <a:t>elinks</a:t>
            </a:r>
            <a:r>
              <a:rPr lang="en-US" sz="1400" dirty="0">
                <a:solidFill>
                  <a:srgbClr val="000000"/>
                </a:solidFill>
              </a:rPr>
              <a:t> is the </a:t>
            </a:r>
            <a:r>
              <a:rPr lang="en-US" sz="1400" dirty="0" err="1">
                <a:solidFill>
                  <a:srgbClr val="000000"/>
                </a:solidFill>
              </a:rPr>
              <a:t>linux</a:t>
            </a:r>
            <a:r>
              <a:rPr lang="en-US" sz="1400" dirty="0">
                <a:solidFill>
                  <a:srgbClr val="000000"/>
                </a:solidFill>
              </a:rPr>
              <a:t> browser):</a:t>
            </a:r>
          </a:p>
          <a:p>
            <a:r>
              <a:rPr lang="en-US" sz="1400" dirty="0" err="1">
                <a:solidFill>
                  <a:srgbClr val="000000"/>
                </a:solidFill>
              </a:rPr>
              <a:t>elinks</a:t>
            </a:r>
            <a:r>
              <a:rPr lang="en-US" sz="1400" dirty="0">
                <a:solidFill>
                  <a:srgbClr val="000000"/>
                </a:solidFill>
              </a:rPr>
              <a:t> http://localhost:&lt;mapped port&gt;</a:t>
            </a:r>
          </a:p>
          <a:p>
            <a:endParaRPr lang="en-US" sz="1400" dirty="0">
              <a:solidFill>
                <a:srgbClr val="000000"/>
              </a:solidFill>
            </a:endParaRPr>
          </a:p>
        </p:txBody>
      </p:sp>
      <p:sp>
        <p:nvSpPr>
          <p:cNvPr id="2" name="Title 1"/>
          <p:cNvSpPr>
            <a:spLocks noGrp="1"/>
          </p:cNvSpPr>
          <p:nvPr>
            <p:ph type="title"/>
          </p:nvPr>
        </p:nvSpPr>
        <p:spPr>
          <a:xfrm>
            <a:off x="1539903" y="419100"/>
            <a:ext cx="8229600" cy="838200"/>
          </a:xfrm>
        </p:spPr>
        <p:txBody>
          <a:bodyPr>
            <a:normAutofit/>
          </a:bodyPr>
          <a:lstStyle/>
          <a:p>
            <a:r>
              <a:rPr lang="en-US" dirty="0"/>
              <a:t>Docker Ports and Volumes</a:t>
            </a:r>
            <a:endParaRPr lang="en-GB" dirty="0"/>
          </a:p>
        </p:txBody>
      </p:sp>
      <p:sp>
        <p:nvSpPr>
          <p:cNvPr id="5" name="Slide Number Placeholder 4"/>
          <p:cNvSpPr>
            <a:spLocks noGrp="1"/>
          </p:cNvSpPr>
          <p:nvPr>
            <p:ph type="sldNum" sz="quarter" idx="12"/>
          </p:nvPr>
        </p:nvSpPr>
        <p:spPr/>
        <p:txBody>
          <a:bodyPr/>
          <a:lstStyle/>
          <a:p>
            <a:fld id="{13F480B4-4699-41FE-89A7-96EFD1001786}" type="slidenum">
              <a:rPr lang="en-US" smtClean="0"/>
              <a:t>12</a:t>
            </a:fld>
            <a:endParaRPr lang="en-US"/>
          </a:p>
        </p:txBody>
      </p:sp>
      <p:sp>
        <p:nvSpPr>
          <p:cNvPr id="4" name="Footer Placeholder 3"/>
          <p:cNvSpPr>
            <a:spLocks noGrp="1"/>
          </p:cNvSpPr>
          <p:nvPr>
            <p:ph type="ftr" sz="quarter" idx="11"/>
          </p:nvPr>
        </p:nvSpPr>
        <p:spPr/>
        <p:txBody>
          <a:bodyPr/>
          <a:lstStyle/>
          <a:p>
            <a:r>
              <a:rPr lang="en-US"/>
              <a:t>Copyright  © Thinknyx Technologies</a:t>
            </a:r>
            <a:endParaRPr lang="en-US" dirty="0"/>
          </a:p>
        </p:txBody>
      </p:sp>
    </p:spTree>
    <p:extLst>
      <p:ext uri="{BB962C8B-B14F-4D97-AF65-F5344CB8AC3E}">
        <p14:creationId xmlns:p14="http://schemas.microsoft.com/office/powerpoint/2010/main" val="14819132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5843" y="2038847"/>
            <a:ext cx="8458200" cy="4953000"/>
          </a:xfrm>
        </p:spPr>
        <p:txBody>
          <a:bodyPr>
            <a:normAutofit/>
          </a:bodyPr>
          <a:lstStyle/>
          <a:p>
            <a:endParaRPr lang="en-US" dirty="0"/>
          </a:p>
          <a:p>
            <a:r>
              <a:rPr lang="en-US" sz="1400" dirty="0">
                <a:solidFill>
                  <a:srgbClr val="000000"/>
                </a:solidFill>
              </a:rPr>
              <a:t>But how to bound the container with a </a:t>
            </a:r>
            <a:r>
              <a:rPr lang="en-US" sz="1400" dirty="0" err="1">
                <a:solidFill>
                  <a:srgbClr val="000000"/>
                </a:solidFill>
              </a:rPr>
              <a:t>particulat</a:t>
            </a:r>
            <a:r>
              <a:rPr lang="en-US" sz="1400" dirty="0">
                <a:solidFill>
                  <a:srgbClr val="000000"/>
                </a:solidFill>
              </a:rPr>
              <a:t> port:</a:t>
            </a:r>
          </a:p>
          <a:p>
            <a:endParaRPr lang="en-US" sz="1400" dirty="0">
              <a:solidFill>
                <a:srgbClr val="000000"/>
              </a:solidFill>
            </a:endParaRPr>
          </a:p>
          <a:p>
            <a:r>
              <a:rPr lang="en-US" sz="1400" dirty="0" err="1">
                <a:solidFill>
                  <a:srgbClr val="000000"/>
                </a:solidFill>
              </a:rPr>
              <a:t>docker</a:t>
            </a:r>
            <a:r>
              <a:rPr lang="en-US" sz="1400" dirty="0">
                <a:solidFill>
                  <a:srgbClr val="000000"/>
                </a:solidFill>
              </a:rPr>
              <a:t> run -</a:t>
            </a:r>
            <a:r>
              <a:rPr lang="en-US" sz="1400" dirty="0" err="1">
                <a:solidFill>
                  <a:srgbClr val="000000"/>
                </a:solidFill>
              </a:rPr>
              <a:t>itd</a:t>
            </a:r>
            <a:r>
              <a:rPr lang="en-US" sz="1400" dirty="0">
                <a:solidFill>
                  <a:srgbClr val="000000"/>
                </a:solidFill>
              </a:rPr>
              <a:t> -p 8080:80 </a:t>
            </a:r>
            <a:r>
              <a:rPr lang="en-US" sz="1400" dirty="0" err="1">
                <a:solidFill>
                  <a:srgbClr val="000000"/>
                </a:solidFill>
              </a:rPr>
              <a:t>nginx</a:t>
            </a:r>
            <a:endParaRPr lang="en-US" sz="1400" dirty="0">
              <a:solidFill>
                <a:srgbClr val="000000"/>
              </a:solidFill>
            </a:endParaRPr>
          </a:p>
          <a:p>
            <a:endParaRPr lang="en-US" sz="1400" dirty="0">
              <a:solidFill>
                <a:srgbClr val="000000"/>
              </a:solidFill>
            </a:endParaRPr>
          </a:p>
          <a:p>
            <a:r>
              <a:rPr lang="en-US" sz="1400" dirty="0">
                <a:solidFill>
                  <a:srgbClr val="000000"/>
                </a:solidFill>
              </a:rPr>
              <a:t>Even you can bound multiple ports:</a:t>
            </a:r>
          </a:p>
          <a:p>
            <a:endParaRPr lang="en-US" sz="1400" dirty="0">
              <a:solidFill>
                <a:srgbClr val="000000"/>
              </a:solidFill>
            </a:endParaRPr>
          </a:p>
          <a:p>
            <a:r>
              <a:rPr lang="en-US" sz="1400" dirty="0" err="1">
                <a:solidFill>
                  <a:srgbClr val="000000"/>
                </a:solidFill>
              </a:rPr>
              <a:t>docker</a:t>
            </a:r>
            <a:r>
              <a:rPr lang="en-US" sz="1400" dirty="0">
                <a:solidFill>
                  <a:srgbClr val="000000"/>
                </a:solidFill>
              </a:rPr>
              <a:t> run -</a:t>
            </a:r>
            <a:r>
              <a:rPr lang="en-US" sz="1400" dirty="0" err="1">
                <a:solidFill>
                  <a:srgbClr val="000000"/>
                </a:solidFill>
              </a:rPr>
              <a:t>itd</a:t>
            </a:r>
            <a:r>
              <a:rPr lang="en-US" sz="1400" dirty="0">
                <a:solidFill>
                  <a:srgbClr val="000000"/>
                </a:solidFill>
              </a:rPr>
              <a:t> -p 8080:80 –p 8081:443 </a:t>
            </a:r>
            <a:r>
              <a:rPr lang="en-US" sz="1400" dirty="0" err="1">
                <a:solidFill>
                  <a:srgbClr val="000000"/>
                </a:solidFill>
              </a:rPr>
              <a:t>nginx</a:t>
            </a:r>
            <a:endParaRPr lang="en-US" sz="1400" dirty="0">
              <a:solidFill>
                <a:srgbClr val="000000"/>
              </a:solidFill>
            </a:endParaRPr>
          </a:p>
          <a:p>
            <a:endParaRPr lang="en-US" sz="1400" dirty="0">
              <a:solidFill>
                <a:srgbClr val="000000"/>
              </a:solidFill>
            </a:endParaRPr>
          </a:p>
          <a:p>
            <a:r>
              <a:rPr lang="en-US" sz="1400" dirty="0"/>
              <a:t>Go to browser with the Public IP and check the browser output with the static exposed port</a:t>
            </a:r>
            <a:endParaRPr lang="en-US" sz="1400" dirty="0">
              <a:solidFill>
                <a:srgbClr val="000000"/>
              </a:solidFill>
            </a:endParaRPr>
          </a:p>
          <a:p>
            <a:pPr marL="0" indent="0">
              <a:buNone/>
            </a:pPr>
            <a:endParaRPr lang="en-US" sz="1400" dirty="0">
              <a:solidFill>
                <a:srgbClr val="000000"/>
              </a:solidFill>
            </a:endParaRPr>
          </a:p>
          <a:p>
            <a:r>
              <a:rPr lang="en-US" sz="1400" dirty="0">
                <a:solidFill>
                  <a:srgbClr val="000000"/>
                </a:solidFill>
              </a:rPr>
              <a:t>For Linux: </a:t>
            </a:r>
            <a:r>
              <a:rPr lang="en-US" sz="1400" dirty="0" err="1">
                <a:solidFill>
                  <a:srgbClr val="000000"/>
                </a:solidFill>
              </a:rPr>
              <a:t>elinks</a:t>
            </a:r>
            <a:r>
              <a:rPr lang="en-US" sz="1400" dirty="0">
                <a:solidFill>
                  <a:srgbClr val="000000"/>
                </a:solidFill>
              </a:rPr>
              <a:t> http://&lt;ip&gt;</a:t>
            </a:r>
          </a:p>
          <a:p>
            <a:endParaRPr lang="en-US" sz="1400" dirty="0">
              <a:solidFill>
                <a:srgbClr val="000000"/>
              </a:solidFill>
            </a:endParaRPr>
          </a:p>
          <a:p>
            <a:r>
              <a:rPr lang="en-US" sz="1400" dirty="0">
                <a:solidFill>
                  <a:srgbClr val="000000"/>
                </a:solidFill>
              </a:rPr>
              <a:t>Once done stop and remove the container</a:t>
            </a:r>
          </a:p>
          <a:p>
            <a:endParaRPr lang="en-US" dirty="0">
              <a:solidFill>
                <a:srgbClr val="000000"/>
              </a:solidFill>
            </a:endParaRPr>
          </a:p>
          <a:p>
            <a:endParaRPr lang="en-US" dirty="0">
              <a:solidFill>
                <a:srgbClr val="000000"/>
              </a:solidFill>
            </a:endParaRPr>
          </a:p>
          <a:p>
            <a:pPr lvl="1">
              <a:lnSpc>
                <a:spcPct val="120000"/>
              </a:lnSpc>
              <a:buSzPct val="68000"/>
              <a:defRPr/>
            </a:pPr>
            <a:endParaRPr lang="en-US" sz="1900" dirty="0"/>
          </a:p>
        </p:txBody>
      </p:sp>
      <p:sp>
        <p:nvSpPr>
          <p:cNvPr id="2" name="Title 1"/>
          <p:cNvSpPr>
            <a:spLocks noGrp="1"/>
          </p:cNvSpPr>
          <p:nvPr>
            <p:ph type="title"/>
          </p:nvPr>
        </p:nvSpPr>
        <p:spPr>
          <a:xfrm>
            <a:off x="1865906" y="979336"/>
            <a:ext cx="8229600" cy="838200"/>
          </a:xfrm>
        </p:spPr>
        <p:txBody>
          <a:bodyPr>
            <a:normAutofit/>
          </a:bodyPr>
          <a:lstStyle/>
          <a:p>
            <a:r>
              <a:rPr lang="en-US" dirty="0"/>
              <a:t>Docker Ports and Volumes</a:t>
            </a:r>
            <a:endParaRPr lang="en-GB" dirty="0"/>
          </a:p>
        </p:txBody>
      </p:sp>
      <p:sp>
        <p:nvSpPr>
          <p:cNvPr id="5" name="Slide Number Placeholder 4"/>
          <p:cNvSpPr>
            <a:spLocks noGrp="1"/>
          </p:cNvSpPr>
          <p:nvPr>
            <p:ph type="sldNum" sz="quarter" idx="12"/>
          </p:nvPr>
        </p:nvSpPr>
        <p:spPr/>
        <p:txBody>
          <a:bodyPr/>
          <a:lstStyle/>
          <a:p>
            <a:fld id="{13F480B4-4699-41FE-89A7-96EFD1001786}" type="slidenum">
              <a:rPr lang="en-US" smtClean="0"/>
              <a:t>13</a:t>
            </a:fld>
            <a:endParaRPr lang="en-US"/>
          </a:p>
        </p:txBody>
      </p:sp>
      <p:sp>
        <p:nvSpPr>
          <p:cNvPr id="4" name="Footer Placeholder 3"/>
          <p:cNvSpPr>
            <a:spLocks noGrp="1"/>
          </p:cNvSpPr>
          <p:nvPr>
            <p:ph type="ftr" sz="quarter" idx="11"/>
          </p:nvPr>
        </p:nvSpPr>
        <p:spPr/>
        <p:txBody>
          <a:bodyPr/>
          <a:lstStyle/>
          <a:p>
            <a:r>
              <a:rPr lang="en-US"/>
              <a:t>Copyright  © Thinknyx Technologies</a:t>
            </a:r>
            <a:endParaRPr lang="en-US" dirty="0"/>
          </a:p>
        </p:txBody>
      </p:sp>
    </p:spTree>
    <p:extLst>
      <p:ext uri="{BB962C8B-B14F-4D97-AF65-F5344CB8AC3E}">
        <p14:creationId xmlns:p14="http://schemas.microsoft.com/office/powerpoint/2010/main" val="2006276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14</a:t>
            </a:fld>
            <a:endParaRPr lang="en-US"/>
          </a:p>
        </p:txBody>
      </p:sp>
      <p:sp>
        <p:nvSpPr>
          <p:cNvPr id="3" name="Content Placeholder 2"/>
          <p:cNvSpPr>
            <a:spLocks noGrp="1"/>
          </p:cNvSpPr>
          <p:nvPr>
            <p:ph idx="4294967295"/>
          </p:nvPr>
        </p:nvSpPr>
        <p:spPr>
          <a:xfrm>
            <a:off x="942474" y="873688"/>
            <a:ext cx="8458200" cy="5518150"/>
          </a:xfrm>
        </p:spPr>
        <p:txBody>
          <a:bodyPr>
            <a:normAutofit fontScale="85000" lnSpcReduction="20000"/>
          </a:bodyPr>
          <a:lstStyle/>
          <a:p>
            <a:endParaRPr lang="en-US" dirty="0"/>
          </a:p>
          <a:p>
            <a:r>
              <a:rPr lang="en-US" sz="1600" dirty="0">
                <a:solidFill>
                  <a:srgbClr val="000000"/>
                </a:solidFill>
              </a:rPr>
              <a:t>Pull </a:t>
            </a:r>
            <a:r>
              <a:rPr lang="en-US" sz="1600" dirty="0" err="1">
                <a:solidFill>
                  <a:srgbClr val="000000"/>
                </a:solidFill>
              </a:rPr>
              <a:t>nginx</a:t>
            </a:r>
            <a:r>
              <a:rPr lang="en-US" sz="1600" dirty="0">
                <a:solidFill>
                  <a:srgbClr val="000000"/>
                </a:solidFill>
              </a:rPr>
              <a:t> image from Docker hub</a:t>
            </a:r>
          </a:p>
          <a:p>
            <a:endParaRPr lang="en-US" sz="1600" dirty="0">
              <a:solidFill>
                <a:srgbClr val="000000"/>
              </a:solidFill>
            </a:endParaRPr>
          </a:p>
          <a:p>
            <a:r>
              <a:rPr lang="en-US" sz="1600" dirty="0">
                <a:solidFill>
                  <a:srgbClr val="000000"/>
                </a:solidFill>
              </a:rPr>
              <a:t>Case1: Create a container and check the application port</a:t>
            </a:r>
          </a:p>
          <a:p>
            <a:r>
              <a:rPr lang="en-US" sz="1600" dirty="0">
                <a:solidFill>
                  <a:srgbClr val="000000"/>
                </a:solidFill>
              </a:rPr>
              <a:t>Try to access the container from Physical Network using Public IP</a:t>
            </a:r>
          </a:p>
          <a:p>
            <a:endParaRPr lang="en-US" sz="1600" dirty="0">
              <a:solidFill>
                <a:srgbClr val="000000"/>
              </a:solidFill>
            </a:endParaRPr>
          </a:p>
          <a:p>
            <a:r>
              <a:rPr lang="en-US" sz="1600" dirty="0">
                <a:solidFill>
                  <a:srgbClr val="000000"/>
                </a:solidFill>
              </a:rPr>
              <a:t>Case2: Create a container using Random port method (-P) </a:t>
            </a:r>
          </a:p>
          <a:p>
            <a:r>
              <a:rPr lang="en-US" sz="1600" dirty="0">
                <a:solidFill>
                  <a:srgbClr val="000000"/>
                </a:solidFill>
              </a:rPr>
              <a:t>Try to access the container from Physical Network using Public IP on Random port listed in the output</a:t>
            </a:r>
          </a:p>
          <a:p>
            <a:endParaRPr lang="en-US" sz="1600" dirty="0">
              <a:solidFill>
                <a:srgbClr val="000000"/>
              </a:solidFill>
            </a:endParaRPr>
          </a:p>
          <a:p>
            <a:r>
              <a:rPr lang="en-US" sz="1600" dirty="0">
                <a:solidFill>
                  <a:srgbClr val="000000"/>
                </a:solidFill>
              </a:rPr>
              <a:t>Case3: Create a container using Static port method (-p), use static port number 85</a:t>
            </a:r>
          </a:p>
          <a:p>
            <a:r>
              <a:rPr lang="en-US" sz="1600" dirty="0">
                <a:solidFill>
                  <a:srgbClr val="000000"/>
                </a:solidFill>
              </a:rPr>
              <a:t>Try to access the container from Physical Network using Public IP on Static port listed in the output</a:t>
            </a:r>
          </a:p>
          <a:p>
            <a:endParaRPr lang="en-US" sz="1600" dirty="0">
              <a:solidFill>
                <a:srgbClr val="000000"/>
              </a:solidFill>
            </a:endParaRPr>
          </a:p>
          <a:p>
            <a:r>
              <a:rPr lang="en-US" sz="1600" dirty="0">
                <a:solidFill>
                  <a:srgbClr val="000000"/>
                </a:solidFill>
              </a:rPr>
              <a:t>Case4: Now stop a container created in case2, start it back and observe the port number</a:t>
            </a:r>
          </a:p>
          <a:p>
            <a:endParaRPr lang="en-US" sz="1600" dirty="0">
              <a:solidFill>
                <a:srgbClr val="000000"/>
              </a:solidFill>
            </a:endParaRPr>
          </a:p>
          <a:p>
            <a:r>
              <a:rPr lang="en-US" sz="1600" dirty="0">
                <a:solidFill>
                  <a:srgbClr val="000000"/>
                </a:solidFill>
              </a:rPr>
              <a:t>Case5: Next, stop a container created in case3, start it back and notice the port number </a:t>
            </a:r>
          </a:p>
          <a:p>
            <a:endParaRPr lang="en-US" sz="1600" dirty="0">
              <a:solidFill>
                <a:srgbClr val="000000"/>
              </a:solidFill>
            </a:endParaRPr>
          </a:p>
          <a:p>
            <a:r>
              <a:rPr lang="en-US" sz="1600" dirty="0">
                <a:solidFill>
                  <a:srgbClr val="000000"/>
                </a:solidFill>
              </a:rPr>
              <a:t>Once done remove all containers and images</a:t>
            </a:r>
          </a:p>
          <a:p>
            <a:endParaRPr lang="en-US" sz="1400" dirty="0">
              <a:solidFill>
                <a:srgbClr val="000000"/>
              </a:solidFill>
            </a:endParaRPr>
          </a:p>
          <a:p>
            <a:endParaRPr lang="en-US" dirty="0">
              <a:solidFill>
                <a:srgbClr val="000000"/>
              </a:solidFill>
            </a:endParaRPr>
          </a:p>
          <a:p>
            <a:endParaRPr lang="en-US" dirty="0">
              <a:solidFill>
                <a:srgbClr val="000000"/>
              </a:solidFill>
            </a:endParaRPr>
          </a:p>
          <a:p>
            <a:pPr lvl="1">
              <a:lnSpc>
                <a:spcPct val="120000"/>
              </a:lnSpc>
              <a:buSzPct val="68000"/>
              <a:defRPr/>
            </a:pPr>
            <a:endParaRPr lang="en-US" sz="1900" dirty="0"/>
          </a:p>
        </p:txBody>
      </p:sp>
      <p:sp>
        <p:nvSpPr>
          <p:cNvPr id="2" name="Title 1"/>
          <p:cNvSpPr>
            <a:spLocks noGrp="1"/>
          </p:cNvSpPr>
          <p:nvPr>
            <p:ph type="title" idx="4294967295"/>
          </p:nvPr>
        </p:nvSpPr>
        <p:spPr>
          <a:xfrm>
            <a:off x="1443789" y="328753"/>
            <a:ext cx="8229600" cy="838200"/>
          </a:xfrm>
        </p:spPr>
        <p:txBody>
          <a:bodyPr>
            <a:normAutofit/>
          </a:bodyPr>
          <a:lstStyle/>
          <a:p>
            <a:r>
              <a:rPr lang="en-US" dirty="0">
                <a:solidFill>
                  <a:schemeClr val="tx2"/>
                </a:solidFill>
              </a:rPr>
              <a:t>Docker Ports and Volumes</a:t>
            </a:r>
            <a:endParaRPr lang="en-GB" dirty="0">
              <a:solidFill>
                <a:schemeClr val="tx2"/>
              </a:solidFill>
            </a:endParaRPr>
          </a:p>
        </p:txBody>
      </p:sp>
    </p:spTree>
    <p:extLst>
      <p:ext uri="{BB962C8B-B14F-4D97-AF65-F5344CB8AC3E}">
        <p14:creationId xmlns:p14="http://schemas.microsoft.com/office/powerpoint/2010/main" val="23297014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15</a:t>
            </a:fld>
            <a:endParaRPr lang="en-US"/>
          </a:p>
        </p:txBody>
      </p:sp>
      <p:sp>
        <p:nvSpPr>
          <p:cNvPr id="3" name="Content Placeholder 2"/>
          <p:cNvSpPr>
            <a:spLocks noGrp="1"/>
          </p:cNvSpPr>
          <p:nvPr>
            <p:ph idx="4294967295"/>
          </p:nvPr>
        </p:nvSpPr>
        <p:spPr>
          <a:xfrm>
            <a:off x="1586163" y="999561"/>
            <a:ext cx="8458200" cy="4953000"/>
          </a:xfrm>
        </p:spPr>
        <p:txBody>
          <a:bodyPr>
            <a:normAutofit lnSpcReduction="10000"/>
          </a:bodyPr>
          <a:lstStyle/>
          <a:p>
            <a:endParaRPr lang="en-US" dirty="0"/>
          </a:p>
          <a:p>
            <a:r>
              <a:rPr lang="en-US" sz="1400" dirty="0">
                <a:solidFill>
                  <a:srgbClr val="000000"/>
                </a:solidFill>
              </a:rPr>
              <a:t>This section is just to show you how actually persistent volumes are important in </a:t>
            </a:r>
            <a:r>
              <a:rPr lang="en-US" sz="1400" dirty="0" err="1">
                <a:solidFill>
                  <a:srgbClr val="000000"/>
                </a:solidFill>
              </a:rPr>
              <a:t>docker</a:t>
            </a:r>
            <a:r>
              <a:rPr lang="en-US" sz="1400" dirty="0">
                <a:solidFill>
                  <a:srgbClr val="000000"/>
                </a:solidFill>
              </a:rPr>
              <a:t>, we will cover the Volume section later in detail</a:t>
            </a:r>
          </a:p>
          <a:p>
            <a:endParaRPr lang="en-US" sz="1400" dirty="0">
              <a:solidFill>
                <a:srgbClr val="000000"/>
              </a:solidFill>
            </a:endParaRPr>
          </a:p>
          <a:p>
            <a:r>
              <a:rPr lang="en-US" sz="1400" dirty="0">
                <a:solidFill>
                  <a:srgbClr val="000000"/>
                </a:solidFill>
              </a:rPr>
              <a:t>Simple way:</a:t>
            </a:r>
          </a:p>
          <a:p>
            <a:endParaRPr lang="en-US" sz="1400" dirty="0">
              <a:solidFill>
                <a:srgbClr val="000000"/>
              </a:solidFill>
            </a:endParaRPr>
          </a:p>
          <a:p>
            <a:r>
              <a:rPr lang="en-US" sz="1400" dirty="0" err="1">
                <a:solidFill>
                  <a:srgbClr val="000000"/>
                </a:solidFill>
              </a:rPr>
              <a:t>mkdir</a:t>
            </a:r>
            <a:r>
              <a:rPr lang="en-US" sz="1400" dirty="0">
                <a:solidFill>
                  <a:srgbClr val="000000"/>
                </a:solidFill>
              </a:rPr>
              <a:t> /</a:t>
            </a:r>
            <a:r>
              <a:rPr lang="en-US" sz="1400" dirty="0" err="1">
                <a:solidFill>
                  <a:srgbClr val="000000"/>
                </a:solidFill>
              </a:rPr>
              <a:t>mnt</a:t>
            </a:r>
            <a:r>
              <a:rPr lang="en-US" sz="1400" dirty="0">
                <a:solidFill>
                  <a:srgbClr val="000000"/>
                </a:solidFill>
              </a:rPr>
              <a:t>/data</a:t>
            </a:r>
          </a:p>
          <a:p>
            <a:endParaRPr lang="en-US" sz="1400" dirty="0">
              <a:solidFill>
                <a:srgbClr val="000000"/>
              </a:solidFill>
            </a:endParaRPr>
          </a:p>
          <a:p>
            <a:r>
              <a:rPr lang="en-US" sz="1400" dirty="0" err="1">
                <a:solidFill>
                  <a:srgbClr val="000000"/>
                </a:solidFill>
              </a:rPr>
              <a:t>docker</a:t>
            </a:r>
            <a:r>
              <a:rPr lang="en-US" sz="1400" dirty="0">
                <a:solidFill>
                  <a:srgbClr val="000000"/>
                </a:solidFill>
              </a:rPr>
              <a:t> run -d -p 8080:80 --name=</a:t>
            </a:r>
            <a:r>
              <a:rPr lang="en-US" sz="1400" dirty="0" err="1">
                <a:solidFill>
                  <a:srgbClr val="000000"/>
                </a:solidFill>
              </a:rPr>
              <a:t>yogeshserver</a:t>
            </a:r>
            <a:r>
              <a:rPr lang="en-US" sz="1400" dirty="0">
                <a:solidFill>
                  <a:srgbClr val="000000"/>
                </a:solidFill>
              </a:rPr>
              <a:t> -v /</a:t>
            </a:r>
            <a:r>
              <a:rPr lang="en-US" sz="1400" dirty="0" err="1">
                <a:solidFill>
                  <a:srgbClr val="000000"/>
                </a:solidFill>
              </a:rPr>
              <a:t>mnt</a:t>
            </a:r>
            <a:r>
              <a:rPr lang="en-US" sz="1400" dirty="0">
                <a:solidFill>
                  <a:srgbClr val="000000"/>
                </a:solidFill>
              </a:rPr>
              <a:t>/data </a:t>
            </a:r>
            <a:r>
              <a:rPr lang="en-US" sz="1400" dirty="0" err="1">
                <a:solidFill>
                  <a:srgbClr val="000000"/>
                </a:solidFill>
              </a:rPr>
              <a:t>nginx:latest</a:t>
            </a:r>
            <a:endParaRPr lang="en-US" sz="1400" dirty="0">
              <a:solidFill>
                <a:srgbClr val="000000"/>
              </a:solidFill>
            </a:endParaRPr>
          </a:p>
          <a:p>
            <a:endParaRPr lang="en-US" sz="1400" dirty="0">
              <a:solidFill>
                <a:srgbClr val="000000"/>
              </a:solidFill>
            </a:endParaRPr>
          </a:p>
          <a:p>
            <a:r>
              <a:rPr lang="en-US" sz="1400" dirty="0" err="1">
                <a:solidFill>
                  <a:srgbClr val="000000"/>
                </a:solidFill>
              </a:rPr>
              <a:t>docker</a:t>
            </a:r>
            <a:r>
              <a:rPr lang="en-US" sz="1400" dirty="0">
                <a:solidFill>
                  <a:srgbClr val="000000"/>
                </a:solidFill>
              </a:rPr>
              <a:t> exec -it </a:t>
            </a:r>
            <a:r>
              <a:rPr lang="en-US" sz="1400" dirty="0" err="1">
                <a:solidFill>
                  <a:srgbClr val="000000"/>
                </a:solidFill>
              </a:rPr>
              <a:t>yogeshserver</a:t>
            </a:r>
            <a:r>
              <a:rPr lang="en-US" sz="1400" dirty="0">
                <a:solidFill>
                  <a:srgbClr val="000000"/>
                </a:solidFill>
              </a:rPr>
              <a:t> /bin/bash</a:t>
            </a:r>
          </a:p>
          <a:p>
            <a:endParaRPr lang="en-US" sz="1400" dirty="0">
              <a:solidFill>
                <a:srgbClr val="000000"/>
              </a:solidFill>
            </a:endParaRPr>
          </a:p>
          <a:p>
            <a:r>
              <a:rPr lang="en-US" sz="1400" dirty="0" err="1">
                <a:solidFill>
                  <a:srgbClr val="000000"/>
                </a:solidFill>
              </a:rPr>
              <a:t>df</a:t>
            </a:r>
            <a:r>
              <a:rPr lang="en-US" sz="1400" dirty="0">
                <a:solidFill>
                  <a:srgbClr val="000000"/>
                </a:solidFill>
              </a:rPr>
              <a:t> -h</a:t>
            </a:r>
          </a:p>
          <a:p>
            <a:endParaRPr lang="en-US" sz="1400" dirty="0">
              <a:solidFill>
                <a:srgbClr val="000000"/>
              </a:solidFill>
            </a:endParaRPr>
          </a:p>
          <a:p>
            <a:r>
              <a:rPr lang="en-US" sz="1400" dirty="0" err="1">
                <a:solidFill>
                  <a:srgbClr val="000000"/>
                </a:solidFill>
              </a:rPr>
              <a:t>docker</a:t>
            </a:r>
            <a:r>
              <a:rPr lang="en-US" sz="1400" dirty="0">
                <a:solidFill>
                  <a:srgbClr val="000000"/>
                </a:solidFill>
              </a:rPr>
              <a:t> stop &lt;</a:t>
            </a:r>
            <a:r>
              <a:rPr lang="en-US" sz="1400" dirty="0" err="1">
                <a:solidFill>
                  <a:srgbClr val="000000"/>
                </a:solidFill>
              </a:rPr>
              <a:t>conatiner</a:t>
            </a:r>
            <a:r>
              <a:rPr lang="en-US" sz="1400" dirty="0">
                <a:solidFill>
                  <a:srgbClr val="000000"/>
                </a:solidFill>
              </a:rPr>
              <a:t>-id&gt;</a:t>
            </a:r>
          </a:p>
          <a:p>
            <a:endParaRPr lang="en-US" sz="1400" dirty="0">
              <a:solidFill>
                <a:srgbClr val="000000"/>
              </a:solidFill>
            </a:endParaRPr>
          </a:p>
          <a:p>
            <a:endParaRPr lang="en-US" sz="1400" dirty="0">
              <a:solidFill>
                <a:srgbClr val="000000"/>
              </a:solidFill>
            </a:endParaRPr>
          </a:p>
          <a:p>
            <a:endParaRPr lang="en-US" dirty="0">
              <a:solidFill>
                <a:srgbClr val="000000"/>
              </a:solidFill>
            </a:endParaRPr>
          </a:p>
          <a:p>
            <a:endParaRPr lang="en-US" dirty="0">
              <a:solidFill>
                <a:srgbClr val="000000"/>
              </a:solidFill>
            </a:endParaRPr>
          </a:p>
          <a:p>
            <a:pPr lvl="1">
              <a:lnSpc>
                <a:spcPct val="120000"/>
              </a:lnSpc>
              <a:buSzPct val="68000"/>
              <a:defRPr/>
            </a:pPr>
            <a:endParaRPr lang="en-US" sz="1900" dirty="0"/>
          </a:p>
        </p:txBody>
      </p:sp>
      <p:sp>
        <p:nvSpPr>
          <p:cNvPr id="2" name="Title 1"/>
          <p:cNvSpPr>
            <a:spLocks noGrp="1"/>
          </p:cNvSpPr>
          <p:nvPr>
            <p:ph type="title" idx="4294967295"/>
          </p:nvPr>
        </p:nvSpPr>
        <p:spPr>
          <a:xfrm>
            <a:off x="1700463" y="161361"/>
            <a:ext cx="8229600" cy="838200"/>
          </a:xfrm>
        </p:spPr>
        <p:txBody>
          <a:bodyPr>
            <a:normAutofit/>
          </a:bodyPr>
          <a:lstStyle/>
          <a:p>
            <a:r>
              <a:rPr lang="en-US" dirty="0">
                <a:solidFill>
                  <a:schemeClr val="tx2"/>
                </a:solidFill>
              </a:rPr>
              <a:t>Docker Ports and Volumes</a:t>
            </a:r>
            <a:endParaRPr lang="en-GB" dirty="0">
              <a:solidFill>
                <a:schemeClr val="tx2"/>
              </a:solidFill>
            </a:endParaRPr>
          </a:p>
        </p:txBody>
      </p:sp>
    </p:spTree>
    <p:extLst>
      <p:ext uri="{BB962C8B-B14F-4D97-AF65-F5344CB8AC3E}">
        <p14:creationId xmlns:p14="http://schemas.microsoft.com/office/powerpoint/2010/main" val="23719804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16</a:t>
            </a:fld>
            <a:endParaRPr lang="en-US"/>
          </a:p>
        </p:txBody>
      </p:sp>
      <p:sp>
        <p:nvSpPr>
          <p:cNvPr id="3" name="Content Placeholder 2"/>
          <p:cNvSpPr>
            <a:spLocks noGrp="1"/>
          </p:cNvSpPr>
          <p:nvPr>
            <p:ph idx="4294967295"/>
          </p:nvPr>
        </p:nvSpPr>
        <p:spPr>
          <a:xfrm>
            <a:off x="3733800" y="838200"/>
            <a:ext cx="8458200" cy="4953000"/>
          </a:xfrm>
        </p:spPr>
        <p:txBody>
          <a:bodyPr>
            <a:normAutofit lnSpcReduction="10000"/>
          </a:bodyPr>
          <a:lstStyle/>
          <a:p>
            <a:endParaRPr lang="en-US" dirty="0"/>
          </a:p>
          <a:p>
            <a:r>
              <a:rPr lang="en-US" sz="1400" dirty="0">
                <a:solidFill>
                  <a:srgbClr val="000000"/>
                </a:solidFill>
              </a:rPr>
              <a:t>Actual (Bind Mounting Way):</a:t>
            </a:r>
          </a:p>
          <a:p>
            <a:endParaRPr lang="en-US" sz="1400" dirty="0">
              <a:solidFill>
                <a:srgbClr val="000000"/>
              </a:solidFill>
            </a:endParaRPr>
          </a:p>
          <a:p>
            <a:r>
              <a:rPr lang="en-US" sz="1400" dirty="0">
                <a:solidFill>
                  <a:srgbClr val="000000"/>
                </a:solidFill>
              </a:rPr>
              <a:t>cd /</a:t>
            </a:r>
            <a:r>
              <a:rPr lang="en-US" sz="1400" dirty="0" err="1">
                <a:solidFill>
                  <a:srgbClr val="000000"/>
                </a:solidFill>
              </a:rPr>
              <a:t>var</a:t>
            </a:r>
            <a:r>
              <a:rPr lang="en-US" sz="1400" dirty="0">
                <a:solidFill>
                  <a:srgbClr val="000000"/>
                </a:solidFill>
              </a:rPr>
              <a:t>/</a:t>
            </a:r>
            <a:r>
              <a:rPr lang="en-US" sz="1400" dirty="0" err="1">
                <a:solidFill>
                  <a:srgbClr val="000000"/>
                </a:solidFill>
              </a:rPr>
              <a:t>tmp</a:t>
            </a:r>
            <a:endParaRPr lang="en-US" sz="1400" dirty="0">
              <a:solidFill>
                <a:srgbClr val="000000"/>
              </a:solidFill>
            </a:endParaRPr>
          </a:p>
          <a:p>
            <a:r>
              <a:rPr lang="en-US" sz="1400" dirty="0" err="1">
                <a:solidFill>
                  <a:srgbClr val="000000"/>
                </a:solidFill>
              </a:rPr>
              <a:t>mkdir</a:t>
            </a:r>
            <a:r>
              <a:rPr lang="en-US" sz="1400" dirty="0">
                <a:solidFill>
                  <a:srgbClr val="000000"/>
                </a:solidFill>
              </a:rPr>
              <a:t> www</a:t>
            </a:r>
          </a:p>
          <a:p>
            <a:r>
              <a:rPr lang="en-US" sz="1400" dirty="0">
                <a:solidFill>
                  <a:srgbClr val="000000"/>
                </a:solidFill>
              </a:rPr>
              <a:t>vi index.html</a:t>
            </a:r>
          </a:p>
          <a:p>
            <a:endParaRPr lang="en-US" sz="1400" dirty="0">
              <a:solidFill>
                <a:srgbClr val="000000"/>
              </a:solidFill>
            </a:endParaRPr>
          </a:p>
          <a:p>
            <a:r>
              <a:rPr lang="en-US" sz="1400" dirty="0">
                <a:solidFill>
                  <a:srgbClr val="000000"/>
                </a:solidFill>
              </a:rPr>
              <a:t>&lt;HTML&gt;</a:t>
            </a:r>
          </a:p>
          <a:p>
            <a:r>
              <a:rPr lang="en-US" sz="1400" dirty="0">
                <a:solidFill>
                  <a:srgbClr val="000000"/>
                </a:solidFill>
              </a:rPr>
              <a:t>&lt;HEAD&gt;&lt;/HEAD&gt;</a:t>
            </a:r>
          </a:p>
          <a:p>
            <a:r>
              <a:rPr lang="en-US" sz="1400" dirty="0">
                <a:solidFill>
                  <a:srgbClr val="000000"/>
                </a:solidFill>
              </a:rPr>
              <a:t>&lt;BODY&gt;</a:t>
            </a:r>
          </a:p>
          <a:p>
            <a:r>
              <a:rPr lang="en-US" sz="1400" dirty="0">
                <a:solidFill>
                  <a:srgbClr val="000000"/>
                </a:solidFill>
              </a:rPr>
              <a:t>&lt;HR/&gt;</a:t>
            </a:r>
          </a:p>
          <a:p>
            <a:r>
              <a:rPr lang="en-US" sz="1400" dirty="0">
                <a:solidFill>
                  <a:srgbClr val="000000"/>
                </a:solidFill>
              </a:rPr>
              <a:t>THIS IS A TEST PAGE CREATED BY YOGESH</a:t>
            </a:r>
          </a:p>
          <a:p>
            <a:r>
              <a:rPr lang="en-US" sz="1400" dirty="0">
                <a:solidFill>
                  <a:srgbClr val="000000"/>
                </a:solidFill>
              </a:rPr>
              <a:t>&lt;HR/&gt;</a:t>
            </a:r>
          </a:p>
          <a:p>
            <a:r>
              <a:rPr lang="en-US" sz="1400" dirty="0">
                <a:solidFill>
                  <a:srgbClr val="000000"/>
                </a:solidFill>
              </a:rPr>
              <a:t>&lt;/BODY&gt;</a:t>
            </a:r>
          </a:p>
          <a:p>
            <a:r>
              <a:rPr lang="en-US" sz="1400" dirty="0">
                <a:solidFill>
                  <a:srgbClr val="000000"/>
                </a:solidFill>
              </a:rPr>
              <a:t>&lt;/HTML&gt;</a:t>
            </a:r>
          </a:p>
          <a:p>
            <a:endParaRPr lang="en-US" sz="1400" dirty="0">
              <a:solidFill>
                <a:srgbClr val="000000"/>
              </a:solidFill>
            </a:endParaRPr>
          </a:p>
          <a:p>
            <a:endParaRPr lang="en-US" sz="1400" dirty="0">
              <a:solidFill>
                <a:srgbClr val="000000"/>
              </a:solidFill>
            </a:endParaRPr>
          </a:p>
          <a:p>
            <a:endParaRPr lang="en-US" dirty="0">
              <a:solidFill>
                <a:srgbClr val="000000"/>
              </a:solidFill>
            </a:endParaRPr>
          </a:p>
          <a:p>
            <a:endParaRPr lang="en-US" dirty="0">
              <a:solidFill>
                <a:srgbClr val="000000"/>
              </a:solidFill>
            </a:endParaRPr>
          </a:p>
          <a:p>
            <a:pPr lvl="1">
              <a:lnSpc>
                <a:spcPct val="120000"/>
              </a:lnSpc>
              <a:buSzPct val="68000"/>
              <a:defRPr/>
            </a:pPr>
            <a:endParaRPr lang="en-US" sz="1900" dirty="0"/>
          </a:p>
        </p:txBody>
      </p:sp>
      <p:sp>
        <p:nvSpPr>
          <p:cNvPr id="2" name="Title 1"/>
          <p:cNvSpPr>
            <a:spLocks noGrp="1"/>
          </p:cNvSpPr>
          <p:nvPr>
            <p:ph type="title" idx="4294967295"/>
          </p:nvPr>
        </p:nvSpPr>
        <p:spPr>
          <a:xfrm>
            <a:off x="0" y="152400"/>
            <a:ext cx="8229600" cy="838200"/>
          </a:xfrm>
        </p:spPr>
        <p:txBody>
          <a:bodyPr>
            <a:normAutofit/>
          </a:bodyPr>
          <a:lstStyle/>
          <a:p>
            <a:r>
              <a:rPr lang="en-US" dirty="0">
                <a:solidFill>
                  <a:schemeClr val="tx2"/>
                </a:solidFill>
              </a:rPr>
              <a:t>Docker Ports and Volumes</a:t>
            </a:r>
            <a:endParaRPr lang="en-GB" dirty="0">
              <a:solidFill>
                <a:schemeClr val="tx2"/>
              </a:solidFill>
            </a:endParaRPr>
          </a:p>
        </p:txBody>
      </p:sp>
    </p:spTree>
    <p:extLst>
      <p:ext uri="{BB962C8B-B14F-4D97-AF65-F5344CB8AC3E}">
        <p14:creationId xmlns:p14="http://schemas.microsoft.com/office/powerpoint/2010/main" val="2847811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17</a:t>
            </a:fld>
            <a:endParaRPr lang="en-US"/>
          </a:p>
        </p:txBody>
      </p:sp>
      <p:sp>
        <p:nvSpPr>
          <p:cNvPr id="3" name="Content Placeholder 2"/>
          <p:cNvSpPr>
            <a:spLocks noGrp="1"/>
          </p:cNvSpPr>
          <p:nvPr>
            <p:ph idx="4294967295"/>
          </p:nvPr>
        </p:nvSpPr>
        <p:spPr>
          <a:xfrm>
            <a:off x="629653" y="952500"/>
            <a:ext cx="8458200" cy="4953000"/>
          </a:xfrm>
        </p:spPr>
        <p:txBody>
          <a:bodyPr>
            <a:normAutofit/>
          </a:bodyPr>
          <a:lstStyle/>
          <a:p>
            <a:endParaRPr lang="en-US" dirty="0"/>
          </a:p>
          <a:p>
            <a:r>
              <a:rPr lang="en-US" sz="1400" dirty="0">
                <a:solidFill>
                  <a:srgbClr val="000000"/>
                </a:solidFill>
              </a:rPr>
              <a:t>docker run -d -p 8080:80 --name=</a:t>
            </a:r>
            <a:r>
              <a:rPr lang="en-US" sz="1400" dirty="0" err="1">
                <a:solidFill>
                  <a:srgbClr val="000000"/>
                </a:solidFill>
              </a:rPr>
              <a:t>yogeshserver</a:t>
            </a:r>
            <a:r>
              <a:rPr lang="en-US" sz="1400" dirty="0">
                <a:solidFill>
                  <a:srgbClr val="000000"/>
                </a:solidFill>
              </a:rPr>
              <a:t> -v /</a:t>
            </a:r>
            <a:r>
              <a:rPr lang="en-US" sz="1400" dirty="0" err="1">
                <a:solidFill>
                  <a:srgbClr val="000000"/>
                </a:solidFill>
              </a:rPr>
              <a:t>var</a:t>
            </a:r>
            <a:r>
              <a:rPr lang="en-US" sz="1400" dirty="0">
                <a:solidFill>
                  <a:srgbClr val="000000"/>
                </a:solidFill>
              </a:rPr>
              <a:t>/</a:t>
            </a:r>
            <a:r>
              <a:rPr lang="en-US" sz="1400" dirty="0" err="1">
                <a:solidFill>
                  <a:srgbClr val="000000"/>
                </a:solidFill>
              </a:rPr>
              <a:t>tmp</a:t>
            </a:r>
            <a:r>
              <a:rPr lang="en-US" sz="1400" dirty="0">
                <a:solidFill>
                  <a:srgbClr val="000000"/>
                </a:solidFill>
              </a:rPr>
              <a:t>/www:/</a:t>
            </a:r>
            <a:r>
              <a:rPr lang="en-US" sz="1400" dirty="0" err="1">
                <a:solidFill>
                  <a:srgbClr val="000000"/>
                </a:solidFill>
              </a:rPr>
              <a:t>usr</a:t>
            </a:r>
            <a:r>
              <a:rPr lang="en-US" sz="1400" dirty="0">
                <a:solidFill>
                  <a:srgbClr val="000000"/>
                </a:solidFill>
              </a:rPr>
              <a:t>/share/</a:t>
            </a:r>
            <a:r>
              <a:rPr lang="en-US" sz="1400" dirty="0" err="1">
                <a:solidFill>
                  <a:srgbClr val="000000"/>
                </a:solidFill>
              </a:rPr>
              <a:t>nginx</a:t>
            </a:r>
            <a:r>
              <a:rPr lang="en-US" sz="1400" dirty="0">
                <a:solidFill>
                  <a:srgbClr val="000000"/>
                </a:solidFill>
              </a:rPr>
              <a:t>/html </a:t>
            </a:r>
            <a:r>
              <a:rPr lang="en-US" sz="1400" dirty="0" err="1">
                <a:solidFill>
                  <a:srgbClr val="000000"/>
                </a:solidFill>
              </a:rPr>
              <a:t>nginx:latest</a:t>
            </a:r>
            <a:endParaRPr lang="en-US" sz="1400" dirty="0">
              <a:solidFill>
                <a:srgbClr val="000000"/>
              </a:solidFill>
            </a:endParaRPr>
          </a:p>
          <a:p>
            <a:endParaRPr lang="en-US" sz="1400" dirty="0">
              <a:solidFill>
                <a:srgbClr val="000000"/>
              </a:solidFill>
            </a:endParaRPr>
          </a:p>
          <a:p>
            <a:r>
              <a:rPr lang="en-US" sz="1400" dirty="0" err="1">
                <a:solidFill>
                  <a:srgbClr val="000000"/>
                </a:solidFill>
              </a:rPr>
              <a:t>docker</a:t>
            </a:r>
            <a:r>
              <a:rPr lang="en-US" sz="1400" dirty="0">
                <a:solidFill>
                  <a:srgbClr val="000000"/>
                </a:solidFill>
              </a:rPr>
              <a:t> </a:t>
            </a:r>
            <a:r>
              <a:rPr lang="en-US" sz="1400" dirty="0" err="1">
                <a:solidFill>
                  <a:srgbClr val="000000"/>
                </a:solidFill>
              </a:rPr>
              <a:t>ps</a:t>
            </a:r>
            <a:endParaRPr lang="en-US" sz="1400" dirty="0">
              <a:solidFill>
                <a:srgbClr val="000000"/>
              </a:solidFill>
            </a:endParaRPr>
          </a:p>
          <a:p>
            <a:endParaRPr lang="en-US" sz="1400" dirty="0">
              <a:solidFill>
                <a:srgbClr val="000000"/>
              </a:solidFill>
            </a:endParaRPr>
          </a:p>
          <a:p>
            <a:r>
              <a:rPr lang="en-US" sz="1400" dirty="0" err="1">
                <a:solidFill>
                  <a:srgbClr val="000000"/>
                </a:solidFill>
              </a:rPr>
              <a:t>elinks</a:t>
            </a:r>
            <a:r>
              <a:rPr lang="en-US" sz="1400" dirty="0">
                <a:solidFill>
                  <a:srgbClr val="000000"/>
                </a:solidFill>
              </a:rPr>
              <a:t> http://localhost:8080</a:t>
            </a:r>
          </a:p>
          <a:p>
            <a:endParaRPr lang="en-US" sz="1400" dirty="0">
              <a:solidFill>
                <a:srgbClr val="000000"/>
              </a:solidFill>
            </a:endParaRPr>
          </a:p>
          <a:p>
            <a:r>
              <a:rPr lang="en-US" sz="1400" dirty="0">
                <a:solidFill>
                  <a:srgbClr val="000000"/>
                </a:solidFill>
              </a:rPr>
              <a:t>CHANGE THE INDEX file and see the results</a:t>
            </a:r>
          </a:p>
          <a:p>
            <a:endParaRPr lang="en-US" sz="1400" dirty="0">
              <a:solidFill>
                <a:srgbClr val="000000"/>
              </a:solidFill>
            </a:endParaRPr>
          </a:p>
          <a:p>
            <a:r>
              <a:rPr lang="en-US" sz="1400" dirty="0" err="1">
                <a:solidFill>
                  <a:srgbClr val="000000"/>
                </a:solidFill>
              </a:rPr>
              <a:t>elinks</a:t>
            </a:r>
            <a:r>
              <a:rPr lang="en-US" sz="1400" dirty="0">
                <a:solidFill>
                  <a:srgbClr val="000000"/>
                </a:solidFill>
              </a:rPr>
              <a:t> http://localhost:8080</a:t>
            </a:r>
          </a:p>
          <a:p>
            <a:endParaRPr lang="en-US" sz="1400" dirty="0">
              <a:solidFill>
                <a:srgbClr val="000000"/>
              </a:solidFill>
            </a:endParaRPr>
          </a:p>
          <a:p>
            <a:r>
              <a:rPr lang="en-US" sz="1400" dirty="0">
                <a:solidFill>
                  <a:srgbClr val="000000"/>
                </a:solidFill>
              </a:rPr>
              <a:t>We </a:t>
            </a:r>
            <a:r>
              <a:rPr lang="en-US" sz="1400" dirty="0" err="1">
                <a:solidFill>
                  <a:srgbClr val="000000"/>
                </a:solidFill>
              </a:rPr>
              <a:t>dont</a:t>
            </a:r>
            <a:r>
              <a:rPr lang="en-US" sz="1400" dirty="0">
                <a:solidFill>
                  <a:srgbClr val="000000"/>
                </a:solidFill>
              </a:rPr>
              <a:t> have to do anything now inside container, just deal with the VOLUMES mounted outside the container</a:t>
            </a:r>
          </a:p>
          <a:p>
            <a:endParaRPr lang="en-US" sz="1400" dirty="0">
              <a:solidFill>
                <a:srgbClr val="000000"/>
              </a:solidFill>
            </a:endParaRPr>
          </a:p>
          <a:p>
            <a:endParaRPr lang="en-US" dirty="0">
              <a:solidFill>
                <a:srgbClr val="000000"/>
              </a:solidFill>
            </a:endParaRPr>
          </a:p>
          <a:p>
            <a:endParaRPr lang="en-US" dirty="0">
              <a:solidFill>
                <a:srgbClr val="000000"/>
              </a:solidFill>
            </a:endParaRPr>
          </a:p>
          <a:p>
            <a:pPr lvl="1">
              <a:lnSpc>
                <a:spcPct val="120000"/>
              </a:lnSpc>
              <a:buSzPct val="68000"/>
              <a:defRPr/>
            </a:pPr>
            <a:endParaRPr lang="en-US" sz="1900" dirty="0"/>
          </a:p>
        </p:txBody>
      </p:sp>
      <p:sp>
        <p:nvSpPr>
          <p:cNvPr id="2" name="Title 1"/>
          <p:cNvSpPr>
            <a:spLocks noGrp="1"/>
          </p:cNvSpPr>
          <p:nvPr>
            <p:ph type="title" idx="4294967295"/>
          </p:nvPr>
        </p:nvSpPr>
        <p:spPr>
          <a:xfrm>
            <a:off x="0" y="152400"/>
            <a:ext cx="8229600" cy="838200"/>
          </a:xfrm>
        </p:spPr>
        <p:txBody>
          <a:bodyPr>
            <a:normAutofit/>
          </a:bodyPr>
          <a:lstStyle/>
          <a:p>
            <a:r>
              <a:rPr lang="en-US" dirty="0">
                <a:solidFill>
                  <a:schemeClr val="tx2"/>
                </a:solidFill>
              </a:rPr>
              <a:t>Docker Ports and Volumes</a:t>
            </a:r>
            <a:endParaRPr lang="en-GB" dirty="0">
              <a:solidFill>
                <a:schemeClr val="tx2"/>
              </a:solidFill>
            </a:endParaRPr>
          </a:p>
        </p:txBody>
      </p:sp>
    </p:spTree>
    <p:extLst>
      <p:ext uri="{BB962C8B-B14F-4D97-AF65-F5344CB8AC3E}">
        <p14:creationId xmlns:p14="http://schemas.microsoft.com/office/powerpoint/2010/main" val="13095925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18</a:t>
            </a:fld>
            <a:endParaRPr lang="en-US"/>
          </a:p>
        </p:txBody>
      </p:sp>
      <p:sp>
        <p:nvSpPr>
          <p:cNvPr id="3" name="Content Placeholder 2"/>
          <p:cNvSpPr>
            <a:spLocks noGrp="1"/>
          </p:cNvSpPr>
          <p:nvPr>
            <p:ph idx="4294967295"/>
          </p:nvPr>
        </p:nvSpPr>
        <p:spPr>
          <a:xfrm>
            <a:off x="0" y="2603500"/>
            <a:ext cx="8761413" cy="3416300"/>
          </a:xfrm>
        </p:spPr>
        <p:txBody>
          <a:bodyPr/>
          <a:lstStyle/>
          <a:p>
            <a:pPr algn="ctr">
              <a:buNone/>
            </a:pPr>
            <a:endParaRPr lang="en-GB" dirty="0"/>
          </a:p>
          <a:p>
            <a:pPr algn="ctr">
              <a:buNone/>
            </a:pPr>
            <a:endParaRPr lang="en-GB" dirty="0"/>
          </a:p>
          <a:p>
            <a:pPr algn="ctr">
              <a:buNone/>
            </a:pPr>
            <a:endParaRPr lang="en-GB" dirty="0"/>
          </a:p>
          <a:p>
            <a:pPr algn="ctr">
              <a:buNone/>
            </a:pPr>
            <a:r>
              <a:rPr lang="en-GB" sz="3600" u="sng" dirty="0"/>
              <a:t>Building Images</a:t>
            </a:r>
            <a:endParaRPr lang="en-GB" sz="2800" dirty="0"/>
          </a:p>
        </p:txBody>
      </p:sp>
    </p:spTree>
    <p:extLst>
      <p:ext uri="{BB962C8B-B14F-4D97-AF65-F5344CB8AC3E}">
        <p14:creationId xmlns:p14="http://schemas.microsoft.com/office/powerpoint/2010/main" val="24221836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19</a:t>
            </a:fld>
            <a:endParaRPr lang="en-US"/>
          </a:p>
        </p:txBody>
      </p:sp>
      <p:sp>
        <p:nvSpPr>
          <p:cNvPr id="3" name="Content Placeholder 2"/>
          <p:cNvSpPr>
            <a:spLocks noGrp="1"/>
          </p:cNvSpPr>
          <p:nvPr>
            <p:ph idx="4294967295"/>
          </p:nvPr>
        </p:nvSpPr>
        <p:spPr>
          <a:xfrm>
            <a:off x="1686828" y="2138797"/>
            <a:ext cx="8458200" cy="4953000"/>
          </a:xfrm>
        </p:spPr>
        <p:txBody>
          <a:bodyPr>
            <a:normAutofit/>
          </a:bodyPr>
          <a:lstStyle/>
          <a:p>
            <a:endParaRPr lang="en-US" dirty="0"/>
          </a:p>
          <a:p>
            <a:r>
              <a:rPr lang="en-US" sz="1400" dirty="0"/>
              <a:t> Let’s have a Use Case:</a:t>
            </a:r>
          </a:p>
          <a:p>
            <a:endParaRPr lang="en-US" sz="1400" dirty="0"/>
          </a:p>
          <a:p>
            <a:pPr lvl="1">
              <a:lnSpc>
                <a:spcPct val="120000"/>
              </a:lnSpc>
              <a:buSzPct val="68000"/>
              <a:defRPr/>
            </a:pPr>
            <a:r>
              <a:rPr lang="en-US" sz="1400" dirty="0"/>
              <a:t>We will build an image that has </a:t>
            </a:r>
            <a:r>
              <a:rPr lang="en-US" sz="1400" dirty="0" err="1"/>
              <a:t>httpd</a:t>
            </a:r>
            <a:r>
              <a:rPr lang="en-US" sz="1400" dirty="0"/>
              <a:t>.</a:t>
            </a:r>
          </a:p>
          <a:p>
            <a:pPr marL="393192" lvl="1" indent="0">
              <a:lnSpc>
                <a:spcPct val="120000"/>
              </a:lnSpc>
              <a:buSzPct val="68000"/>
              <a:buNone/>
              <a:defRPr/>
            </a:pPr>
            <a:endParaRPr lang="en-US" sz="1400" dirty="0"/>
          </a:p>
          <a:p>
            <a:pPr lvl="1">
              <a:lnSpc>
                <a:spcPct val="120000"/>
              </a:lnSpc>
              <a:buSzPct val="68000"/>
              <a:defRPr/>
            </a:pPr>
            <a:r>
              <a:rPr lang="en-US" sz="1400" dirty="0"/>
              <a:t>First, we will do it manually with docker commit.</a:t>
            </a:r>
          </a:p>
          <a:p>
            <a:pPr marL="393192" lvl="1" indent="0">
              <a:lnSpc>
                <a:spcPct val="120000"/>
              </a:lnSpc>
              <a:buSzPct val="68000"/>
              <a:buNone/>
              <a:defRPr/>
            </a:pPr>
            <a:endParaRPr lang="en-US" sz="1400" dirty="0"/>
          </a:p>
          <a:p>
            <a:pPr lvl="1">
              <a:lnSpc>
                <a:spcPct val="120000"/>
              </a:lnSpc>
              <a:buSzPct val="68000"/>
              <a:defRPr/>
            </a:pPr>
            <a:r>
              <a:rPr lang="en-US" sz="1400" dirty="0"/>
              <a:t>Then, we will use a Dockerfile and “docker build”.</a:t>
            </a:r>
          </a:p>
          <a:p>
            <a:pPr lvl="1">
              <a:lnSpc>
                <a:spcPct val="120000"/>
              </a:lnSpc>
              <a:buSzPct val="68000"/>
              <a:defRPr/>
            </a:pPr>
            <a:endParaRPr lang="en-US" dirty="0"/>
          </a:p>
        </p:txBody>
      </p:sp>
      <p:sp>
        <p:nvSpPr>
          <p:cNvPr id="2" name="Title 1"/>
          <p:cNvSpPr>
            <a:spLocks noGrp="1"/>
          </p:cNvSpPr>
          <p:nvPr>
            <p:ph type="title" idx="4294967295"/>
          </p:nvPr>
        </p:nvSpPr>
        <p:spPr>
          <a:xfrm>
            <a:off x="1001261" y="260472"/>
            <a:ext cx="8229600" cy="838200"/>
          </a:xfrm>
        </p:spPr>
        <p:txBody>
          <a:bodyPr>
            <a:normAutofit/>
          </a:bodyPr>
          <a:lstStyle/>
          <a:p>
            <a:r>
              <a:rPr lang="en-US" dirty="0">
                <a:solidFill>
                  <a:schemeClr val="tx2"/>
                </a:solidFill>
              </a:rPr>
              <a:t>Building Images Interactively</a:t>
            </a:r>
            <a:endParaRPr lang="en-GB" dirty="0">
              <a:solidFill>
                <a:schemeClr val="tx2"/>
              </a:solidFill>
            </a:endParaRPr>
          </a:p>
        </p:txBody>
      </p:sp>
    </p:spTree>
    <p:extLst>
      <p:ext uri="{BB962C8B-B14F-4D97-AF65-F5344CB8AC3E}">
        <p14:creationId xmlns:p14="http://schemas.microsoft.com/office/powerpoint/2010/main" val="2027961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1138" y="3941859"/>
            <a:ext cx="2739628" cy="2562308"/>
          </a:xfrm>
        </p:spPr>
        <p:txBody>
          <a:bodyPr>
            <a:normAutofit/>
          </a:bodyPr>
          <a:lstStyle/>
          <a:p>
            <a:r>
              <a:rPr lang="en-GB" sz="1400" dirty="0">
                <a:solidFill>
                  <a:schemeClr val="tx2"/>
                </a:solidFill>
              </a:rPr>
              <a:t>Introduction</a:t>
            </a:r>
          </a:p>
          <a:p>
            <a:endParaRPr lang="en-GB" sz="1400" dirty="0">
              <a:solidFill>
                <a:schemeClr val="tx2"/>
              </a:solidFill>
            </a:endParaRPr>
          </a:p>
          <a:p>
            <a:r>
              <a:rPr lang="en-GB" sz="1400" dirty="0">
                <a:solidFill>
                  <a:schemeClr val="tx2"/>
                </a:solidFill>
              </a:rPr>
              <a:t>Docker Components</a:t>
            </a:r>
          </a:p>
          <a:p>
            <a:endParaRPr lang="en-GB" sz="1400" dirty="0">
              <a:solidFill>
                <a:schemeClr val="tx2"/>
              </a:solidFill>
            </a:endParaRPr>
          </a:p>
          <a:p>
            <a:r>
              <a:rPr lang="en-GB" sz="1400" dirty="0">
                <a:solidFill>
                  <a:schemeClr val="tx2"/>
                </a:solidFill>
              </a:rPr>
              <a:t>Classroom Environment</a:t>
            </a:r>
          </a:p>
          <a:p>
            <a:endParaRPr lang="en-GB" sz="1400" dirty="0">
              <a:solidFill>
                <a:schemeClr val="tx2"/>
              </a:solidFill>
            </a:endParaRPr>
          </a:p>
          <a:p>
            <a:r>
              <a:rPr lang="en-GB" sz="1400" dirty="0">
                <a:solidFill>
                  <a:schemeClr val="tx2"/>
                </a:solidFill>
              </a:rPr>
              <a:t>Containers</a:t>
            </a:r>
          </a:p>
          <a:p>
            <a:endParaRPr lang="en-GB" sz="1400" dirty="0">
              <a:solidFill>
                <a:schemeClr val="tx2"/>
              </a:solidFill>
            </a:endParaRPr>
          </a:p>
        </p:txBody>
      </p:sp>
      <p:sp>
        <p:nvSpPr>
          <p:cNvPr id="2" name="Title 1"/>
          <p:cNvSpPr>
            <a:spLocks noGrp="1"/>
          </p:cNvSpPr>
          <p:nvPr>
            <p:ph type="title"/>
          </p:nvPr>
        </p:nvSpPr>
        <p:spPr>
          <a:xfrm>
            <a:off x="4919605" y="1095474"/>
            <a:ext cx="4570228" cy="1143000"/>
          </a:xfrm>
        </p:spPr>
        <p:txBody>
          <a:bodyPr>
            <a:normAutofit/>
          </a:bodyPr>
          <a:lstStyle/>
          <a:p>
            <a:r>
              <a:rPr lang="en-US" dirty="0"/>
              <a:t>Agenda</a:t>
            </a:r>
            <a:endParaRPr lang="en-GB" dirty="0"/>
          </a:p>
        </p:txBody>
      </p:sp>
      <p:sp>
        <p:nvSpPr>
          <p:cNvPr id="5" name="Slide Number Placeholder 4"/>
          <p:cNvSpPr>
            <a:spLocks noGrp="1"/>
          </p:cNvSpPr>
          <p:nvPr>
            <p:ph type="sldNum" sz="quarter" idx="12"/>
          </p:nvPr>
        </p:nvSpPr>
        <p:spPr/>
        <p:txBody>
          <a:bodyPr/>
          <a:lstStyle/>
          <a:p>
            <a:fld id="{13F480B4-4699-41FE-89A7-96EFD1001786}" type="slidenum">
              <a:rPr lang="en-US" smtClean="0"/>
              <a:t>2</a:t>
            </a:fld>
            <a:endParaRPr lang="en-US"/>
          </a:p>
        </p:txBody>
      </p:sp>
      <p:sp>
        <p:nvSpPr>
          <p:cNvPr id="6" name="Content Placeholder 2">
            <a:extLst>
              <a:ext uri="{FF2B5EF4-FFF2-40B4-BE49-F238E27FC236}">
                <a16:creationId xmlns:a16="http://schemas.microsoft.com/office/drawing/2014/main" id="{CB56C0C3-4CAF-266A-5292-F606B0E1D4A5}"/>
              </a:ext>
            </a:extLst>
          </p:cNvPr>
          <p:cNvSpPr txBox="1">
            <a:spLocks/>
          </p:cNvSpPr>
          <p:nvPr/>
        </p:nvSpPr>
        <p:spPr>
          <a:xfrm>
            <a:off x="4241157" y="4086308"/>
            <a:ext cx="2739628" cy="256230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GB" sz="1400" dirty="0">
              <a:solidFill>
                <a:schemeClr val="tx2"/>
              </a:solidFill>
            </a:endParaRPr>
          </a:p>
          <a:p>
            <a:r>
              <a:rPr lang="en-GB" sz="1400" dirty="0">
                <a:solidFill>
                  <a:schemeClr val="tx2"/>
                </a:solidFill>
              </a:rPr>
              <a:t>Docker – Images</a:t>
            </a:r>
          </a:p>
          <a:p>
            <a:endParaRPr lang="en-GB" sz="1400" dirty="0">
              <a:solidFill>
                <a:schemeClr val="tx2"/>
              </a:solidFill>
            </a:endParaRPr>
          </a:p>
          <a:p>
            <a:r>
              <a:rPr lang="en-GB" sz="1400" dirty="0">
                <a:solidFill>
                  <a:schemeClr val="tx2"/>
                </a:solidFill>
              </a:rPr>
              <a:t>Docker - Building Images</a:t>
            </a:r>
          </a:p>
          <a:p>
            <a:endParaRPr lang="en-GB" sz="1400" dirty="0">
              <a:solidFill>
                <a:schemeClr val="tx2"/>
              </a:solidFill>
            </a:endParaRPr>
          </a:p>
          <a:p>
            <a:r>
              <a:rPr lang="en-GB" sz="1400" dirty="0">
                <a:solidFill>
                  <a:schemeClr val="tx2"/>
                </a:solidFill>
              </a:rPr>
              <a:t>Deep Dive – Images</a:t>
            </a:r>
          </a:p>
          <a:p>
            <a:endParaRPr lang="en-GB" sz="1400" dirty="0">
              <a:solidFill>
                <a:schemeClr val="tx2"/>
              </a:solidFill>
            </a:endParaRPr>
          </a:p>
        </p:txBody>
      </p:sp>
      <p:sp>
        <p:nvSpPr>
          <p:cNvPr id="7" name="Content Placeholder 2">
            <a:extLst>
              <a:ext uri="{FF2B5EF4-FFF2-40B4-BE49-F238E27FC236}">
                <a16:creationId xmlns:a16="http://schemas.microsoft.com/office/drawing/2014/main" id="{91526FE6-EC5A-EE71-0C32-2B623BDD5187}"/>
              </a:ext>
            </a:extLst>
          </p:cNvPr>
          <p:cNvSpPr txBox="1">
            <a:spLocks/>
          </p:cNvSpPr>
          <p:nvPr/>
        </p:nvSpPr>
        <p:spPr>
          <a:xfrm>
            <a:off x="8806991" y="3941859"/>
            <a:ext cx="2739628" cy="256230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GB" sz="1400" dirty="0">
              <a:solidFill>
                <a:schemeClr val="tx2"/>
              </a:solidFill>
            </a:endParaRPr>
          </a:p>
          <a:p>
            <a:r>
              <a:rPr lang="en-GB" sz="1400" dirty="0">
                <a:solidFill>
                  <a:schemeClr val="tx2"/>
                </a:solidFill>
              </a:rPr>
              <a:t>Deep Dive – Containers</a:t>
            </a:r>
          </a:p>
          <a:p>
            <a:endParaRPr lang="en-GB" sz="1400" dirty="0">
              <a:solidFill>
                <a:schemeClr val="tx2"/>
              </a:solidFill>
            </a:endParaRPr>
          </a:p>
          <a:p>
            <a:r>
              <a:rPr lang="en-GB" sz="1400" dirty="0">
                <a:solidFill>
                  <a:schemeClr val="tx2"/>
                </a:solidFill>
              </a:rPr>
              <a:t>Container Network Model</a:t>
            </a:r>
          </a:p>
          <a:p>
            <a:endParaRPr lang="en-GB" sz="1400" dirty="0">
              <a:solidFill>
                <a:schemeClr val="tx2"/>
              </a:solidFill>
            </a:endParaRPr>
          </a:p>
          <a:p>
            <a:r>
              <a:rPr lang="en-GB" sz="1400" dirty="0">
                <a:solidFill>
                  <a:schemeClr val="tx2"/>
                </a:solidFill>
              </a:rPr>
              <a:t>Docker Volumes</a:t>
            </a:r>
          </a:p>
        </p:txBody>
      </p:sp>
      <p:sp>
        <p:nvSpPr>
          <p:cNvPr id="8" name="TextBox 7">
            <a:extLst>
              <a:ext uri="{FF2B5EF4-FFF2-40B4-BE49-F238E27FC236}">
                <a16:creationId xmlns:a16="http://schemas.microsoft.com/office/drawing/2014/main" id="{7F2C1E46-57AB-B7DD-BDFC-7C908C0B5042}"/>
              </a:ext>
            </a:extLst>
          </p:cNvPr>
          <p:cNvSpPr txBox="1"/>
          <p:nvPr/>
        </p:nvSpPr>
        <p:spPr>
          <a:xfrm>
            <a:off x="636105" y="3069203"/>
            <a:ext cx="1121134" cy="369332"/>
          </a:xfrm>
          <a:prstGeom prst="rect">
            <a:avLst/>
          </a:prstGeom>
          <a:noFill/>
        </p:spPr>
        <p:txBody>
          <a:bodyPr wrap="square" rtlCol="0">
            <a:spAutoFit/>
          </a:bodyPr>
          <a:lstStyle/>
          <a:p>
            <a:r>
              <a:rPr lang="en-US" dirty="0"/>
              <a:t>DAY - 1</a:t>
            </a:r>
            <a:endParaRPr lang="en-IN" dirty="0"/>
          </a:p>
        </p:txBody>
      </p:sp>
      <p:sp>
        <p:nvSpPr>
          <p:cNvPr id="9" name="TextBox 8">
            <a:extLst>
              <a:ext uri="{FF2B5EF4-FFF2-40B4-BE49-F238E27FC236}">
                <a16:creationId xmlns:a16="http://schemas.microsoft.com/office/drawing/2014/main" id="{3DBC2109-93C8-EFD2-53E5-5E2D1D74057A}"/>
              </a:ext>
            </a:extLst>
          </p:cNvPr>
          <p:cNvSpPr txBox="1"/>
          <p:nvPr/>
        </p:nvSpPr>
        <p:spPr>
          <a:xfrm>
            <a:off x="4764157" y="3059668"/>
            <a:ext cx="1121134" cy="369332"/>
          </a:xfrm>
          <a:prstGeom prst="rect">
            <a:avLst/>
          </a:prstGeom>
          <a:noFill/>
        </p:spPr>
        <p:txBody>
          <a:bodyPr wrap="square" rtlCol="0">
            <a:spAutoFit/>
          </a:bodyPr>
          <a:lstStyle/>
          <a:p>
            <a:r>
              <a:rPr lang="en-US" dirty="0"/>
              <a:t>DAY - 2</a:t>
            </a:r>
            <a:endParaRPr lang="en-IN" dirty="0"/>
          </a:p>
        </p:txBody>
      </p:sp>
      <p:sp>
        <p:nvSpPr>
          <p:cNvPr id="10" name="TextBox 9">
            <a:extLst>
              <a:ext uri="{FF2B5EF4-FFF2-40B4-BE49-F238E27FC236}">
                <a16:creationId xmlns:a16="http://schemas.microsoft.com/office/drawing/2014/main" id="{36C50873-1A6E-5B52-6E3F-4D10BF7EA49F}"/>
              </a:ext>
            </a:extLst>
          </p:cNvPr>
          <p:cNvSpPr txBox="1"/>
          <p:nvPr/>
        </p:nvSpPr>
        <p:spPr>
          <a:xfrm>
            <a:off x="9489833" y="3069203"/>
            <a:ext cx="1121134" cy="369332"/>
          </a:xfrm>
          <a:prstGeom prst="rect">
            <a:avLst/>
          </a:prstGeom>
          <a:noFill/>
        </p:spPr>
        <p:txBody>
          <a:bodyPr wrap="square" rtlCol="0">
            <a:spAutoFit/>
          </a:bodyPr>
          <a:lstStyle/>
          <a:p>
            <a:r>
              <a:rPr lang="en-US" dirty="0"/>
              <a:t>DAY - 3</a:t>
            </a:r>
            <a:endParaRPr lang="en-IN" dirty="0"/>
          </a:p>
        </p:txBody>
      </p:sp>
      <p:pic>
        <p:nvPicPr>
          <p:cNvPr id="11" name="Picture 10">
            <a:extLst>
              <a:ext uri="{FF2B5EF4-FFF2-40B4-BE49-F238E27FC236}">
                <a16:creationId xmlns:a16="http://schemas.microsoft.com/office/drawing/2014/main" id="{A0DAB61B-37A8-1EFF-9A5E-6CA7DDBE79AA}"/>
              </a:ext>
            </a:extLst>
          </p:cNvPr>
          <p:cNvPicPr>
            <a:picLocks noChangeAspect="1"/>
          </p:cNvPicPr>
          <p:nvPr/>
        </p:nvPicPr>
        <p:blipFill>
          <a:blip r:embed="rId3" cstate="print">
            <a:extLst>
              <a:ext uri="{BEBA8EAE-BF5A-486C-A8C5-ECC9F3942E4B}">
                <a14:imgProps xmlns:a14="http://schemas.microsoft.com/office/drawing/2010/main">
                  <a14:imgLayer r:embed="rId4">
                    <a14:imgEffect>
                      <a14:sharpenSoften amount="-49000"/>
                    </a14:imgEffect>
                  </a14:imgLayer>
                </a14:imgProps>
              </a:ext>
              <a:ext uri="{28A0092B-C50C-407E-A947-70E740481C1C}">
                <a14:useLocalDpi xmlns:a14="http://schemas.microsoft.com/office/drawing/2010/main" val="0"/>
              </a:ext>
            </a:extLst>
          </a:blip>
          <a:stretch>
            <a:fillRect/>
          </a:stretch>
        </p:blipFill>
        <p:spPr>
          <a:xfrm>
            <a:off x="10770927" y="6513164"/>
            <a:ext cx="1413190" cy="319651"/>
          </a:xfrm>
          <a:prstGeom prst="rect">
            <a:avLst/>
          </a:prstGeom>
          <a:effectLst/>
        </p:spPr>
      </p:pic>
    </p:spTree>
    <p:extLst>
      <p:ext uri="{BB962C8B-B14F-4D97-AF65-F5344CB8AC3E}">
        <p14:creationId xmlns:p14="http://schemas.microsoft.com/office/powerpoint/2010/main" val="34805996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20</a:t>
            </a:fld>
            <a:endParaRPr lang="en-US"/>
          </a:p>
        </p:txBody>
      </p:sp>
      <p:sp>
        <p:nvSpPr>
          <p:cNvPr id="3" name="Content Placeholder 2"/>
          <p:cNvSpPr>
            <a:spLocks noGrp="1"/>
          </p:cNvSpPr>
          <p:nvPr>
            <p:ph idx="4294967295"/>
          </p:nvPr>
        </p:nvSpPr>
        <p:spPr>
          <a:xfrm>
            <a:off x="2243977" y="1609271"/>
            <a:ext cx="8458200" cy="4953000"/>
          </a:xfrm>
        </p:spPr>
        <p:txBody>
          <a:bodyPr>
            <a:normAutofit lnSpcReduction="10000"/>
          </a:bodyPr>
          <a:lstStyle/>
          <a:p>
            <a:endParaRPr lang="en-US" dirty="0"/>
          </a:p>
          <a:p>
            <a:r>
              <a:rPr lang="en-US" sz="1400" dirty="0"/>
              <a:t>Let’s start from base image “centos”:</a:t>
            </a:r>
          </a:p>
          <a:p>
            <a:pPr>
              <a:buNone/>
            </a:pPr>
            <a:r>
              <a:rPr lang="en-US" sz="1400" dirty="0"/>
              <a:t>	</a:t>
            </a:r>
            <a:r>
              <a:rPr lang="en-US" sz="1400" dirty="0" err="1"/>
              <a:t>docker</a:t>
            </a:r>
            <a:r>
              <a:rPr lang="en-US" sz="1400" dirty="0"/>
              <a:t> run -it centos</a:t>
            </a:r>
          </a:p>
          <a:p>
            <a:pPr>
              <a:buNone/>
            </a:pPr>
            <a:r>
              <a:rPr lang="en-US" sz="1400" dirty="0"/>
              <a:t>	 yum install –y </a:t>
            </a:r>
            <a:r>
              <a:rPr lang="en-US" sz="1400" dirty="0" err="1"/>
              <a:t>httpd</a:t>
            </a:r>
            <a:endParaRPr lang="en-US" sz="1400" dirty="0"/>
          </a:p>
          <a:p>
            <a:pPr>
              <a:buNone/>
            </a:pPr>
            <a:r>
              <a:rPr lang="en-US" sz="1400" dirty="0"/>
              <a:t>	exit</a:t>
            </a:r>
          </a:p>
          <a:p>
            <a:pPr>
              <a:buNone/>
            </a:pPr>
            <a:endParaRPr lang="en-US" sz="1400" dirty="0"/>
          </a:p>
          <a:p>
            <a:pPr lvl="0">
              <a:buClr>
                <a:srgbClr val="92D050"/>
              </a:buClr>
            </a:pPr>
            <a:r>
              <a:rPr lang="en-US" sz="1400" dirty="0">
                <a:solidFill>
                  <a:srgbClr val="000000"/>
                </a:solidFill>
              </a:rPr>
              <a:t>Inspect the changes:</a:t>
            </a:r>
          </a:p>
          <a:p>
            <a:pPr lvl="0">
              <a:buClr>
                <a:srgbClr val="92D050"/>
              </a:buClr>
              <a:buNone/>
            </a:pPr>
            <a:r>
              <a:rPr lang="en-US" sz="1400" dirty="0">
                <a:solidFill>
                  <a:srgbClr val="000000"/>
                </a:solidFill>
              </a:rPr>
              <a:t>	</a:t>
            </a:r>
            <a:r>
              <a:rPr lang="en-US" sz="1400" dirty="0" err="1"/>
              <a:t>docker</a:t>
            </a:r>
            <a:r>
              <a:rPr lang="en-US" sz="1400" dirty="0"/>
              <a:t> diff &lt;</a:t>
            </a:r>
            <a:r>
              <a:rPr lang="en-US" sz="1400" dirty="0" err="1"/>
              <a:t>yourContainerId</a:t>
            </a:r>
            <a:r>
              <a:rPr lang="en-US" sz="1400" dirty="0"/>
              <a:t>&gt;</a:t>
            </a:r>
          </a:p>
          <a:p>
            <a:pPr lvl="0">
              <a:buClr>
                <a:srgbClr val="92D050"/>
              </a:buClr>
              <a:buNone/>
            </a:pPr>
            <a:endParaRPr lang="en-US" sz="1400" dirty="0"/>
          </a:p>
          <a:p>
            <a:pPr lvl="0">
              <a:buClr>
                <a:srgbClr val="92D050"/>
              </a:buClr>
            </a:pPr>
            <a:r>
              <a:rPr lang="en-US" sz="1400" dirty="0">
                <a:solidFill>
                  <a:srgbClr val="000000"/>
                </a:solidFill>
              </a:rPr>
              <a:t>Commit the changes:</a:t>
            </a:r>
          </a:p>
          <a:p>
            <a:pPr lvl="0">
              <a:buClr>
                <a:srgbClr val="92D050"/>
              </a:buClr>
              <a:buNone/>
            </a:pPr>
            <a:r>
              <a:rPr lang="en-US" sz="1400" dirty="0">
                <a:solidFill>
                  <a:srgbClr val="000000"/>
                </a:solidFill>
              </a:rPr>
              <a:t>	</a:t>
            </a:r>
            <a:r>
              <a:rPr lang="en-US" sz="1400" dirty="0" err="1"/>
              <a:t>docker</a:t>
            </a:r>
            <a:r>
              <a:rPr lang="en-US" sz="1400" dirty="0"/>
              <a:t> commit &lt;</a:t>
            </a:r>
            <a:r>
              <a:rPr lang="en-US" sz="1400" dirty="0" err="1"/>
              <a:t>yourContainerId</a:t>
            </a:r>
            <a:r>
              <a:rPr lang="en-US" sz="1400" dirty="0"/>
              <a:t>&gt;</a:t>
            </a:r>
          </a:p>
          <a:p>
            <a:pPr lvl="0">
              <a:buClr>
                <a:srgbClr val="92D050"/>
              </a:buClr>
              <a:buNone/>
            </a:pPr>
            <a:endParaRPr lang="en-US" sz="1400" dirty="0"/>
          </a:p>
          <a:p>
            <a:pPr lvl="0">
              <a:buClr>
                <a:srgbClr val="92D050"/>
              </a:buClr>
              <a:buNone/>
            </a:pPr>
            <a:r>
              <a:rPr lang="en-US" sz="1400" dirty="0"/>
              <a:t>Real way: </a:t>
            </a:r>
          </a:p>
          <a:p>
            <a:pPr lvl="0">
              <a:buClr>
                <a:srgbClr val="92D050"/>
              </a:buClr>
              <a:buNone/>
            </a:pPr>
            <a:r>
              <a:rPr lang="en-US" sz="1400" dirty="0" err="1"/>
              <a:t>docker</a:t>
            </a:r>
            <a:r>
              <a:rPr lang="en-US" sz="1400" dirty="0"/>
              <a:t> commit -m "Added HTTPD" -a "Yogesh </a:t>
            </a:r>
            <a:r>
              <a:rPr lang="en-US" sz="1400" dirty="0" err="1"/>
              <a:t>Raheja</a:t>
            </a:r>
            <a:r>
              <a:rPr lang="en-US" sz="1400" dirty="0"/>
              <a:t>" 1bb937745e8e </a:t>
            </a:r>
            <a:r>
              <a:rPr lang="en-US" sz="1400" dirty="0" err="1"/>
              <a:t>yogeshraheja</a:t>
            </a:r>
            <a:r>
              <a:rPr lang="en-US" sz="1400" dirty="0"/>
              <a:t>/centostesting:v1</a:t>
            </a:r>
          </a:p>
          <a:p>
            <a:pPr lvl="0">
              <a:buClr>
                <a:srgbClr val="92D050"/>
              </a:buClr>
              <a:buNone/>
            </a:pPr>
            <a:endParaRPr lang="en-US" sz="2000" dirty="0"/>
          </a:p>
          <a:p>
            <a:pPr lvl="0">
              <a:buNone/>
            </a:pPr>
            <a:endParaRPr lang="en-US" sz="2800" dirty="0">
              <a:solidFill>
                <a:srgbClr val="000000"/>
              </a:solidFill>
            </a:endParaRPr>
          </a:p>
          <a:p>
            <a:pPr>
              <a:buNone/>
            </a:pPr>
            <a:endParaRPr lang="en-US" sz="2800" dirty="0"/>
          </a:p>
          <a:p>
            <a:pPr>
              <a:buNone/>
            </a:pPr>
            <a:endParaRPr lang="en-US" sz="2800" dirty="0"/>
          </a:p>
          <a:p>
            <a:pPr>
              <a:buNone/>
            </a:pPr>
            <a:endParaRPr lang="en-US" sz="2800" dirty="0"/>
          </a:p>
        </p:txBody>
      </p:sp>
      <p:sp>
        <p:nvSpPr>
          <p:cNvPr id="2" name="Title 1"/>
          <p:cNvSpPr>
            <a:spLocks noGrp="1"/>
          </p:cNvSpPr>
          <p:nvPr>
            <p:ph type="title" idx="4294967295"/>
          </p:nvPr>
        </p:nvSpPr>
        <p:spPr>
          <a:xfrm>
            <a:off x="1439186" y="290231"/>
            <a:ext cx="8229600" cy="838200"/>
          </a:xfrm>
        </p:spPr>
        <p:txBody>
          <a:bodyPr>
            <a:normAutofit/>
          </a:bodyPr>
          <a:lstStyle/>
          <a:p>
            <a:r>
              <a:rPr lang="en-US" dirty="0">
                <a:solidFill>
                  <a:schemeClr val="tx2"/>
                </a:solidFill>
              </a:rPr>
              <a:t>Create a new container</a:t>
            </a:r>
            <a:endParaRPr lang="en-GB" dirty="0">
              <a:solidFill>
                <a:schemeClr val="tx2"/>
              </a:solidFill>
            </a:endParaRPr>
          </a:p>
        </p:txBody>
      </p:sp>
    </p:spTree>
    <p:extLst>
      <p:ext uri="{BB962C8B-B14F-4D97-AF65-F5344CB8AC3E}">
        <p14:creationId xmlns:p14="http://schemas.microsoft.com/office/powerpoint/2010/main" val="5896765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21</a:t>
            </a:fld>
            <a:endParaRPr lang="en-US"/>
          </a:p>
        </p:txBody>
      </p:sp>
      <p:sp>
        <p:nvSpPr>
          <p:cNvPr id="3" name="Content Placeholder 2"/>
          <p:cNvSpPr>
            <a:spLocks noGrp="1"/>
          </p:cNvSpPr>
          <p:nvPr>
            <p:ph idx="4294967295"/>
          </p:nvPr>
        </p:nvSpPr>
        <p:spPr>
          <a:xfrm>
            <a:off x="2389333" y="1743639"/>
            <a:ext cx="8458200" cy="4953000"/>
          </a:xfrm>
        </p:spPr>
        <p:txBody>
          <a:bodyPr>
            <a:normAutofit/>
          </a:bodyPr>
          <a:lstStyle/>
          <a:p>
            <a:endParaRPr lang="en-US" dirty="0"/>
          </a:p>
          <a:p>
            <a:r>
              <a:rPr lang="en-US" sz="1400" dirty="0"/>
              <a:t>Let’s run the new images:</a:t>
            </a:r>
          </a:p>
          <a:p>
            <a:pPr>
              <a:buNone/>
            </a:pPr>
            <a:r>
              <a:rPr lang="en-US" sz="1400" dirty="0"/>
              <a:t>	</a:t>
            </a:r>
            <a:r>
              <a:rPr lang="en-US" sz="1400" dirty="0" err="1"/>
              <a:t>docker</a:t>
            </a:r>
            <a:r>
              <a:rPr lang="en-US" sz="1400" dirty="0"/>
              <a:t> run -it &lt;</a:t>
            </a:r>
            <a:r>
              <a:rPr lang="en-US" sz="1400" dirty="0" err="1"/>
              <a:t>newImageId</a:t>
            </a:r>
            <a:r>
              <a:rPr lang="en-US" sz="1400" dirty="0"/>
              <a:t>&gt;</a:t>
            </a:r>
          </a:p>
          <a:p>
            <a:pPr>
              <a:buNone/>
            </a:pPr>
            <a:r>
              <a:rPr lang="en-US" sz="1400" dirty="0"/>
              <a:t>	rpm –</a:t>
            </a:r>
            <a:r>
              <a:rPr lang="en-US" sz="1400" dirty="0" err="1"/>
              <a:t>qa</a:t>
            </a:r>
            <a:r>
              <a:rPr lang="en-US" sz="1400" dirty="0"/>
              <a:t> | grep –</a:t>
            </a:r>
            <a:r>
              <a:rPr lang="en-US" sz="1400" dirty="0" err="1"/>
              <a:t>i</a:t>
            </a:r>
            <a:r>
              <a:rPr lang="en-US" sz="1400" dirty="0"/>
              <a:t> </a:t>
            </a:r>
            <a:r>
              <a:rPr lang="en-US" sz="1400" dirty="0" err="1"/>
              <a:t>httpd</a:t>
            </a:r>
            <a:endParaRPr lang="en-US" sz="1400" dirty="0"/>
          </a:p>
          <a:p>
            <a:pPr>
              <a:buNone/>
            </a:pPr>
            <a:r>
              <a:rPr lang="en-US" sz="1400" dirty="0"/>
              <a:t>		</a:t>
            </a:r>
          </a:p>
          <a:p>
            <a:pPr lvl="0">
              <a:buClr>
                <a:srgbClr val="92D050"/>
              </a:buClr>
            </a:pPr>
            <a:r>
              <a:rPr lang="en-US" sz="1400" dirty="0">
                <a:solidFill>
                  <a:srgbClr val="000000"/>
                </a:solidFill>
              </a:rPr>
              <a:t>Tagging images:</a:t>
            </a:r>
          </a:p>
          <a:p>
            <a:pPr lvl="0">
              <a:buClr>
                <a:srgbClr val="92D050"/>
              </a:buClr>
              <a:buNone/>
            </a:pPr>
            <a:r>
              <a:rPr lang="en-US" sz="1400" dirty="0">
                <a:solidFill>
                  <a:srgbClr val="000000"/>
                </a:solidFill>
              </a:rPr>
              <a:t>	</a:t>
            </a:r>
            <a:r>
              <a:rPr lang="en-US" sz="1400" dirty="0" err="1"/>
              <a:t>docker</a:t>
            </a:r>
            <a:r>
              <a:rPr lang="en-US" sz="1400" dirty="0"/>
              <a:t> tag &lt;</a:t>
            </a:r>
            <a:r>
              <a:rPr lang="en-US" sz="1400" dirty="0" err="1"/>
              <a:t>newImageId</a:t>
            </a:r>
            <a:r>
              <a:rPr lang="en-US" sz="1400" dirty="0"/>
              <a:t>&gt; </a:t>
            </a:r>
            <a:r>
              <a:rPr lang="en-US" sz="1400" dirty="0" err="1"/>
              <a:t>newhttpd</a:t>
            </a:r>
            <a:endParaRPr lang="en-US" sz="1400" dirty="0"/>
          </a:p>
          <a:p>
            <a:pPr lvl="0">
              <a:buClr>
                <a:srgbClr val="92D050"/>
              </a:buClr>
              <a:buNone/>
            </a:pPr>
            <a:endParaRPr lang="en-US" sz="1400" dirty="0"/>
          </a:p>
          <a:p>
            <a:pPr lvl="0">
              <a:buClr>
                <a:srgbClr val="92D050"/>
              </a:buClr>
            </a:pPr>
            <a:r>
              <a:rPr lang="en-US" sz="1400" dirty="0">
                <a:solidFill>
                  <a:srgbClr val="000000"/>
                </a:solidFill>
              </a:rPr>
              <a:t>Run it using Tag:</a:t>
            </a:r>
          </a:p>
          <a:p>
            <a:pPr lvl="0">
              <a:buClr>
                <a:srgbClr val="92D050"/>
              </a:buClr>
              <a:buNone/>
            </a:pPr>
            <a:r>
              <a:rPr lang="en-US" sz="1400" dirty="0">
                <a:solidFill>
                  <a:srgbClr val="000000"/>
                </a:solidFill>
              </a:rPr>
              <a:t>	</a:t>
            </a:r>
            <a:r>
              <a:rPr lang="en-US" sz="1400" dirty="0" err="1"/>
              <a:t>docker</a:t>
            </a:r>
            <a:r>
              <a:rPr lang="en-US" sz="1400" dirty="0"/>
              <a:t> run -it </a:t>
            </a:r>
            <a:r>
              <a:rPr lang="en-US" sz="1400" dirty="0" err="1"/>
              <a:t>newhttpd</a:t>
            </a:r>
            <a:endParaRPr lang="en-US" sz="1400" dirty="0"/>
          </a:p>
          <a:p>
            <a:pPr lvl="0">
              <a:buClr>
                <a:srgbClr val="92D050"/>
              </a:buClr>
              <a:buNone/>
            </a:pPr>
            <a:endParaRPr lang="en-US" sz="2000" dirty="0"/>
          </a:p>
          <a:p>
            <a:pPr lvl="0">
              <a:buNone/>
            </a:pPr>
            <a:endParaRPr lang="en-US" sz="2800" dirty="0">
              <a:solidFill>
                <a:srgbClr val="000000"/>
              </a:solidFill>
            </a:endParaRPr>
          </a:p>
          <a:p>
            <a:pPr>
              <a:buNone/>
            </a:pPr>
            <a:endParaRPr lang="en-US" sz="2800" dirty="0"/>
          </a:p>
          <a:p>
            <a:pPr>
              <a:buNone/>
            </a:pPr>
            <a:endParaRPr lang="en-US" sz="2800" dirty="0"/>
          </a:p>
          <a:p>
            <a:pPr>
              <a:buNone/>
            </a:pPr>
            <a:endParaRPr lang="en-US" sz="2800" dirty="0"/>
          </a:p>
        </p:txBody>
      </p:sp>
      <p:sp>
        <p:nvSpPr>
          <p:cNvPr id="2" name="Title 1"/>
          <p:cNvSpPr>
            <a:spLocks noGrp="1"/>
          </p:cNvSpPr>
          <p:nvPr>
            <p:ph type="title" idx="4294967295"/>
          </p:nvPr>
        </p:nvSpPr>
        <p:spPr>
          <a:xfrm>
            <a:off x="1884459" y="485029"/>
            <a:ext cx="8229600" cy="838200"/>
          </a:xfrm>
        </p:spPr>
        <p:txBody>
          <a:bodyPr>
            <a:normAutofit/>
          </a:bodyPr>
          <a:lstStyle/>
          <a:p>
            <a:r>
              <a:rPr lang="en-US" dirty="0">
                <a:solidFill>
                  <a:schemeClr val="tx2"/>
                </a:solidFill>
              </a:rPr>
              <a:t>Run &amp; Tag the image</a:t>
            </a:r>
            <a:endParaRPr lang="en-GB" dirty="0">
              <a:solidFill>
                <a:schemeClr val="tx2"/>
              </a:solidFill>
            </a:endParaRPr>
          </a:p>
        </p:txBody>
      </p:sp>
    </p:spTree>
    <p:extLst>
      <p:ext uri="{BB962C8B-B14F-4D97-AF65-F5344CB8AC3E}">
        <p14:creationId xmlns:p14="http://schemas.microsoft.com/office/powerpoint/2010/main" val="6384026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22</a:t>
            </a:fld>
            <a:endParaRPr lang="en-US"/>
          </a:p>
        </p:txBody>
      </p:sp>
      <p:sp>
        <p:nvSpPr>
          <p:cNvPr id="3" name="Content Placeholder 2"/>
          <p:cNvSpPr>
            <a:spLocks noGrp="1"/>
          </p:cNvSpPr>
          <p:nvPr>
            <p:ph idx="4294967295"/>
          </p:nvPr>
        </p:nvSpPr>
        <p:spPr>
          <a:xfrm>
            <a:off x="2262732" y="1905000"/>
            <a:ext cx="8458200" cy="4953000"/>
          </a:xfrm>
        </p:spPr>
        <p:txBody>
          <a:bodyPr>
            <a:normAutofit/>
          </a:bodyPr>
          <a:lstStyle/>
          <a:p>
            <a:endParaRPr lang="en-US" dirty="0"/>
          </a:p>
          <a:p>
            <a:r>
              <a:rPr lang="en-US" sz="1400" dirty="0"/>
              <a:t>A Dockerfile is a build recipe for a Docker image.</a:t>
            </a:r>
          </a:p>
          <a:p>
            <a:endParaRPr lang="en-US" sz="1400" dirty="0"/>
          </a:p>
          <a:p>
            <a:r>
              <a:rPr lang="en-US" sz="1400" dirty="0"/>
              <a:t>It contains a series of instructions telling Docker how an image is constructed.</a:t>
            </a:r>
          </a:p>
          <a:p>
            <a:endParaRPr lang="en-US" sz="1400" dirty="0"/>
          </a:p>
          <a:p>
            <a:r>
              <a:rPr lang="en-US" sz="1400" dirty="0"/>
              <a:t>The “docker build” command builds an image from a Dockerfile.</a:t>
            </a:r>
            <a:endParaRPr lang="en-US" dirty="0"/>
          </a:p>
          <a:p>
            <a:pPr>
              <a:buNone/>
            </a:pPr>
            <a:r>
              <a:rPr lang="en-US" sz="2800" dirty="0"/>
              <a:t>	</a:t>
            </a:r>
            <a:endParaRPr lang="en-US" sz="2000" dirty="0"/>
          </a:p>
          <a:p>
            <a:pPr lvl="0">
              <a:buNone/>
            </a:pPr>
            <a:endParaRPr lang="en-US" sz="2800" dirty="0">
              <a:solidFill>
                <a:srgbClr val="000000"/>
              </a:solidFill>
            </a:endParaRPr>
          </a:p>
          <a:p>
            <a:pPr>
              <a:buNone/>
            </a:pPr>
            <a:endParaRPr lang="en-US" sz="2800" dirty="0"/>
          </a:p>
          <a:p>
            <a:pPr>
              <a:buNone/>
            </a:pPr>
            <a:endParaRPr lang="en-US" sz="2800" dirty="0"/>
          </a:p>
          <a:p>
            <a:pPr>
              <a:buNone/>
            </a:pPr>
            <a:endParaRPr lang="en-US" sz="2800" dirty="0"/>
          </a:p>
        </p:txBody>
      </p:sp>
      <p:sp>
        <p:nvSpPr>
          <p:cNvPr id="2" name="Title 1"/>
          <p:cNvSpPr>
            <a:spLocks noGrp="1"/>
          </p:cNvSpPr>
          <p:nvPr>
            <p:ph type="title" idx="4294967295"/>
          </p:nvPr>
        </p:nvSpPr>
        <p:spPr>
          <a:xfrm>
            <a:off x="2605029" y="371965"/>
            <a:ext cx="8229600" cy="838200"/>
          </a:xfrm>
        </p:spPr>
        <p:txBody>
          <a:bodyPr>
            <a:normAutofit/>
          </a:bodyPr>
          <a:lstStyle/>
          <a:p>
            <a:r>
              <a:rPr lang="en-US" dirty="0">
                <a:solidFill>
                  <a:schemeClr val="tx2"/>
                </a:solidFill>
              </a:rPr>
              <a:t>Dockerfile overview</a:t>
            </a:r>
            <a:endParaRPr lang="en-GB" dirty="0">
              <a:solidFill>
                <a:schemeClr val="tx2"/>
              </a:solidFill>
            </a:endParaRPr>
          </a:p>
        </p:txBody>
      </p:sp>
    </p:spTree>
    <p:extLst>
      <p:ext uri="{BB962C8B-B14F-4D97-AF65-F5344CB8AC3E}">
        <p14:creationId xmlns:p14="http://schemas.microsoft.com/office/powerpoint/2010/main" val="3030398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23</a:t>
            </a:fld>
            <a:endParaRPr lang="en-US"/>
          </a:p>
        </p:txBody>
      </p:sp>
      <p:sp>
        <p:nvSpPr>
          <p:cNvPr id="3" name="Content Placeholder 2"/>
          <p:cNvSpPr>
            <a:spLocks noGrp="1"/>
          </p:cNvSpPr>
          <p:nvPr>
            <p:ph idx="4294967295"/>
          </p:nvPr>
        </p:nvSpPr>
        <p:spPr>
          <a:xfrm>
            <a:off x="3064824" y="1848015"/>
            <a:ext cx="8458200" cy="4953000"/>
          </a:xfrm>
        </p:spPr>
        <p:txBody>
          <a:bodyPr>
            <a:normAutofit/>
          </a:bodyPr>
          <a:lstStyle/>
          <a:p>
            <a:endParaRPr lang="en-US" dirty="0"/>
          </a:p>
          <a:p>
            <a:r>
              <a:rPr lang="en-US" sz="1400" dirty="0"/>
              <a:t>Create a directory to hold our </a:t>
            </a:r>
            <a:r>
              <a:rPr lang="en-US" sz="1400" dirty="0" err="1"/>
              <a:t>Dockerfile</a:t>
            </a:r>
            <a:r>
              <a:rPr lang="en-US" sz="1400" dirty="0"/>
              <a:t>.</a:t>
            </a:r>
          </a:p>
          <a:p>
            <a:pPr marL="109728" indent="0">
              <a:buNone/>
            </a:pPr>
            <a:r>
              <a:rPr lang="en-US" sz="1400" dirty="0"/>
              <a:t>    </a:t>
            </a:r>
            <a:r>
              <a:rPr lang="en-US" sz="1400" dirty="0" err="1"/>
              <a:t>mkdir</a:t>
            </a:r>
            <a:r>
              <a:rPr lang="en-US" sz="1400" dirty="0"/>
              <a:t> </a:t>
            </a:r>
            <a:r>
              <a:rPr lang="en-US" sz="1400" dirty="0" err="1"/>
              <a:t>myimage</a:t>
            </a:r>
            <a:endParaRPr lang="en-US" sz="1400" dirty="0"/>
          </a:p>
          <a:p>
            <a:pPr>
              <a:buNone/>
            </a:pPr>
            <a:endParaRPr lang="en-US" sz="1400" dirty="0"/>
          </a:p>
          <a:p>
            <a:r>
              <a:rPr lang="en-US" sz="1400" dirty="0"/>
              <a:t>Create a Dockerfile inside this directory.</a:t>
            </a:r>
          </a:p>
          <a:p>
            <a:pPr>
              <a:buNone/>
            </a:pPr>
            <a:r>
              <a:rPr lang="en-US" sz="1400" dirty="0"/>
              <a:t>	cd </a:t>
            </a:r>
            <a:r>
              <a:rPr lang="en-US" sz="1400" dirty="0" err="1"/>
              <a:t>myimage</a:t>
            </a:r>
            <a:endParaRPr lang="en-US" sz="1400" dirty="0"/>
          </a:p>
          <a:p>
            <a:pPr>
              <a:buNone/>
            </a:pPr>
            <a:r>
              <a:rPr lang="en-US" sz="1400" dirty="0"/>
              <a:t>	vim Dockerfile</a:t>
            </a:r>
          </a:p>
          <a:p>
            <a:pPr>
              <a:buNone/>
            </a:pPr>
            <a:endParaRPr lang="en-US" sz="1400" dirty="0"/>
          </a:p>
          <a:p>
            <a:r>
              <a:rPr lang="en-US" sz="1400" dirty="0"/>
              <a:t>Write below in our Dockerfile</a:t>
            </a:r>
          </a:p>
          <a:p>
            <a:pPr>
              <a:buNone/>
            </a:pPr>
            <a:r>
              <a:rPr lang="en-US" sz="1400" dirty="0"/>
              <a:t>	FROM centos</a:t>
            </a:r>
          </a:p>
          <a:p>
            <a:pPr>
              <a:buNone/>
            </a:pPr>
            <a:r>
              <a:rPr lang="en-US" sz="1400" dirty="0"/>
              <a:t>	RUN yum update -y</a:t>
            </a:r>
          </a:p>
          <a:p>
            <a:pPr>
              <a:buNone/>
            </a:pPr>
            <a:r>
              <a:rPr lang="en-US" sz="1400" dirty="0"/>
              <a:t>	RUN yum -y install </a:t>
            </a:r>
            <a:r>
              <a:rPr lang="en-US" sz="1400" dirty="0" err="1"/>
              <a:t>httpd</a:t>
            </a:r>
            <a:endParaRPr lang="en-US" sz="1400" dirty="0"/>
          </a:p>
          <a:p>
            <a:pPr>
              <a:buNone/>
            </a:pPr>
            <a:r>
              <a:rPr lang="en-US" sz="2800" dirty="0"/>
              <a:t>	</a:t>
            </a:r>
            <a:endParaRPr lang="en-US" sz="2000" dirty="0"/>
          </a:p>
          <a:p>
            <a:pPr lvl="0">
              <a:buNone/>
            </a:pPr>
            <a:endParaRPr lang="en-US" sz="2800" dirty="0">
              <a:solidFill>
                <a:srgbClr val="000000"/>
              </a:solidFill>
            </a:endParaRPr>
          </a:p>
          <a:p>
            <a:pPr>
              <a:buNone/>
            </a:pPr>
            <a:endParaRPr lang="en-US" sz="2800" dirty="0"/>
          </a:p>
          <a:p>
            <a:pPr>
              <a:buNone/>
            </a:pPr>
            <a:endParaRPr lang="en-US" sz="2800" dirty="0"/>
          </a:p>
          <a:p>
            <a:pPr>
              <a:buNone/>
            </a:pPr>
            <a:endParaRPr lang="en-US" sz="2800" dirty="0"/>
          </a:p>
        </p:txBody>
      </p:sp>
      <p:sp>
        <p:nvSpPr>
          <p:cNvPr id="2" name="Title 1"/>
          <p:cNvSpPr>
            <a:spLocks noGrp="1"/>
          </p:cNvSpPr>
          <p:nvPr>
            <p:ph type="title" idx="4294967295"/>
          </p:nvPr>
        </p:nvSpPr>
        <p:spPr>
          <a:xfrm>
            <a:off x="1773141" y="546337"/>
            <a:ext cx="8229600" cy="838200"/>
          </a:xfrm>
        </p:spPr>
        <p:txBody>
          <a:bodyPr>
            <a:normAutofit/>
          </a:bodyPr>
          <a:lstStyle/>
          <a:p>
            <a:r>
              <a:rPr lang="en-US" dirty="0">
                <a:solidFill>
                  <a:schemeClr val="tx2"/>
                </a:solidFill>
              </a:rPr>
              <a:t>First Dockerfile</a:t>
            </a:r>
            <a:endParaRPr lang="en-GB" dirty="0">
              <a:solidFill>
                <a:schemeClr val="tx2"/>
              </a:solidFill>
            </a:endParaRPr>
          </a:p>
        </p:txBody>
      </p:sp>
    </p:spTree>
    <p:extLst>
      <p:ext uri="{BB962C8B-B14F-4D97-AF65-F5344CB8AC3E}">
        <p14:creationId xmlns:p14="http://schemas.microsoft.com/office/powerpoint/2010/main" val="9153679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24</a:t>
            </a:fld>
            <a:endParaRPr lang="en-US"/>
          </a:p>
        </p:txBody>
      </p:sp>
      <p:sp>
        <p:nvSpPr>
          <p:cNvPr id="3" name="Content Placeholder 2"/>
          <p:cNvSpPr>
            <a:spLocks noGrp="1"/>
          </p:cNvSpPr>
          <p:nvPr>
            <p:ph idx="4294967295"/>
          </p:nvPr>
        </p:nvSpPr>
        <p:spPr>
          <a:xfrm>
            <a:off x="744109" y="1063416"/>
            <a:ext cx="8458200" cy="4953000"/>
          </a:xfrm>
        </p:spPr>
        <p:txBody>
          <a:bodyPr>
            <a:normAutofit/>
          </a:bodyPr>
          <a:lstStyle/>
          <a:p>
            <a:endParaRPr lang="en-US" dirty="0"/>
          </a:p>
          <a:p>
            <a:r>
              <a:rPr lang="en-US" sz="1400" dirty="0"/>
              <a:t>“FROM” indicates the base image for our build.</a:t>
            </a:r>
          </a:p>
          <a:p>
            <a:endParaRPr lang="en-US" sz="1400" dirty="0"/>
          </a:p>
          <a:p>
            <a:r>
              <a:rPr lang="en-US" sz="1400" dirty="0"/>
              <a:t>Each “RUN” line will be executed by Docker during the build.</a:t>
            </a:r>
          </a:p>
          <a:p>
            <a:endParaRPr lang="en-US" sz="1400" dirty="0"/>
          </a:p>
          <a:p>
            <a:r>
              <a:rPr lang="en-US" sz="1400" dirty="0"/>
              <a:t>Our “RUN” commands </a:t>
            </a:r>
            <a:r>
              <a:rPr lang="en-US" sz="1400" b="1" dirty="0"/>
              <a:t>must be non-interactive.</a:t>
            </a:r>
          </a:p>
          <a:p>
            <a:endParaRPr lang="en-US" sz="1400" b="1" dirty="0"/>
          </a:p>
          <a:p>
            <a:r>
              <a:rPr lang="en-US" sz="1400" dirty="0"/>
              <a:t>No input can be provided to Docker during the build.</a:t>
            </a:r>
          </a:p>
          <a:p>
            <a:pPr>
              <a:buNone/>
            </a:pPr>
            <a:endParaRPr lang="en-US" sz="2800" dirty="0"/>
          </a:p>
          <a:p>
            <a:pPr>
              <a:buNone/>
            </a:pPr>
            <a:endParaRPr lang="en-US" sz="2800" dirty="0"/>
          </a:p>
          <a:p>
            <a:pPr>
              <a:buNone/>
            </a:pPr>
            <a:endParaRPr lang="en-US" sz="2800" dirty="0"/>
          </a:p>
        </p:txBody>
      </p:sp>
      <p:sp>
        <p:nvSpPr>
          <p:cNvPr id="2" name="Title 1"/>
          <p:cNvSpPr>
            <a:spLocks noGrp="1"/>
          </p:cNvSpPr>
          <p:nvPr>
            <p:ph type="title" idx="4294967295"/>
          </p:nvPr>
        </p:nvSpPr>
        <p:spPr>
          <a:xfrm>
            <a:off x="1981200" y="161361"/>
            <a:ext cx="8229600" cy="838200"/>
          </a:xfrm>
        </p:spPr>
        <p:txBody>
          <a:bodyPr>
            <a:normAutofit/>
          </a:bodyPr>
          <a:lstStyle/>
          <a:p>
            <a:r>
              <a:rPr lang="en-US" dirty="0">
                <a:solidFill>
                  <a:schemeClr val="tx2"/>
                </a:solidFill>
              </a:rPr>
              <a:t>First Dockerfile</a:t>
            </a:r>
            <a:endParaRPr lang="en-GB" dirty="0">
              <a:solidFill>
                <a:schemeClr val="tx2"/>
              </a:solidFill>
            </a:endParaRPr>
          </a:p>
        </p:txBody>
      </p:sp>
    </p:spTree>
    <p:extLst>
      <p:ext uri="{BB962C8B-B14F-4D97-AF65-F5344CB8AC3E}">
        <p14:creationId xmlns:p14="http://schemas.microsoft.com/office/powerpoint/2010/main" val="155995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25</a:t>
            </a:fld>
            <a:endParaRPr lang="en-US"/>
          </a:p>
        </p:txBody>
      </p:sp>
      <p:sp>
        <p:nvSpPr>
          <p:cNvPr id="3" name="Content Placeholder 2"/>
          <p:cNvSpPr>
            <a:spLocks noGrp="1"/>
          </p:cNvSpPr>
          <p:nvPr>
            <p:ph idx="4294967295"/>
          </p:nvPr>
        </p:nvSpPr>
        <p:spPr>
          <a:xfrm>
            <a:off x="613611" y="952500"/>
            <a:ext cx="8458200" cy="4953000"/>
          </a:xfrm>
        </p:spPr>
        <p:txBody>
          <a:bodyPr>
            <a:normAutofit/>
          </a:bodyPr>
          <a:lstStyle/>
          <a:p>
            <a:endParaRPr lang="en-US" dirty="0"/>
          </a:p>
          <a:p>
            <a:r>
              <a:rPr lang="en-US" sz="1400" dirty="0"/>
              <a:t>Build the </a:t>
            </a:r>
            <a:r>
              <a:rPr lang="en-US" sz="1400" dirty="0" err="1"/>
              <a:t>Dockerfile</a:t>
            </a:r>
            <a:r>
              <a:rPr lang="en-US" sz="1400" dirty="0"/>
              <a:t>:</a:t>
            </a:r>
          </a:p>
          <a:p>
            <a:endParaRPr lang="en-US" sz="1400" dirty="0"/>
          </a:p>
          <a:p>
            <a:pPr>
              <a:lnSpc>
                <a:spcPct val="90000"/>
              </a:lnSpc>
              <a:buNone/>
            </a:pPr>
            <a:r>
              <a:rPr lang="en-US" sz="1400" dirty="0"/>
              <a:t>	</a:t>
            </a:r>
            <a:r>
              <a:rPr lang="en-US" sz="1400" dirty="0" err="1"/>
              <a:t>docker</a:t>
            </a:r>
            <a:r>
              <a:rPr lang="en-US" sz="1400" dirty="0"/>
              <a:t> build -t </a:t>
            </a:r>
            <a:r>
              <a:rPr lang="en-US" sz="1400" dirty="0" err="1"/>
              <a:t>httpd</a:t>
            </a:r>
            <a:r>
              <a:rPr lang="en-US" sz="1400" dirty="0"/>
              <a:t> .</a:t>
            </a:r>
          </a:p>
          <a:p>
            <a:pPr>
              <a:lnSpc>
                <a:spcPct val="90000"/>
              </a:lnSpc>
              <a:buNone/>
            </a:pPr>
            <a:endParaRPr lang="en-US" sz="1400" dirty="0"/>
          </a:p>
          <a:p>
            <a:r>
              <a:rPr lang="en-US" sz="1400" dirty="0"/>
              <a:t>-t indicates the tag to apply to the image.</a:t>
            </a:r>
          </a:p>
          <a:p>
            <a:endParaRPr lang="en-US" sz="1400" dirty="0"/>
          </a:p>
          <a:p>
            <a:r>
              <a:rPr lang="en-US" sz="1400" dirty="0"/>
              <a:t>. indicates the location of the Directory of Dockerfile</a:t>
            </a:r>
            <a:r>
              <a:rPr lang="en-US" sz="1400" i="1" dirty="0"/>
              <a:t>.</a:t>
            </a:r>
          </a:p>
          <a:p>
            <a:pPr>
              <a:lnSpc>
                <a:spcPct val="90000"/>
              </a:lnSpc>
              <a:buNone/>
            </a:pPr>
            <a:endParaRPr lang="en-US" sz="2200" dirty="0"/>
          </a:p>
        </p:txBody>
      </p:sp>
      <p:sp>
        <p:nvSpPr>
          <p:cNvPr id="2" name="Title 1"/>
          <p:cNvSpPr>
            <a:spLocks noGrp="1"/>
          </p:cNvSpPr>
          <p:nvPr>
            <p:ph type="title" idx="4294967295"/>
          </p:nvPr>
        </p:nvSpPr>
        <p:spPr>
          <a:xfrm>
            <a:off x="1482576" y="161361"/>
            <a:ext cx="8229600" cy="838200"/>
          </a:xfrm>
        </p:spPr>
        <p:txBody>
          <a:bodyPr>
            <a:normAutofit/>
          </a:bodyPr>
          <a:lstStyle/>
          <a:p>
            <a:r>
              <a:rPr lang="en-US" dirty="0">
                <a:solidFill>
                  <a:schemeClr val="tx2"/>
                </a:solidFill>
              </a:rPr>
              <a:t>First Dockerfile</a:t>
            </a:r>
            <a:endParaRPr lang="en-GB" dirty="0">
              <a:solidFill>
                <a:schemeClr val="tx2"/>
              </a:solidFill>
            </a:endParaRPr>
          </a:p>
        </p:txBody>
      </p:sp>
    </p:spTree>
    <p:extLst>
      <p:ext uri="{BB962C8B-B14F-4D97-AF65-F5344CB8AC3E}">
        <p14:creationId xmlns:p14="http://schemas.microsoft.com/office/powerpoint/2010/main" val="41056407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26</a:t>
            </a:fld>
            <a:endParaRPr lang="en-US"/>
          </a:p>
        </p:txBody>
      </p:sp>
      <p:sp>
        <p:nvSpPr>
          <p:cNvPr id="3" name="Content Placeholder 2"/>
          <p:cNvSpPr>
            <a:spLocks noGrp="1"/>
          </p:cNvSpPr>
          <p:nvPr>
            <p:ph idx="4294967295"/>
          </p:nvPr>
        </p:nvSpPr>
        <p:spPr>
          <a:xfrm>
            <a:off x="260684" y="838200"/>
            <a:ext cx="8458200" cy="4953000"/>
          </a:xfrm>
        </p:spPr>
        <p:txBody>
          <a:bodyPr>
            <a:normAutofit/>
          </a:bodyPr>
          <a:lstStyle/>
          <a:p>
            <a:endParaRPr lang="en-US" dirty="0"/>
          </a:p>
          <a:p>
            <a:r>
              <a:rPr lang="en-US" sz="1400" dirty="0"/>
              <a:t>Let’s run the new images:</a:t>
            </a:r>
          </a:p>
          <a:p>
            <a:pPr>
              <a:buNone/>
            </a:pPr>
            <a:r>
              <a:rPr lang="en-US" sz="1400" dirty="0"/>
              <a:t>	</a:t>
            </a:r>
            <a:r>
              <a:rPr lang="en-US" sz="1400" dirty="0" err="1"/>
              <a:t>docker</a:t>
            </a:r>
            <a:r>
              <a:rPr lang="en-US" sz="1400" dirty="0"/>
              <a:t> run -it &lt;</a:t>
            </a:r>
            <a:r>
              <a:rPr lang="en-US" sz="1400" dirty="0" err="1"/>
              <a:t>newImageId</a:t>
            </a:r>
            <a:r>
              <a:rPr lang="en-US" sz="1400" dirty="0"/>
              <a:t>&gt;</a:t>
            </a:r>
          </a:p>
          <a:p>
            <a:pPr>
              <a:buNone/>
            </a:pPr>
            <a:r>
              <a:rPr lang="en-US" sz="1400" dirty="0"/>
              <a:t>	rpm –</a:t>
            </a:r>
            <a:r>
              <a:rPr lang="en-US" sz="1400" dirty="0" err="1"/>
              <a:t>qa</a:t>
            </a:r>
            <a:r>
              <a:rPr lang="en-US" sz="1400" dirty="0"/>
              <a:t> | grep –</a:t>
            </a:r>
            <a:r>
              <a:rPr lang="en-US" sz="1400" dirty="0" err="1"/>
              <a:t>i</a:t>
            </a:r>
            <a:r>
              <a:rPr lang="en-US" sz="1400" dirty="0"/>
              <a:t> </a:t>
            </a:r>
            <a:r>
              <a:rPr lang="en-US" sz="1400" dirty="0" err="1"/>
              <a:t>httpd</a:t>
            </a:r>
            <a:endParaRPr lang="en-US" sz="1400" dirty="0"/>
          </a:p>
          <a:p>
            <a:pPr>
              <a:buNone/>
            </a:pPr>
            <a:r>
              <a:rPr lang="en-US" sz="1400" dirty="0"/>
              <a:t>	</a:t>
            </a:r>
          </a:p>
          <a:p>
            <a:pPr>
              <a:buNone/>
            </a:pPr>
            <a:endParaRPr lang="en-US" sz="2800" dirty="0"/>
          </a:p>
          <a:p>
            <a:pPr>
              <a:buNone/>
            </a:pPr>
            <a:endParaRPr lang="en-US" sz="2800" dirty="0"/>
          </a:p>
        </p:txBody>
      </p:sp>
      <p:sp>
        <p:nvSpPr>
          <p:cNvPr id="2" name="Title 1"/>
          <p:cNvSpPr>
            <a:spLocks noGrp="1"/>
          </p:cNvSpPr>
          <p:nvPr>
            <p:ph type="title" idx="4294967295"/>
          </p:nvPr>
        </p:nvSpPr>
        <p:spPr>
          <a:xfrm>
            <a:off x="0" y="0"/>
            <a:ext cx="8229600" cy="838200"/>
          </a:xfrm>
        </p:spPr>
        <p:txBody>
          <a:bodyPr>
            <a:normAutofit/>
          </a:bodyPr>
          <a:lstStyle/>
          <a:p>
            <a:r>
              <a:rPr lang="en-US" dirty="0">
                <a:solidFill>
                  <a:schemeClr val="tx2"/>
                </a:solidFill>
              </a:rPr>
              <a:t>Run &amp; Tag the image</a:t>
            </a:r>
            <a:endParaRPr lang="en-GB" dirty="0">
              <a:solidFill>
                <a:schemeClr val="tx2"/>
              </a:solidFill>
            </a:endParaRPr>
          </a:p>
        </p:txBody>
      </p:sp>
    </p:spTree>
    <p:extLst>
      <p:ext uri="{BB962C8B-B14F-4D97-AF65-F5344CB8AC3E}">
        <p14:creationId xmlns:p14="http://schemas.microsoft.com/office/powerpoint/2010/main" val="2403199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27</a:t>
            </a:fld>
            <a:endParaRPr lang="en-US"/>
          </a:p>
        </p:txBody>
      </p:sp>
      <p:sp>
        <p:nvSpPr>
          <p:cNvPr id="3" name="Content Placeholder 2"/>
          <p:cNvSpPr>
            <a:spLocks noGrp="1"/>
          </p:cNvSpPr>
          <p:nvPr>
            <p:ph idx="4294967295"/>
          </p:nvPr>
        </p:nvSpPr>
        <p:spPr>
          <a:xfrm>
            <a:off x="364958" y="952500"/>
            <a:ext cx="8458200" cy="4953000"/>
          </a:xfrm>
        </p:spPr>
        <p:txBody>
          <a:bodyPr>
            <a:normAutofit/>
          </a:bodyPr>
          <a:lstStyle/>
          <a:p>
            <a:endParaRPr lang="en-US" dirty="0"/>
          </a:p>
          <a:p>
            <a:r>
              <a:rPr lang="en-US" sz="1400" dirty="0"/>
              <a:t>The history command lists all the layers composing an image.</a:t>
            </a:r>
          </a:p>
          <a:p>
            <a:endParaRPr lang="en-US" sz="1400" dirty="0"/>
          </a:p>
          <a:p>
            <a:r>
              <a:rPr lang="en-US" sz="1400" dirty="0"/>
              <a:t>For each layer, it shows its creation time, size, and creation command.</a:t>
            </a:r>
          </a:p>
          <a:p>
            <a:endParaRPr lang="en-US" sz="1400" dirty="0"/>
          </a:p>
          <a:p>
            <a:r>
              <a:rPr lang="en-US" sz="1400" dirty="0"/>
              <a:t>When an image was built with a Dockerfile, each layer corresponds to a line of the </a:t>
            </a:r>
            <a:r>
              <a:rPr lang="en-US" sz="1400" dirty="0" err="1"/>
              <a:t>Dockerfile</a:t>
            </a:r>
            <a:r>
              <a:rPr lang="en-US" sz="1400" dirty="0"/>
              <a:t>.</a:t>
            </a:r>
          </a:p>
          <a:p>
            <a:pPr marL="109728" indent="0">
              <a:buNone/>
            </a:pPr>
            <a:endParaRPr lang="en-US" sz="1400" dirty="0"/>
          </a:p>
          <a:p>
            <a:pPr>
              <a:buNone/>
            </a:pPr>
            <a:r>
              <a:rPr lang="en-US" sz="1400" dirty="0"/>
              <a:t>	</a:t>
            </a:r>
            <a:r>
              <a:rPr lang="en-US" sz="1400" dirty="0" err="1"/>
              <a:t>docker</a:t>
            </a:r>
            <a:r>
              <a:rPr lang="en-US" sz="1400" dirty="0"/>
              <a:t> history </a:t>
            </a:r>
            <a:r>
              <a:rPr lang="en-US" sz="1400" dirty="0" err="1"/>
              <a:t>httpd</a:t>
            </a:r>
            <a:endParaRPr lang="en-US" sz="1400" dirty="0"/>
          </a:p>
          <a:p>
            <a:pPr>
              <a:buNone/>
            </a:pPr>
            <a:endParaRPr lang="en-US" sz="2800" dirty="0"/>
          </a:p>
        </p:txBody>
      </p:sp>
      <p:sp>
        <p:nvSpPr>
          <p:cNvPr id="2" name="Title 1"/>
          <p:cNvSpPr>
            <a:spLocks noGrp="1"/>
          </p:cNvSpPr>
          <p:nvPr>
            <p:ph type="title" idx="4294967295"/>
          </p:nvPr>
        </p:nvSpPr>
        <p:spPr>
          <a:xfrm>
            <a:off x="0" y="0"/>
            <a:ext cx="8229600" cy="838200"/>
          </a:xfrm>
        </p:spPr>
        <p:txBody>
          <a:bodyPr>
            <a:normAutofit/>
          </a:bodyPr>
          <a:lstStyle/>
          <a:p>
            <a:r>
              <a:rPr lang="en-US" dirty="0">
                <a:solidFill>
                  <a:schemeClr val="tx2"/>
                </a:solidFill>
              </a:rPr>
              <a:t>Using Image &amp; viewing history</a:t>
            </a:r>
            <a:endParaRPr lang="en-GB" dirty="0">
              <a:solidFill>
                <a:schemeClr val="tx2"/>
              </a:solidFill>
            </a:endParaRPr>
          </a:p>
        </p:txBody>
      </p:sp>
    </p:spTree>
    <p:extLst>
      <p:ext uri="{BB962C8B-B14F-4D97-AF65-F5344CB8AC3E}">
        <p14:creationId xmlns:p14="http://schemas.microsoft.com/office/powerpoint/2010/main" val="27295170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28</a:t>
            </a:fld>
            <a:endParaRPr lang="en-US"/>
          </a:p>
        </p:txBody>
      </p:sp>
      <p:sp>
        <p:nvSpPr>
          <p:cNvPr id="3" name="Content Placeholder 2"/>
          <p:cNvSpPr>
            <a:spLocks noGrp="1"/>
          </p:cNvSpPr>
          <p:nvPr>
            <p:ph idx="4294967295"/>
          </p:nvPr>
        </p:nvSpPr>
        <p:spPr>
          <a:xfrm>
            <a:off x="701842" y="1063416"/>
            <a:ext cx="8458200" cy="4953000"/>
          </a:xfrm>
        </p:spPr>
        <p:txBody>
          <a:bodyPr>
            <a:normAutofit/>
          </a:bodyPr>
          <a:lstStyle/>
          <a:p>
            <a:endParaRPr lang="en-US" dirty="0"/>
          </a:p>
          <a:p>
            <a:r>
              <a:rPr lang="en-US" sz="1400" dirty="0"/>
              <a:t>Change our Dockerfile:</a:t>
            </a:r>
          </a:p>
          <a:p>
            <a:pPr>
              <a:buNone/>
            </a:pPr>
            <a:r>
              <a:rPr lang="en-US" sz="1400" dirty="0"/>
              <a:t>			FROM centos</a:t>
            </a:r>
          </a:p>
          <a:p>
            <a:pPr>
              <a:buNone/>
            </a:pPr>
            <a:r>
              <a:rPr lang="en-US" sz="1400" dirty="0"/>
              <a:t>			RUN yum update</a:t>
            </a:r>
          </a:p>
          <a:p>
            <a:pPr>
              <a:buNone/>
            </a:pPr>
            <a:r>
              <a:rPr lang="en-US" sz="1400" dirty="0"/>
              <a:t>			RUN [“yum", "install", “-y”, “</a:t>
            </a:r>
            <a:r>
              <a:rPr lang="en-US" sz="1400" dirty="0" err="1"/>
              <a:t>httpd</a:t>
            </a:r>
            <a:r>
              <a:rPr lang="en-US" sz="1400" dirty="0"/>
              <a:t>"]</a:t>
            </a:r>
          </a:p>
          <a:p>
            <a:pPr>
              <a:buNone/>
            </a:pPr>
            <a:endParaRPr lang="en-US" sz="1400" dirty="0"/>
          </a:p>
          <a:p>
            <a:pPr lvl="0">
              <a:buClr>
                <a:srgbClr val="92D050"/>
              </a:buClr>
            </a:pPr>
            <a:r>
              <a:rPr lang="en-US" sz="1400" dirty="0">
                <a:solidFill>
                  <a:srgbClr val="000000"/>
                </a:solidFill>
              </a:rPr>
              <a:t>Now, Build &amp; run it.</a:t>
            </a:r>
          </a:p>
          <a:p>
            <a:pPr>
              <a:buNone/>
            </a:pPr>
            <a:endParaRPr lang="en-US" sz="2800" dirty="0"/>
          </a:p>
        </p:txBody>
      </p:sp>
      <p:sp>
        <p:nvSpPr>
          <p:cNvPr id="2" name="Title 1"/>
          <p:cNvSpPr>
            <a:spLocks noGrp="1"/>
          </p:cNvSpPr>
          <p:nvPr>
            <p:ph type="title" idx="4294967295"/>
          </p:nvPr>
        </p:nvSpPr>
        <p:spPr>
          <a:xfrm>
            <a:off x="1526691" y="37505"/>
            <a:ext cx="8229600" cy="838200"/>
          </a:xfrm>
        </p:spPr>
        <p:txBody>
          <a:bodyPr>
            <a:normAutofit/>
          </a:bodyPr>
          <a:lstStyle/>
          <a:p>
            <a:r>
              <a:rPr lang="en-US" dirty="0">
                <a:solidFill>
                  <a:schemeClr val="tx2"/>
                </a:solidFill>
              </a:rPr>
              <a:t>Using JSON Syntax - Dockerfile</a:t>
            </a:r>
            <a:endParaRPr lang="en-GB" dirty="0">
              <a:solidFill>
                <a:schemeClr val="tx2"/>
              </a:solidFill>
            </a:endParaRPr>
          </a:p>
        </p:txBody>
      </p:sp>
    </p:spTree>
    <p:extLst>
      <p:ext uri="{BB962C8B-B14F-4D97-AF65-F5344CB8AC3E}">
        <p14:creationId xmlns:p14="http://schemas.microsoft.com/office/powerpoint/2010/main" val="24550242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29</a:t>
            </a:fld>
            <a:endParaRPr lang="en-US"/>
          </a:p>
        </p:txBody>
      </p:sp>
      <p:sp>
        <p:nvSpPr>
          <p:cNvPr id="3" name="Content Placeholder 2"/>
          <p:cNvSpPr>
            <a:spLocks noGrp="1"/>
          </p:cNvSpPr>
          <p:nvPr>
            <p:ph idx="4294967295"/>
          </p:nvPr>
        </p:nvSpPr>
        <p:spPr>
          <a:xfrm>
            <a:off x="278097" y="801688"/>
            <a:ext cx="8458200" cy="6056312"/>
          </a:xfrm>
        </p:spPr>
        <p:txBody>
          <a:bodyPr>
            <a:normAutofit lnSpcReduction="10000"/>
          </a:bodyPr>
          <a:lstStyle/>
          <a:p>
            <a:r>
              <a:rPr lang="en-US" sz="1400" dirty="0"/>
              <a:t>Pull a centos:7 image</a:t>
            </a:r>
          </a:p>
          <a:p>
            <a:r>
              <a:rPr lang="en-US" sz="1400" dirty="0"/>
              <a:t>Create a container from this image</a:t>
            </a:r>
          </a:p>
          <a:p>
            <a:endParaRPr lang="en-US" sz="1400" dirty="0"/>
          </a:p>
          <a:p>
            <a:r>
              <a:rPr lang="en-US" sz="1400" dirty="0"/>
              <a:t>install talk package using:</a:t>
            </a:r>
          </a:p>
          <a:p>
            <a:r>
              <a:rPr lang="en-US" sz="1400" dirty="0"/>
              <a:t>yum install talk      (rpm -</a:t>
            </a:r>
            <a:r>
              <a:rPr lang="en-US" sz="1400" dirty="0" err="1"/>
              <a:t>qa</a:t>
            </a:r>
            <a:r>
              <a:rPr lang="en-US" sz="1400" dirty="0"/>
              <a:t> | grep -</a:t>
            </a:r>
            <a:r>
              <a:rPr lang="en-US" sz="1400" dirty="0" err="1"/>
              <a:t>i</a:t>
            </a:r>
            <a:r>
              <a:rPr lang="en-US" sz="1400" dirty="0"/>
              <a:t> talk)</a:t>
            </a:r>
          </a:p>
          <a:p>
            <a:r>
              <a:rPr lang="en-US" sz="1400" dirty="0"/>
              <a:t>install telnet package </a:t>
            </a:r>
          </a:p>
          <a:p>
            <a:r>
              <a:rPr lang="en-US" sz="1400" dirty="0"/>
              <a:t>yum install telnet    (rpm -</a:t>
            </a:r>
            <a:r>
              <a:rPr lang="en-US" sz="1400" dirty="0" err="1"/>
              <a:t>qa</a:t>
            </a:r>
            <a:r>
              <a:rPr lang="en-US" sz="1400" dirty="0"/>
              <a:t> | grep -</a:t>
            </a:r>
            <a:r>
              <a:rPr lang="en-US" sz="1400" dirty="0" err="1"/>
              <a:t>i</a:t>
            </a:r>
            <a:r>
              <a:rPr lang="en-US" sz="1400" dirty="0"/>
              <a:t> telnet)</a:t>
            </a:r>
          </a:p>
          <a:p>
            <a:endParaRPr lang="en-US" sz="1400" dirty="0"/>
          </a:p>
          <a:p>
            <a:r>
              <a:rPr lang="en-US" sz="1400" dirty="0"/>
              <a:t>Create one directory by running:</a:t>
            </a:r>
          </a:p>
          <a:p>
            <a:endParaRPr lang="en-US" sz="1400" dirty="0"/>
          </a:p>
          <a:p>
            <a:r>
              <a:rPr lang="en-US" sz="1400" dirty="0" err="1"/>
              <a:t>mkdir</a:t>
            </a:r>
            <a:r>
              <a:rPr lang="en-US" sz="1400" dirty="0"/>
              <a:t> /var/</a:t>
            </a:r>
            <a:r>
              <a:rPr lang="en-US" sz="1400" dirty="0" err="1"/>
              <a:t>tmp</a:t>
            </a:r>
            <a:r>
              <a:rPr lang="en-US" sz="1400" dirty="0"/>
              <a:t>/yogesh</a:t>
            </a:r>
          </a:p>
          <a:p>
            <a:r>
              <a:rPr lang="en-US" sz="1400" dirty="0" err="1"/>
              <a:t>mkdir</a:t>
            </a:r>
            <a:r>
              <a:rPr lang="en-US" sz="1400" dirty="0"/>
              <a:t> /var/</a:t>
            </a:r>
            <a:r>
              <a:rPr lang="en-US" sz="1400" dirty="0" err="1"/>
              <a:t>tmp</a:t>
            </a:r>
            <a:r>
              <a:rPr lang="en-US" sz="1400" dirty="0"/>
              <a:t>/raheja</a:t>
            </a:r>
          </a:p>
          <a:p>
            <a:r>
              <a:rPr lang="en-US" sz="1400" dirty="0"/>
              <a:t>cd /var/</a:t>
            </a:r>
            <a:r>
              <a:rPr lang="en-US" sz="1400" dirty="0" err="1"/>
              <a:t>tmp</a:t>
            </a:r>
            <a:r>
              <a:rPr lang="en-US" sz="1400" dirty="0"/>
              <a:t>/yogesh</a:t>
            </a:r>
          </a:p>
          <a:p>
            <a:r>
              <a:rPr lang="en-US" sz="1400" dirty="0"/>
              <a:t>echo “Hello my name is yogesh” &gt; </a:t>
            </a:r>
            <a:r>
              <a:rPr lang="en-US" sz="1400" dirty="0" err="1"/>
              <a:t>fileone</a:t>
            </a:r>
            <a:endParaRPr lang="en-US" sz="1400" dirty="0"/>
          </a:p>
          <a:p>
            <a:r>
              <a:rPr lang="en-US" sz="1400" dirty="0"/>
              <a:t>cd /var/</a:t>
            </a:r>
            <a:r>
              <a:rPr lang="en-US" sz="1400" dirty="0" err="1"/>
              <a:t>tmp</a:t>
            </a:r>
            <a:r>
              <a:rPr lang="en-US" sz="1400" dirty="0"/>
              <a:t>/raheja</a:t>
            </a:r>
          </a:p>
          <a:p>
            <a:r>
              <a:rPr lang="en-US" sz="1400" dirty="0"/>
              <a:t>echo “Hello again my name is Yogesh Raheja” &gt; </a:t>
            </a:r>
            <a:r>
              <a:rPr lang="en-US" sz="1400" dirty="0" err="1"/>
              <a:t>filetwo</a:t>
            </a:r>
            <a:endParaRPr lang="en-US" sz="1400" dirty="0"/>
          </a:p>
          <a:p>
            <a:endParaRPr lang="en-US" sz="1400" dirty="0"/>
          </a:p>
          <a:p>
            <a:r>
              <a:rPr lang="en-US" sz="1400" dirty="0"/>
              <a:t>Stop the container</a:t>
            </a:r>
          </a:p>
          <a:p>
            <a:endParaRPr lang="en-US" sz="1400" dirty="0"/>
          </a:p>
        </p:txBody>
      </p:sp>
      <p:sp>
        <p:nvSpPr>
          <p:cNvPr id="2" name="Title 1"/>
          <p:cNvSpPr>
            <a:spLocks noGrp="1"/>
          </p:cNvSpPr>
          <p:nvPr>
            <p:ph type="title" idx="4294967295"/>
          </p:nvPr>
        </p:nvSpPr>
        <p:spPr>
          <a:xfrm>
            <a:off x="0" y="0"/>
            <a:ext cx="8229600" cy="838200"/>
          </a:xfrm>
        </p:spPr>
        <p:txBody>
          <a:bodyPr>
            <a:normAutofit/>
          </a:bodyPr>
          <a:lstStyle/>
          <a:p>
            <a:r>
              <a:rPr lang="en-US" dirty="0">
                <a:solidFill>
                  <a:schemeClr val="tx2"/>
                </a:solidFill>
              </a:rPr>
              <a:t>Commit Lab</a:t>
            </a:r>
            <a:endParaRPr lang="en-GB" dirty="0">
              <a:solidFill>
                <a:schemeClr val="tx2"/>
              </a:solidFill>
            </a:endParaRPr>
          </a:p>
        </p:txBody>
      </p:sp>
      <p:sp>
        <p:nvSpPr>
          <p:cNvPr id="6" name="Content Placeholder 2">
            <a:extLst>
              <a:ext uri="{FF2B5EF4-FFF2-40B4-BE49-F238E27FC236}">
                <a16:creationId xmlns:a16="http://schemas.microsoft.com/office/drawing/2014/main" id="{C9CDECBB-FD72-27A6-93A1-889D6395D098}"/>
              </a:ext>
            </a:extLst>
          </p:cNvPr>
          <p:cNvSpPr txBox="1">
            <a:spLocks/>
          </p:cNvSpPr>
          <p:nvPr/>
        </p:nvSpPr>
        <p:spPr>
          <a:xfrm>
            <a:off x="5668244" y="1495619"/>
            <a:ext cx="8458200" cy="60563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1400" dirty="0"/>
              <a:t>Create an image out of this container with name</a:t>
            </a:r>
          </a:p>
          <a:p>
            <a:pPr marL="0" indent="0">
              <a:buNone/>
            </a:pPr>
            <a:r>
              <a:rPr lang="en-US" sz="1400" dirty="0"/>
              <a:t>       "</a:t>
            </a:r>
            <a:r>
              <a:rPr lang="en-US" sz="1400" dirty="0" err="1"/>
              <a:t>mycentosimage</a:t>
            </a:r>
            <a:r>
              <a:rPr lang="en-US" sz="1400" dirty="0"/>
              <a:t>" using docker commit</a:t>
            </a:r>
          </a:p>
          <a:p>
            <a:r>
              <a:rPr lang="en-US" sz="1400" b="1" dirty="0"/>
              <a:t>Hint: docker commit &lt;container-name&gt;  &lt;</a:t>
            </a:r>
            <a:r>
              <a:rPr lang="en-US" sz="1400" b="1" dirty="0" err="1"/>
              <a:t>imagename:tag</a:t>
            </a:r>
            <a:r>
              <a:rPr lang="en-US" sz="1400" b="1" dirty="0"/>
              <a:t>&gt;</a:t>
            </a:r>
          </a:p>
          <a:p>
            <a:endParaRPr lang="en-US" sz="1400" dirty="0"/>
          </a:p>
          <a:p>
            <a:r>
              <a:rPr lang="en-US" sz="1400" dirty="0"/>
              <a:t>Once image is created, create a container out of this new image</a:t>
            </a:r>
          </a:p>
          <a:p>
            <a:r>
              <a:rPr lang="en-US" sz="1400" dirty="0"/>
              <a:t>Test all installed packages, directories and files are present</a:t>
            </a:r>
          </a:p>
          <a:p>
            <a:endParaRPr lang="en-US" sz="1400" dirty="0"/>
          </a:p>
          <a:p>
            <a:r>
              <a:rPr lang="en-US" sz="1400" dirty="0"/>
              <a:t>Once done, Login with the </a:t>
            </a:r>
            <a:r>
              <a:rPr lang="en-US" sz="1400" dirty="0" err="1"/>
              <a:t>dockerhub</a:t>
            </a:r>
            <a:r>
              <a:rPr lang="en-US" sz="1400" dirty="0"/>
              <a:t> credentials and push the </a:t>
            </a:r>
          </a:p>
          <a:p>
            <a:pPr marL="0" indent="0">
              <a:buNone/>
            </a:pPr>
            <a:r>
              <a:rPr lang="en-US" sz="1400" dirty="0"/>
              <a:t>       image on </a:t>
            </a:r>
            <a:r>
              <a:rPr lang="en-US" sz="1400" dirty="0" err="1"/>
              <a:t>dockerhub</a:t>
            </a:r>
            <a:r>
              <a:rPr lang="en-US" sz="1400" dirty="0"/>
              <a:t> registry</a:t>
            </a:r>
          </a:p>
          <a:p>
            <a:endParaRPr lang="en-US" sz="1400" dirty="0"/>
          </a:p>
          <a:p>
            <a:r>
              <a:rPr lang="en-US" sz="1400" dirty="0"/>
              <a:t>Delete the image from local host</a:t>
            </a:r>
          </a:p>
          <a:p>
            <a:r>
              <a:rPr lang="en-US" sz="1400" dirty="0"/>
              <a:t>Pull the image from </a:t>
            </a:r>
            <a:r>
              <a:rPr lang="en-US" sz="1400" dirty="0" err="1"/>
              <a:t>dockerhub</a:t>
            </a:r>
            <a:r>
              <a:rPr lang="en-US" sz="1400" dirty="0"/>
              <a:t> (from your repository)</a:t>
            </a:r>
          </a:p>
          <a:p>
            <a:endParaRPr lang="en-US" sz="1400" dirty="0"/>
          </a:p>
        </p:txBody>
      </p:sp>
    </p:spTree>
    <p:extLst>
      <p:ext uri="{BB962C8B-B14F-4D97-AF65-F5344CB8AC3E}">
        <p14:creationId xmlns:p14="http://schemas.microsoft.com/office/powerpoint/2010/main" val="29187159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Copyright  © Thinknyx Technologies</a:t>
            </a:r>
          </a:p>
        </p:txBody>
      </p:sp>
      <p:sp>
        <p:nvSpPr>
          <p:cNvPr id="4" name="Slide Number Placeholder 3"/>
          <p:cNvSpPr>
            <a:spLocks noGrp="1"/>
          </p:cNvSpPr>
          <p:nvPr>
            <p:ph type="sldNum" sz="quarter" idx="12"/>
          </p:nvPr>
        </p:nvSpPr>
        <p:spPr/>
        <p:txBody>
          <a:bodyPr/>
          <a:lstStyle/>
          <a:p>
            <a:fld id="{13F480B4-4699-41FE-89A7-96EFD1001786}" type="slidenum">
              <a:rPr lang="en-US" smtClean="0"/>
              <a:t>3</a:t>
            </a:fld>
            <a:endParaRPr lang="en-US"/>
          </a:p>
        </p:txBody>
      </p:sp>
      <p:sp>
        <p:nvSpPr>
          <p:cNvPr id="5" name="Title 4"/>
          <p:cNvSpPr>
            <a:spLocks noGrp="1"/>
          </p:cNvSpPr>
          <p:nvPr>
            <p:ph type="title"/>
          </p:nvPr>
        </p:nvSpPr>
        <p:spPr/>
        <p:txBody>
          <a:bodyPr>
            <a:noAutofit/>
          </a:bodyPr>
          <a:lstStyle/>
          <a:p>
            <a:r>
              <a:rPr lang="en-US" dirty="0">
                <a:effectLst>
                  <a:outerShdw blurRad="38100" dist="38100" dir="2700000" algn="tl">
                    <a:srgbClr val="000000">
                      <a:alpha val="43137"/>
                    </a:srgbClr>
                  </a:outerShdw>
                </a:effectLst>
              </a:rPr>
              <a:t>Docker Architecture</a:t>
            </a:r>
            <a:br>
              <a:rPr lang="en-US" dirty="0">
                <a:effectLst>
                  <a:outerShdw blurRad="38100" dist="38100" dir="2700000" algn="tl">
                    <a:srgbClr val="000000">
                      <a:alpha val="43137"/>
                    </a:srgbClr>
                  </a:outerShdw>
                </a:effectLst>
              </a:rPr>
            </a:br>
            <a:endParaRPr lang="en-US" dirty="0">
              <a:effectLst>
                <a:outerShdw blurRad="38100" dist="38100" dir="2700000" algn="tl">
                  <a:srgbClr val="000000">
                    <a:alpha val="43137"/>
                  </a:srgbClr>
                </a:outerShdw>
              </a:effectLst>
            </a:endParaRPr>
          </a:p>
        </p:txBody>
      </p:sp>
      <p:sp>
        <p:nvSpPr>
          <p:cNvPr id="2" name="Content Placeholder 1"/>
          <p:cNvSpPr>
            <a:spLocks noGrp="1"/>
          </p:cNvSpPr>
          <p:nvPr>
            <p:ph idx="1"/>
          </p:nvPr>
        </p:nvSpPr>
        <p:spPr>
          <a:xfrm>
            <a:off x="1965475" y="2087880"/>
            <a:ext cx="7879565" cy="4442460"/>
          </a:xfrm>
        </p:spPr>
        <p:txBody>
          <a:bodyPr>
            <a:normAutofit/>
          </a:bodyPr>
          <a:lstStyle/>
          <a:p>
            <a:pPr marL="365760" indent="-256032">
              <a:lnSpc>
                <a:spcPct val="120000"/>
              </a:lnSpc>
              <a:spcBef>
                <a:spcPts val="400"/>
              </a:spcBef>
              <a:buSzPct val="68000"/>
              <a:buFont typeface="Wingdings 3"/>
              <a:buChar char=""/>
            </a:pPr>
            <a:endParaRPr lang="en-US" sz="1400" dirty="0"/>
          </a:p>
          <a:p>
            <a:pPr marL="365760" indent="-256032">
              <a:lnSpc>
                <a:spcPct val="120000"/>
              </a:lnSpc>
              <a:spcBef>
                <a:spcPts val="400"/>
              </a:spcBef>
              <a:buSzPct val="68000"/>
              <a:buFont typeface="Wingdings 3"/>
              <a:buChar char=""/>
            </a:pPr>
            <a:r>
              <a:rPr lang="en-US" sz="1400" dirty="0"/>
              <a:t>Docker uses a client-server architecture. </a:t>
            </a:r>
          </a:p>
          <a:p>
            <a:pPr marL="109728">
              <a:lnSpc>
                <a:spcPct val="120000"/>
              </a:lnSpc>
              <a:spcBef>
                <a:spcPts val="400"/>
              </a:spcBef>
              <a:buSzPct val="68000"/>
            </a:pPr>
            <a:endParaRPr lang="en-US" sz="1400" dirty="0"/>
          </a:p>
          <a:p>
            <a:pPr marL="365760" indent="-256032">
              <a:lnSpc>
                <a:spcPct val="120000"/>
              </a:lnSpc>
              <a:spcBef>
                <a:spcPts val="400"/>
              </a:spcBef>
              <a:buSzPct val="68000"/>
              <a:buFont typeface="Wingdings 3"/>
              <a:buChar char=""/>
            </a:pPr>
            <a:r>
              <a:rPr lang="en-US" sz="1400" dirty="0"/>
              <a:t>The Docker </a:t>
            </a:r>
            <a:r>
              <a:rPr lang="en-US" sz="1400" i="1" dirty="0"/>
              <a:t>client</a:t>
            </a:r>
            <a:r>
              <a:rPr lang="en-US" sz="1400" dirty="0"/>
              <a:t> talks to the Docker </a:t>
            </a:r>
            <a:r>
              <a:rPr lang="en-US" sz="1400" i="1" dirty="0"/>
              <a:t>daemon</a:t>
            </a:r>
            <a:r>
              <a:rPr lang="en-US" sz="1400" dirty="0"/>
              <a:t>, which does the heavy lifting of building, running, and distributing your Docker containers. </a:t>
            </a:r>
          </a:p>
          <a:p>
            <a:pPr marL="109728">
              <a:lnSpc>
                <a:spcPct val="120000"/>
              </a:lnSpc>
              <a:spcBef>
                <a:spcPts val="400"/>
              </a:spcBef>
              <a:buSzPct val="68000"/>
            </a:pPr>
            <a:endParaRPr lang="en-US" sz="1400" dirty="0"/>
          </a:p>
          <a:p>
            <a:pPr marL="365760" indent="-256032">
              <a:lnSpc>
                <a:spcPct val="120000"/>
              </a:lnSpc>
              <a:spcBef>
                <a:spcPts val="400"/>
              </a:spcBef>
              <a:buSzPct val="68000"/>
              <a:buFont typeface="Wingdings 3"/>
              <a:buChar char=""/>
            </a:pPr>
            <a:r>
              <a:rPr lang="en-US" sz="1400" dirty="0"/>
              <a:t>The Docker client and daemon </a:t>
            </a:r>
            <a:r>
              <a:rPr lang="en-US" sz="1400" i="1" dirty="0"/>
              <a:t>can</a:t>
            </a:r>
            <a:r>
              <a:rPr lang="en-US" sz="1400" dirty="0"/>
              <a:t> run on the same system, or you can connect a Docker client to a remote Docker daemon. </a:t>
            </a:r>
          </a:p>
          <a:p>
            <a:pPr marL="109728">
              <a:lnSpc>
                <a:spcPct val="120000"/>
              </a:lnSpc>
              <a:spcBef>
                <a:spcPts val="400"/>
              </a:spcBef>
              <a:buSzPct val="68000"/>
            </a:pPr>
            <a:endParaRPr lang="en-US" sz="1400" dirty="0"/>
          </a:p>
          <a:p>
            <a:pPr marL="365760" indent="-256032">
              <a:lnSpc>
                <a:spcPct val="120000"/>
              </a:lnSpc>
              <a:spcBef>
                <a:spcPts val="400"/>
              </a:spcBef>
              <a:buSzPct val="68000"/>
              <a:buFont typeface="Wingdings 3"/>
              <a:buChar char=""/>
            </a:pPr>
            <a:r>
              <a:rPr lang="en-US" sz="1400" dirty="0"/>
              <a:t>The Docker client and daemon communicate using a REST API, over UNIX sockets or a network interface.</a:t>
            </a:r>
          </a:p>
          <a:p>
            <a:pPr marL="109728" indent="0">
              <a:buNone/>
            </a:pPr>
            <a:endParaRPr lang="en-US" dirty="0"/>
          </a:p>
          <a:p>
            <a:pPr marL="109728" indent="0">
              <a:buNone/>
            </a:pPr>
            <a:endParaRPr lang="en-US" dirty="0"/>
          </a:p>
        </p:txBody>
      </p:sp>
    </p:spTree>
    <p:extLst>
      <p:ext uri="{BB962C8B-B14F-4D97-AF65-F5344CB8AC3E}">
        <p14:creationId xmlns:p14="http://schemas.microsoft.com/office/powerpoint/2010/main" val="3855045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30</a:t>
            </a:fld>
            <a:endParaRPr lang="en-US"/>
          </a:p>
        </p:txBody>
      </p:sp>
      <p:sp>
        <p:nvSpPr>
          <p:cNvPr id="3" name="Content Placeholder 2"/>
          <p:cNvSpPr>
            <a:spLocks noGrp="1"/>
          </p:cNvSpPr>
          <p:nvPr>
            <p:ph idx="4294967295"/>
          </p:nvPr>
        </p:nvSpPr>
        <p:spPr>
          <a:xfrm>
            <a:off x="0" y="2603500"/>
            <a:ext cx="8761413" cy="3416300"/>
          </a:xfrm>
        </p:spPr>
        <p:txBody>
          <a:bodyPr/>
          <a:lstStyle/>
          <a:p>
            <a:pPr algn="ctr">
              <a:buNone/>
            </a:pPr>
            <a:endParaRPr lang="en-GB" dirty="0"/>
          </a:p>
          <a:p>
            <a:pPr algn="ctr">
              <a:buNone/>
            </a:pPr>
            <a:endParaRPr lang="en-GB" dirty="0"/>
          </a:p>
          <a:p>
            <a:pPr algn="ctr">
              <a:buNone/>
            </a:pPr>
            <a:endParaRPr lang="en-GB" dirty="0"/>
          </a:p>
          <a:p>
            <a:pPr algn="ctr">
              <a:buNone/>
            </a:pPr>
            <a:r>
              <a:rPr lang="en-GB" sz="3600" u="sng" dirty="0"/>
              <a:t>Deep Dive - Images</a:t>
            </a:r>
            <a:endParaRPr lang="en-GB" sz="3600" dirty="0"/>
          </a:p>
          <a:p>
            <a:endParaRPr lang="en-GB" dirty="0"/>
          </a:p>
        </p:txBody>
      </p:sp>
    </p:spTree>
    <p:extLst>
      <p:ext uri="{BB962C8B-B14F-4D97-AF65-F5344CB8AC3E}">
        <p14:creationId xmlns:p14="http://schemas.microsoft.com/office/powerpoint/2010/main" val="2172535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31</a:t>
            </a:fld>
            <a:endParaRPr lang="en-US"/>
          </a:p>
        </p:txBody>
      </p:sp>
      <p:sp>
        <p:nvSpPr>
          <p:cNvPr id="3" name="Content Placeholder 2"/>
          <p:cNvSpPr>
            <a:spLocks noGrp="1"/>
          </p:cNvSpPr>
          <p:nvPr>
            <p:ph idx="4294967295"/>
          </p:nvPr>
        </p:nvSpPr>
        <p:spPr>
          <a:xfrm>
            <a:off x="1200647" y="870006"/>
            <a:ext cx="8458200" cy="4953000"/>
          </a:xfrm>
        </p:spPr>
        <p:txBody>
          <a:bodyPr>
            <a:normAutofit/>
          </a:bodyPr>
          <a:lstStyle/>
          <a:p>
            <a:endParaRPr lang="en-US" dirty="0"/>
          </a:p>
          <a:p>
            <a:r>
              <a:rPr lang="en-US" sz="1400" dirty="0"/>
              <a:t>When people run our container, we want to greet them with a nice hello message, and using a custom font.</a:t>
            </a:r>
          </a:p>
          <a:p>
            <a:pPr marL="109728" indent="0">
              <a:buNone/>
            </a:pPr>
            <a:endParaRPr lang="en-US" sz="1400" dirty="0"/>
          </a:p>
          <a:p>
            <a:r>
              <a:rPr lang="en-US" sz="1400" dirty="0"/>
              <a:t>For that, our new Dockerfile will look like:</a:t>
            </a:r>
          </a:p>
          <a:p>
            <a:endParaRPr lang="en-US" sz="1400" dirty="0"/>
          </a:p>
          <a:p>
            <a:pPr>
              <a:buNone/>
            </a:pPr>
            <a:r>
              <a:rPr lang="en-US" sz="1400" dirty="0"/>
              <a:t>[</a:t>
            </a:r>
            <a:r>
              <a:rPr lang="en-US" sz="1400" dirty="0" err="1"/>
              <a:t>root@thinknyx</a:t>
            </a:r>
            <a:r>
              <a:rPr lang="en-US" sz="1400" dirty="0"/>
              <a:t> </a:t>
            </a:r>
            <a:r>
              <a:rPr lang="en-US" sz="1400" dirty="0" err="1"/>
              <a:t>yogesh</a:t>
            </a:r>
            <a:r>
              <a:rPr lang="en-US" sz="1400" dirty="0"/>
              <a:t>]# cat </a:t>
            </a:r>
            <a:r>
              <a:rPr lang="en-US" sz="1400" dirty="0" err="1"/>
              <a:t>Dockerfile</a:t>
            </a:r>
            <a:endParaRPr lang="en-US" sz="1400" dirty="0"/>
          </a:p>
          <a:p>
            <a:pPr>
              <a:buNone/>
            </a:pPr>
            <a:r>
              <a:rPr lang="en-US" sz="1400" dirty="0"/>
              <a:t>FROM </a:t>
            </a:r>
            <a:r>
              <a:rPr lang="en-US" sz="1400" dirty="0" err="1"/>
              <a:t>ubuntu</a:t>
            </a:r>
            <a:endParaRPr lang="en-US" sz="1400" dirty="0"/>
          </a:p>
          <a:p>
            <a:pPr>
              <a:buNone/>
            </a:pPr>
            <a:r>
              <a:rPr lang="en-US" sz="1400" dirty="0"/>
              <a:t>RUN apt-get update</a:t>
            </a:r>
          </a:p>
          <a:p>
            <a:pPr>
              <a:buNone/>
            </a:pPr>
            <a:r>
              <a:rPr lang="en-US" sz="1400" dirty="0"/>
              <a:t>RUN ["apt-get", "install", "-y", "</a:t>
            </a:r>
            <a:r>
              <a:rPr lang="en-US" sz="1400" dirty="0" err="1"/>
              <a:t>figlet</a:t>
            </a:r>
            <a:r>
              <a:rPr lang="en-US" sz="1400" dirty="0"/>
              <a:t>"]</a:t>
            </a:r>
          </a:p>
          <a:p>
            <a:pPr>
              <a:buNone/>
            </a:pPr>
            <a:r>
              <a:rPr lang="en-US" sz="1400" dirty="0"/>
              <a:t>CMD /bin/bash</a:t>
            </a:r>
          </a:p>
          <a:p>
            <a:pPr>
              <a:buNone/>
            </a:pPr>
            <a:endParaRPr lang="en-US" sz="1400" dirty="0"/>
          </a:p>
          <a:p>
            <a:r>
              <a:rPr lang="en-US" sz="1400" dirty="0"/>
              <a:t>CMD defines a default command to run when a container is launched.</a:t>
            </a:r>
          </a:p>
          <a:p>
            <a:pPr>
              <a:buNone/>
            </a:pPr>
            <a:endParaRPr lang="en-US" sz="2800" dirty="0"/>
          </a:p>
        </p:txBody>
      </p:sp>
      <p:sp>
        <p:nvSpPr>
          <p:cNvPr id="2" name="Title 1"/>
          <p:cNvSpPr>
            <a:spLocks noGrp="1"/>
          </p:cNvSpPr>
          <p:nvPr>
            <p:ph type="title" idx="4294967295"/>
          </p:nvPr>
        </p:nvSpPr>
        <p:spPr>
          <a:xfrm>
            <a:off x="1200647" y="106191"/>
            <a:ext cx="8229600" cy="838200"/>
          </a:xfrm>
        </p:spPr>
        <p:txBody>
          <a:bodyPr>
            <a:normAutofit/>
          </a:bodyPr>
          <a:lstStyle/>
          <a:p>
            <a:r>
              <a:rPr lang="en-US" dirty="0">
                <a:solidFill>
                  <a:schemeClr val="tx2"/>
                </a:solidFill>
              </a:rPr>
              <a:t>Defining a default command</a:t>
            </a:r>
            <a:endParaRPr lang="en-GB" dirty="0">
              <a:solidFill>
                <a:schemeClr val="tx2"/>
              </a:solidFill>
            </a:endParaRPr>
          </a:p>
        </p:txBody>
      </p:sp>
    </p:spTree>
    <p:extLst>
      <p:ext uri="{BB962C8B-B14F-4D97-AF65-F5344CB8AC3E}">
        <p14:creationId xmlns:p14="http://schemas.microsoft.com/office/powerpoint/2010/main" val="34362501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32</a:t>
            </a:fld>
            <a:endParaRPr lang="en-US"/>
          </a:p>
        </p:txBody>
      </p:sp>
      <p:sp>
        <p:nvSpPr>
          <p:cNvPr id="3" name="Content Placeholder 2"/>
          <p:cNvSpPr>
            <a:spLocks noGrp="1"/>
          </p:cNvSpPr>
          <p:nvPr>
            <p:ph idx="4294967295"/>
          </p:nvPr>
        </p:nvSpPr>
        <p:spPr>
          <a:xfrm>
            <a:off x="772661" y="1438838"/>
            <a:ext cx="8458200" cy="4953000"/>
          </a:xfrm>
        </p:spPr>
        <p:txBody>
          <a:bodyPr>
            <a:normAutofit/>
          </a:bodyPr>
          <a:lstStyle/>
          <a:p>
            <a:endParaRPr lang="en-US" dirty="0"/>
          </a:p>
          <a:p>
            <a:r>
              <a:rPr lang="en-US" sz="1400" dirty="0"/>
              <a:t>If we want to get a shell into our container (instead of running </a:t>
            </a:r>
            <a:r>
              <a:rPr lang="en-US" sz="1400" dirty="0" err="1"/>
              <a:t>figlet</a:t>
            </a:r>
            <a:r>
              <a:rPr lang="en-US" sz="1400" dirty="0"/>
              <a:t>), we just have to specify a different program to run:</a:t>
            </a:r>
          </a:p>
          <a:p>
            <a:pPr marL="109728" indent="0">
              <a:buNone/>
            </a:pPr>
            <a:endParaRPr lang="en-US" sz="1400" dirty="0"/>
          </a:p>
          <a:p>
            <a:pPr marL="109728" indent="0">
              <a:buNone/>
            </a:pPr>
            <a:r>
              <a:rPr lang="en-US" sz="1400" dirty="0"/>
              <a:t>[</a:t>
            </a:r>
            <a:r>
              <a:rPr lang="en-US" sz="1400" dirty="0" err="1"/>
              <a:t>root@thinknyx</a:t>
            </a:r>
            <a:r>
              <a:rPr lang="en-US" sz="1400" dirty="0"/>
              <a:t> </a:t>
            </a:r>
            <a:r>
              <a:rPr lang="en-US" sz="1400" dirty="0" err="1"/>
              <a:t>yogesh</a:t>
            </a:r>
            <a:r>
              <a:rPr lang="en-US" sz="1400" dirty="0"/>
              <a:t>]# </a:t>
            </a:r>
            <a:r>
              <a:rPr lang="en-US" sz="1400" dirty="0" err="1"/>
              <a:t>docker</a:t>
            </a:r>
            <a:r>
              <a:rPr lang="en-US" sz="1400" dirty="0"/>
              <a:t> build -t </a:t>
            </a:r>
            <a:r>
              <a:rPr lang="en-US" sz="1400" dirty="0" err="1"/>
              <a:t>firstfile</a:t>
            </a:r>
            <a:r>
              <a:rPr lang="en-US" sz="1400" dirty="0"/>
              <a:t> .</a:t>
            </a:r>
          </a:p>
          <a:p>
            <a:pPr marL="109728" indent="0">
              <a:buNone/>
            </a:pPr>
            <a:endParaRPr lang="en-US" sz="1400" dirty="0"/>
          </a:p>
          <a:p>
            <a:pPr>
              <a:buNone/>
            </a:pPr>
            <a:r>
              <a:rPr lang="en-US" sz="1400" dirty="0"/>
              <a:t>  [</a:t>
            </a:r>
            <a:r>
              <a:rPr lang="en-US" sz="1400" dirty="0" err="1"/>
              <a:t>root@thinknyx</a:t>
            </a:r>
            <a:r>
              <a:rPr lang="en-US" sz="1400" dirty="0"/>
              <a:t> </a:t>
            </a:r>
            <a:r>
              <a:rPr lang="en-US" sz="1400" dirty="0" err="1"/>
              <a:t>yogesh</a:t>
            </a:r>
            <a:r>
              <a:rPr lang="en-US" sz="1400" dirty="0"/>
              <a:t>]# </a:t>
            </a:r>
            <a:r>
              <a:rPr lang="en-US" sz="1400" dirty="0" err="1"/>
              <a:t>docker</a:t>
            </a:r>
            <a:r>
              <a:rPr lang="en-US" sz="1400" dirty="0"/>
              <a:t> run -it </a:t>
            </a:r>
            <a:r>
              <a:rPr lang="en-US" sz="1400" dirty="0" err="1"/>
              <a:t>firstfile</a:t>
            </a:r>
            <a:r>
              <a:rPr lang="en-US" sz="1400" dirty="0"/>
              <a:t> /bin/</a:t>
            </a:r>
            <a:r>
              <a:rPr lang="en-US" sz="1400" dirty="0" err="1"/>
              <a:t>sh</a:t>
            </a:r>
            <a:endParaRPr lang="en-US" sz="1400" dirty="0"/>
          </a:p>
          <a:p>
            <a:pPr>
              <a:buNone/>
            </a:pPr>
            <a:r>
              <a:rPr lang="en-US" sz="1400" dirty="0"/>
              <a:t>			</a:t>
            </a:r>
          </a:p>
          <a:p>
            <a:r>
              <a:rPr lang="en-US" sz="1400" dirty="0"/>
              <a:t>We specified /bin/sh.</a:t>
            </a:r>
          </a:p>
          <a:p>
            <a:endParaRPr lang="en-US" sz="1400" dirty="0"/>
          </a:p>
          <a:p>
            <a:r>
              <a:rPr lang="en-US" sz="1400" dirty="0"/>
              <a:t>It replaced the value of CMD.</a:t>
            </a:r>
          </a:p>
          <a:p>
            <a:endParaRPr lang="en-US" sz="1400" dirty="0"/>
          </a:p>
          <a:p>
            <a:r>
              <a:rPr lang="en-US" sz="1400" dirty="0"/>
              <a:t>[</a:t>
            </a:r>
            <a:r>
              <a:rPr lang="en-US" sz="1400" dirty="0" err="1"/>
              <a:t>root@thinknyx</a:t>
            </a:r>
            <a:r>
              <a:rPr lang="en-US" sz="1400" dirty="0"/>
              <a:t> </a:t>
            </a:r>
            <a:r>
              <a:rPr lang="en-US" sz="1400" dirty="0" err="1"/>
              <a:t>yogesh</a:t>
            </a:r>
            <a:r>
              <a:rPr lang="en-US" sz="1400" dirty="0"/>
              <a:t>]# </a:t>
            </a:r>
            <a:r>
              <a:rPr lang="en-US" sz="1400" dirty="0" err="1"/>
              <a:t>docker</a:t>
            </a:r>
            <a:r>
              <a:rPr lang="en-US" sz="1400" dirty="0"/>
              <a:t> run -it </a:t>
            </a:r>
            <a:r>
              <a:rPr lang="en-US" sz="1400" dirty="0" err="1"/>
              <a:t>firstfile</a:t>
            </a:r>
            <a:r>
              <a:rPr lang="en-US" sz="1400" dirty="0"/>
              <a:t> </a:t>
            </a:r>
            <a:r>
              <a:rPr lang="en-US" sz="1400" dirty="0" err="1"/>
              <a:t>figlet</a:t>
            </a:r>
            <a:r>
              <a:rPr lang="en-US" sz="1400" dirty="0"/>
              <a:t> "Yogesh </a:t>
            </a:r>
            <a:r>
              <a:rPr lang="en-US" sz="1400" dirty="0" err="1"/>
              <a:t>Raheja</a:t>
            </a:r>
            <a:r>
              <a:rPr lang="en-US" sz="1400" dirty="0"/>
              <a:t>"</a:t>
            </a:r>
          </a:p>
          <a:p>
            <a:pPr>
              <a:buNone/>
            </a:pPr>
            <a:endParaRPr lang="en-US" sz="2800" dirty="0"/>
          </a:p>
        </p:txBody>
      </p:sp>
      <p:sp>
        <p:nvSpPr>
          <p:cNvPr id="2" name="Title 1"/>
          <p:cNvSpPr>
            <a:spLocks noGrp="1"/>
          </p:cNvSpPr>
          <p:nvPr>
            <p:ph type="title" idx="4294967295"/>
          </p:nvPr>
        </p:nvSpPr>
        <p:spPr>
          <a:xfrm>
            <a:off x="1001261" y="290231"/>
            <a:ext cx="8229600" cy="838200"/>
          </a:xfrm>
        </p:spPr>
        <p:txBody>
          <a:bodyPr>
            <a:normAutofit/>
          </a:bodyPr>
          <a:lstStyle/>
          <a:p>
            <a:r>
              <a:rPr lang="en-US" dirty="0">
                <a:solidFill>
                  <a:schemeClr val="tx2"/>
                </a:solidFill>
              </a:rPr>
              <a:t>Overriding CMD</a:t>
            </a:r>
            <a:endParaRPr lang="en-GB" dirty="0">
              <a:solidFill>
                <a:schemeClr val="tx2"/>
              </a:solidFill>
            </a:endParaRPr>
          </a:p>
        </p:txBody>
      </p:sp>
    </p:spTree>
    <p:extLst>
      <p:ext uri="{BB962C8B-B14F-4D97-AF65-F5344CB8AC3E}">
        <p14:creationId xmlns:p14="http://schemas.microsoft.com/office/powerpoint/2010/main" val="33798886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33</a:t>
            </a:fld>
            <a:endParaRPr lang="en-US"/>
          </a:p>
        </p:txBody>
      </p:sp>
      <p:sp>
        <p:nvSpPr>
          <p:cNvPr id="3" name="Content Placeholder 2"/>
          <p:cNvSpPr>
            <a:spLocks noGrp="1"/>
          </p:cNvSpPr>
          <p:nvPr>
            <p:ph idx="4294967295"/>
          </p:nvPr>
        </p:nvSpPr>
        <p:spPr>
          <a:xfrm>
            <a:off x="1335575" y="1224831"/>
            <a:ext cx="8458200" cy="4953000"/>
          </a:xfrm>
        </p:spPr>
        <p:txBody>
          <a:bodyPr>
            <a:normAutofit/>
          </a:bodyPr>
          <a:lstStyle/>
          <a:p>
            <a:endParaRPr lang="en-US" dirty="0"/>
          </a:p>
          <a:p>
            <a:r>
              <a:rPr lang="en-US" sz="1400" dirty="0"/>
              <a:t>[</a:t>
            </a:r>
            <a:r>
              <a:rPr lang="en-US" sz="1400" dirty="0" err="1"/>
              <a:t>root@thinknyx</a:t>
            </a:r>
            <a:r>
              <a:rPr lang="en-US" sz="1400" dirty="0"/>
              <a:t> </a:t>
            </a:r>
            <a:r>
              <a:rPr lang="en-US" sz="1400" dirty="0" err="1"/>
              <a:t>yogesh</a:t>
            </a:r>
            <a:r>
              <a:rPr lang="en-US" sz="1400" dirty="0"/>
              <a:t>]# cat </a:t>
            </a:r>
            <a:r>
              <a:rPr lang="en-US" sz="1400" dirty="0" err="1"/>
              <a:t>Dockerfile</a:t>
            </a:r>
            <a:endParaRPr lang="en-US" sz="1400" dirty="0"/>
          </a:p>
          <a:p>
            <a:pPr marL="0" indent="0">
              <a:buNone/>
            </a:pPr>
            <a:r>
              <a:rPr lang="en-US" sz="1400" dirty="0"/>
              <a:t>FROM </a:t>
            </a:r>
            <a:r>
              <a:rPr lang="en-US" sz="1400" dirty="0" err="1"/>
              <a:t>ubuntu</a:t>
            </a:r>
            <a:endParaRPr lang="en-US" sz="1400" dirty="0"/>
          </a:p>
          <a:p>
            <a:pPr marL="0" indent="0">
              <a:buNone/>
            </a:pPr>
            <a:r>
              <a:rPr lang="en-US" sz="1400" dirty="0"/>
              <a:t>RUN apt-get update</a:t>
            </a:r>
          </a:p>
          <a:p>
            <a:pPr marL="0" indent="0">
              <a:buNone/>
            </a:pPr>
            <a:r>
              <a:rPr lang="en-US" sz="1400" dirty="0"/>
              <a:t>RUN ["apt-get", "install", "-y", "</a:t>
            </a:r>
            <a:r>
              <a:rPr lang="en-US" sz="1400" dirty="0" err="1"/>
              <a:t>figlet</a:t>
            </a:r>
            <a:r>
              <a:rPr lang="en-US" sz="1400" dirty="0"/>
              <a:t>"]</a:t>
            </a:r>
          </a:p>
          <a:p>
            <a:pPr marL="0" indent="0">
              <a:buNone/>
            </a:pPr>
            <a:r>
              <a:rPr lang="en-US" sz="1400" dirty="0"/>
              <a:t>CMD /bin/bash</a:t>
            </a:r>
          </a:p>
          <a:p>
            <a:pPr marL="0" indent="0">
              <a:buNone/>
            </a:pPr>
            <a:r>
              <a:rPr lang="en-US" sz="1400" dirty="0"/>
              <a:t>CMD /bin/</a:t>
            </a:r>
            <a:r>
              <a:rPr lang="en-US" sz="1400" dirty="0" err="1"/>
              <a:t>sh</a:t>
            </a:r>
            <a:endParaRPr lang="en-US" sz="1400" dirty="0"/>
          </a:p>
          <a:p>
            <a:pPr>
              <a:buNone/>
            </a:pPr>
            <a:endParaRPr lang="en-US" sz="1400" dirty="0"/>
          </a:p>
          <a:p>
            <a:pPr>
              <a:buNone/>
            </a:pPr>
            <a:r>
              <a:rPr lang="en-US" sz="1400" dirty="0"/>
              <a:t>[</a:t>
            </a:r>
            <a:r>
              <a:rPr lang="en-US" sz="1400" dirty="0" err="1"/>
              <a:t>root@thinknyx</a:t>
            </a:r>
            <a:r>
              <a:rPr lang="en-US" sz="1400" dirty="0"/>
              <a:t> </a:t>
            </a:r>
            <a:r>
              <a:rPr lang="en-US" sz="1400" dirty="0" err="1"/>
              <a:t>yogesh</a:t>
            </a:r>
            <a:r>
              <a:rPr lang="en-US" sz="1400" dirty="0"/>
              <a:t>]# </a:t>
            </a:r>
            <a:r>
              <a:rPr lang="en-US" sz="1400" dirty="0" err="1"/>
              <a:t>docker</a:t>
            </a:r>
            <a:r>
              <a:rPr lang="en-US" sz="1400" dirty="0"/>
              <a:t> run -it </a:t>
            </a:r>
            <a:r>
              <a:rPr lang="en-US" sz="1400" dirty="0" err="1"/>
              <a:t>secondfile</a:t>
            </a:r>
            <a:endParaRPr lang="en-US" sz="1400" dirty="0"/>
          </a:p>
          <a:p>
            <a:pPr>
              <a:buNone/>
            </a:pPr>
            <a:r>
              <a:rPr lang="en-US" sz="1400" dirty="0"/>
              <a:t># shell</a:t>
            </a:r>
          </a:p>
          <a:p>
            <a:pPr>
              <a:buNone/>
            </a:pPr>
            <a:r>
              <a:rPr lang="en-US" sz="1400" dirty="0"/>
              <a:t>/bin/</a:t>
            </a:r>
            <a:r>
              <a:rPr lang="en-US" sz="1400" dirty="0" err="1"/>
              <a:t>sh</a:t>
            </a:r>
            <a:r>
              <a:rPr lang="en-US" sz="1400" dirty="0"/>
              <a:t>: 1: shell: not found</a:t>
            </a:r>
          </a:p>
          <a:p>
            <a:pPr>
              <a:buNone/>
            </a:pPr>
            <a:endParaRPr lang="en-US" sz="1400" dirty="0"/>
          </a:p>
          <a:p>
            <a:pPr>
              <a:buNone/>
            </a:pPr>
            <a:r>
              <a:rPr lang="en-US" sz="1400" b="1" dirty="0"/>
              <a:t>Note: </a:t>
            </a:r>
            <a:r>
              <a:rPr lang="en-US" sz="1400" dirty="0"/>
              <a:t>Whenever we use multiple CMD keywords  in </a:t>
            </a:r>
            <a:r>
              <a:rPr lang="en-US" sz="1400" dirty="0" err="1"/>
              <a:t>Dockerfile</a:t>
            </a:r>
            <a:r>
              <a:rPr lang="en-US" sz="1400" dirty="0"/>
              <a:t> then the last one will get the preference.</a:t>
            </a:r>
          </a:p>
        </p:txBody>
      </p:sp>
      <p:sp>
        <p:nvSpPr>
          <p:cNvPr id="2" name="Title 1"/>
          <p:cNvSpPr>
            <a:spLocks noGrp="1"/>
          </p:cNvSpPr>
          <p:nvPr>
            <p:ph type="title" idx="4294967295"/>
          </p:nvPr>
        </p:nvSpPr>
        <p:spPr>
          <a:xfrm>
            <a:off x="1001261" y="172625"/>
            <a:ext cx="8229600" cy="838200"/>
          </a:xfrm>
        </p:spPr>
        <p:txBody>
          <a:bodyPr>
            <a:normAutofit/>
          </a:bodyPr>
          <a:lstStyle/>
          <a:p>
            <a:r>
              <a:rPr lang="en-US" dirty="0">
                <a:solidFill>
                  <a:schemeClr val="tx2"/>
                </a:solidFill>
              </a:rPr>
              <a:t>Multiple CMD in </a:t>
            </a:r>
            <a:r>
              <a:rPr lang="en-US" dirty="0" err="1">
                <a:solidFill>
                  <a:schemeClr val="tx2"/>
                </a:solidFill>
              </a:rPr>
              <a:t>Dockerfile</a:t>
            </a:r>
            <a:endParaRPr lang="en-GB" dirty="0">
              <a:solidFill>
                <a:schemeClr val="tx2"/>
              </a:solidFill>
            </a:endParaRPr>
          </a:p>
        </p:txBody>
      </p:sp>
    </p:spTree>
    <p:extLst>
      <p:ext uri="{BB962C8B-B14F-4D97-AF65-F5344CB8AC3E}">
        <p14:creationId xmlns:p14="http://schemas.microsoft.com/office/powerpoint/2010/main" val="14290124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34</a:t>
            </a:fld>
            <a:endParaRPr lang="en-US"/>
          </a:p>
        </p:txBody>
      </p:sp>
      <p:sp>
        <p:nvSpPr>
          <p:cNvPr id="3" name="Content Placeholder 2"/>
          <p:cNvSpPr>
            <a:spLocks noGrp="1"/>
          </p:cNvSpPr>
          <p:nvPr>
            <p:ph idx="4294967295"/>
          </p:nvPr>
        </p:nvSpPr>
        <p:spPr>
          <a:xfrm>
            <a:off x="1208598" y="952500"/>
            <a:ext cx="8458200" cy="4953000"/>
          </a:xfrm>
        </p:spPr>
        <p:txBody>
          <a:bodyPr>
            <a:normAutofit lnSpcReduction="10000"/>
          </a:bodyPr>
          <a:lstStyle/>
          <a:p>
            <a:endParaRPr lang="en-US" dirty="0"/>
          </a:p>
          <a:p>
            <a:r>
              <a:rPr lang="en-US" sz="1400" dirty="0"/>
              <a:t>For that, our new Dockerfile will look like:</a:t>
            </a:r>
          </a:p>
          <a:p>
            <a:pPr>
              <a:buNone/>
            </a:pPr>
            <a:endParaRPr lang="en-US" sz="1400" dirty="0"/>
          </a:p>
          <a:p>
            <a:pPr>
              <a:buNone/>
            </a:pPr>
            <a:r>
              <a:rPr lang="en-US" sz="1400" dirty="0"/>
              <a:t>[</a:t>
            </a:r>
            <a:r>
              <a:rPr lang="en-US" sz="1400" dirty="0" err="1"/>
              <a:t>root@thinknyx</a:t>
            </a:r>
            <a:r>
              <a:rPr lang="en-US" sz="1400" dirty="0"/>
              <a:t> </a:t>
            </a:r>
            <a:r>
              <a:rPr lang="en-US" sz="1400" dirty="0" err="1"/>
              <a:t>yogesh</a:t>
            </a:r>
            <a:r>
              <a:rPr lang="en-US" sz="1400" dirty="0"/>
              <a:t>]# cat </a:t>
            </a:r>
            <a:r>
              <a:rPr lang="en-US" sz="1400" dirty="0" err="1"/>
              <a:t>Dockerfile</a:t>
            </a:r>
            <a:endParaRPr lang="en-US" sz="1400" dirty="0"/>
          </a:p>
          <a:p>
            <a:pPr>
              <a:buNone/>
            </a:pPr>
            <a:r>
              <a:rPr lang="en-US" sz="1400" dirty="0"/>
              <a:t>FROM </a:t>
            </a:r>
            <a:r>
              <a:rPr lang="en-US" sz="1400" dirty="0" err="1"/>
              <a:t>ubuntu</a:t>
            </a:r>
            <a:endParaRPr lang="en-US" sz="1400" dirty="0"/>
          </a:p>
          <a:p>
            <a:pPr>
              <a:buNone/>
            </a:pPr>
            <a:r>
              <a:rPr lang="en-US" sz="1400" dirty="0"/>
              <a:t>RUN apt-get update</a:t>
            </a:r>
          </a:p>
          <a:p>
            <a:pPr>
              <a:buNone/>
            </a:pPr>
            <a:r>
              <a:rPr lang="en-US" sz="1400" dirty="0"/>
              <a:t>RUN ["apt-get", "install", "-y", "</a:t>
            </a:r>
            <a:r>
              <a:rPr lang="en-US" sz="1400" dirty="0" err="1"/>
              <a:t>figlet</a:t>
            </a:r>
            <a:r>
              <a:rPr lang="en-US" sz="1400" dirty="0"/>
              <a:t>"]</a:t>
            </a:r>
          </a:p>
          <a:p>
            <a:pPr>
              <a:buNone/>
            </a:pPr>
            <a:r>
              <a:rPr lang="en-US" sz="1400" dirty="0"/>
              <a:t>ENTRYPOINT ["</a:t>
            </a:r>
            <a:r>
              <a:rPr lang="en-US" sz="1400" dirty="0" err="1"/>
              <a:t>figlet</a:t>
            </a:r>
            <a:r>
              <a:rPr lang="en-US" sz="1400" dirty="0"/>
              <a:t>", "-f", "script"]</a:t>
            </a:r>
          </a:p>
          <a:p>
            <a:pPr>
              <a:buNone/>
            </a:pPr>
            <a:endParaRPr lang="en-US" sz="1400" dirty="0"/>
          </a:p>
          <a:p>
            <a:r>
              <a:rPr lang="en-US" sz="1400" dirty="0"/>
              <a:t>ENTRYPOINT defines a base command (and its parameters) for the container.</a:t>
            </a:r>
          </a:p>
          <a:p>
            <a:pPr marL="109728" indent="0">
              <a:buNone/>
            </a:pPr>
            <a:endParaRPr lang="en-US" sz="1400" dirty="0"/>
          </a:p>
          <a:p>
            <a:r>
              <a:rPr lang="en-US" sz="1400" dirty="0"/>
              <a:t>The command line arguments are appended to those parameters.</a:t>
            </a:r>
          </a:p>
          <a:p>
            <a:pPr marL="109728" indent="0">
              <a:buNone/>
            </a:pPr>
            <a:endParaRPr lang="en-US" sz="1400" dirty="0"/>
          </a:p>
          <a:p>
            <a:r>
              <a:rPr lang="en-US" sz="1400" dirty="0"/>
              <a:t>Run container of above file like:</a:t>
            </a:r>
          </a:p>
          <a:p>
            <a:pPr>
              <a:buNone/>
            </a:pPr>
            <a:r>
              <a:rPr lang="en-US" sz="1400" dirty="0"/>
              <a:t>[</a:t>
            </a:r>
            <a:r>
              <a:rPr lang="en-US" sz="1400" dirty="0" err="1"/>
              <a:t>root@thinknyx</a:t>
            </a:r>
            <a:r>
              <a:rPr lang="en-US" sz="1400" dirty="0"/>
              <a:t> </a:t>
            </a:r>
            <a:r>
              <a:rPr lang="en-US" sz="1400" dirty="0" err="1"/>
              <a:t>yogesh</a:t>
            </a:r>
            <a:r>
              <a:rPr lang="en-US" sz="1400" dirty="0"/>
              <a:t>]#  </a:t>
            </a:r>
            <a:r>
              <a:rPr lang="en-US" sz="1400" dirty="0" err="1"/>
              <a:t>docker</a:t>
            </a:r>
            <a:r>
              <a:rPr lang="en-US" sz="1400" dirty="0"/>
              <a:t> run -it </a:t>
            </a:r>
            <a:r>
              <a:rPr lang="en-US" sz="1400" dirty="0" err="1"/>
              <a:t>thirdfile</a:t>
            </a:r>
            <a:r>
              <a:rPr lang="en-US" sz="1400" dirty="0"/>
              <a:t> "Welcome Thinknyx"</a:t>
            </a:r>
          </a:p>
        </p:txBody>
      </p:sp>
      <p:sp>
        <p:nvSpPr>
          <p:cNvPr id="2" name="Title 1"/>
          <p:cNvSpPr>
            <a:spLocks noGrp="1"/>
          </p:cNvSpPr>
          <p:nvPr>
            <p:ph type="title" idx="4294967295"/>
          </p:nvPr>
        </p:nvSpPr>
        <p:spPr>
          <a:xfrm>
            <a:off x="1208598" y="172625"/>
            <a:ext cx="8229600" cy="838200"/>
          </a:xfrm>
        </p:spPr>
        <p:txBody>
          <a:bodyPr>
            <a:normAutofit/>
          </a:bodyPr>
          <a:lstStyle/>
          <a:p>
            <a:r>
              <a:rPr lang="en-US" dirty="0">
                <a:solidFill>
                  <a:schemeClr val="tx2"/>
                </a:solidFill>
              </a:rPr>
              <a:t>ENTRYPOINT in Dockerfile</a:t>
            </a:r>
            <a:endParaRPr lang="en-GB" dirty="0">
              <a:solidFill>
                <a:schemeClr val="tx2"/>
              </a:solidFill>
            </a:endParaRPr>
          </a:p>
        </p:txBody>
      </p:sp>
    </p:spTree>
    <p:extLst>
      <p:ext uri="{BB962C8B-B14F-4D97-AF65-F5344CB8AC3E}">
        <p14:creationId xmlns:p14="http://schemas.microsoft.com/office/powerpoint/2010/main" val="2471370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35</a:t>
            </a:fld>
            <a:endParaRPr lang="en-US"/>
          </a:p>
        </p:txBody>
      </p:sp>
      <p:sp>
        <p:nvSpPr>
          <p:cNvPr id="3" name="Content Placeholder 2"/>
          <p:cNvSpPr>
            <a:spLocks noGrp="1"/>
          </p:cNvSpPr>
          <p:nvPr>
            <p:ph idx="4294967295"/>
          </p:nvPr>
        </p:nvSpPr>
        <p:spPr>
          <a:xfrm>
            <a:off x="1070811" y="911924"/>
            <a:ext cx="8458200" cy="5410200"/>
          </a:xfrm>
        </p:spPr>
        <p:txBody>
          <a:bodyPr>
            <a:normAutofit fontScale="92500" lnSpcReduction="10000"/>
          </a:bodyPr>
          <a:lstStyle/>
          <a:p>
            <a:endParaRPr lang="en-US" dirty="0"/>
          </a:p>
          <a:p>
            <a:r>
              <a:rPr lang="en-US" sz="1400" dirty="0"/>
              <a:t>For that, our new Dockerfile will look like:</a:t>
            </a:r>
          </a:p>
          <a:p>
            <a:pPr>
              <a:buNone/>
            </a:pPr>
            <a:endParaRPr lang="en-US" sz="1400" dirty="0"/>
          </a:p>
          <a:p>
            <a:pPr>
              <a:buNone/>
            </a:pPr>
            <a:r>
              <a:rPr lang="en-US" sz="1400" dirty="0"/>
              <a:t>[</a:t>
            </a:r>
            <a:r>
              <a:rPr lang="en-US" sz="1400" dirty="0" err="1"/>
              <a:t>root@thinknyx</a:t>
            </a:r>
            <a:r>
              <a:rPr lang="en-US" sz="1400" dirty="0"/>
              <a:t> </a:t>
            </a:r>
            <a:r>
              <a:rPr lang="en-US" sz="1400" dirty="0" err="1"/>
              <a:t>yogesh</a:t>
            </a:r>
            <a:r>
              <a:rPr lang="en-US" sz="1400" dirty="0"/>
              <a:t>]# cat </a:t>
            </a:r>
            <a:r>
              <a:rPr lang="en-US" sz="1400" dirty="0" err="1"/>
              <a:t>Dockerfile</a:t>
            </a:r>
            <a:endParaRPr lang="en-US" sz="1400" dirty="0"/>
          </a:p>
          <a:p>
            <a:pPr>
              <a:buNone/>
            </a:pPr>
            <a:r>
              <a:rPr lang="en-US" sz="1400" dirty="0"/>
              <a:t>FROM </a:t>
            </a:r>
            <a:r>
              <a:rPr lang="en-US" sz="1400" dirty="0" err="1"/>
              <a:t>ubuntu</a:t>
            </a:r>
            <a:endParaRPr lang="en-US" sz="1400" dirty="0"/>
          </a:p>
          <a:p>
            <a:pPr>
              <a:buNone/>
            </a:pPr>
            <a:r>
              <a:rPr lang="en-US" sz="1400" dirty="0"/>
              <a:t>RUN apt-get update</a:t>
            </a:r>
          </a:p>
          <a:p>
            <a:pPr>
              <a:buNone/>
            </a:pPr>
            <a:r>
              <a:rPr lang="en-US" sz="1400" dirty="0"/>
              <a:t>RUN ["apt-get", "install", "-y", "</a:t>
            </a:r>
            <a:r>
              <a:rPr lang="en-US" sz="1400" dirty="0" err="1"/>
              <a:t>figlet</a:t>
            </a:r>
            <a:r>
              <a:rPr lang="en-US" sz="1400" dirty="0"/>
              <a:t>"]</a:t>
            </a:r>
          </a:p>
          <a:p>
            <a:pPr>
              <a:buNone/>
            </a:pPr>
            <a:r>
              <a:rPr lang="en-US" sz="1400" dirty="0"/>
              <a:t>ENTRYPOINT ["</a:t>
            </a:r>
            <a:r>
              <a:rPr lang="en-US" sz="1400" dirty="0" err="1"/>
              <a:t>figlet</a:t>
            </a:r>
            <a:r>
              <a:rPr lang="en-US" sz="1400" dirty="0"/>
              <a:t>", "-f", "script"]</a:t>
            </a:r>
          </a:p>
          <a:p>
            <a:pPr>
              <a:buNone/>
            </a:pPr>
            <a:r>
              <a:rPr lang="en-US" sz="1400" dirty="0"/>
              <a:t>CMD [“welcome to Docker world!”]</a:t>
            </a:r>
          </a:p>
          <a:p>
            <a:pPr>
              <a:buNone/>
            </a:pPr>
            <a:endParaRPr lang="en-US" sz="1400" dirty="0"/>
          </a:p>
          <a:p>
            <a:r>
              <a:rPr lang="en-US" sz="1400" dirty="0"/>
              <a:t> Build &amp; Run.</a:t>
            </a:r>
          </a:p>
          <a:p>
            <a:pPr>
              <a:buNone/>
            </a:pPr>
            <a:endParaRPr lang="en-US" sz="1400" dirty="0"/>
          </a:p>
          <a:p>
            <a:pPr>
              <a:buNone/>
            </a:pPr>
            <a:r>
              <a:rPr lang="en-US" sz="1400" dirty="0"/>
              <a:t>[</a:t>
            </a:r>
            <a:r>
              <a:rPr lang="en-US" sz="1400" dirty="0" err="1"/>
              <a:t>root@thinknyx</a:t>
            </a:r>
            <a:r>
              <a:rPr lang="en-US" sz="1400" dirty="0"/>
              <a:t> </a:t>
            </a:r>
            <a:r>
              <a:rPr lang="en-US" sz="1400" dirty="0" err="1"/>
              <a:t>yogesh</a:t>
            </a:r>
            <a:r>
              <a:rPr lang="en-US" sz="1400" dirty="0"/>
              <a:t>]# </a:t>
            </a:r>
            <a:r>
              <a:rPr lang="en-US" sz="1400" dirty="0" err="1"/>
              <a:t>docker</a:t>
            </a:r>
            <a:r>
              <a:rPr lang="en-US" sz="1400" dirty="0"/>
              <a:t> build -t </a:t>
            </a:r>
            <a:r>
              <a:rPr lang="en-US" sz="1400" dirty="0" err="1"/>
              <a:t>fourthfile</a:t>
            </a:r>
            <a:r>
              <a:rPr lang="en-US" sz="1400" dirty="0"/>
              <a:t> .</a:t>
            </a:r>
          </a:p>
          <a:p>
            <a:pPr>
              <a:buNone/>
            </a:pPr>
            <a:endParaRPr lang="en-US" sz="1400" dirty="0"/>
          </a:p>
          <a:p>
            <a:pPr>
              <a:buNone/>
            </a:pPr>
            <a:r>
              <a:rPr lang="en-US" sz="1400" dirty="0"/>
              <a:t>[</a:t>
            </a:r>
            <a:r>
              <a:rPr lang="en-US" sz="1400" dirty="0" err="1"/>
              <a:t>root@thinknyx</a:t>
            </a:r>
            <a:r>
              <a:rPr lang="en-US" sz="1400" dirty="0"/>
              <a:t> </a:t>
            </a:r>
            <a:r>
              <a:rPr lang="en-US" sz="1400" dirty="0" err="1"/>
              <a:t>yogesh</a:t>
            </a:r>
            <a:r>
              <a:rPr lang="en-US" sz="1400" dirty="0"/>
              <a:t>]#  </a:t>
            </a:r>
            <a:r>
              <a:rPr lang="en-US" sz="1400" dirty="0" err="1"/>
              <a:t>docker</a:t>
            </a:r>
            <a:r>
              <a:rPr lang="en-US" sz="1400" dirty="0"/>
              <a:t> run </a:t>
            </a:r>
            <a:r>
              <a:rPr lang="en-US" sz="1400" dirty="0" err="1"/>
              <a:t>fourthfile</a:t>
            </a:r>
            <a:endParaRPr lang="en-US" sz="1400" dirty="0"/>
          </a:p>
          <a:p>
            <a:pPr>
              <a:buNone/>
            </a:pPr>
            <a:endParaRPr lang="en-US" sz="1400" dirty="0"/>
          </a:p>
          <a:p>
            <a:pPr>
              <a:buNone/>
            </a:pPr>
            <a:r>
              <a:rPr lang="en-US" sz="1400" b="1" dirty="0"/>
              <a:t>Note: </a:t>
            </a:r>
            <a:r>
              <a:rPr lang="en-US" sz="1400" dirty="0"/>
              <a:t>ENTRYPOINT is similar to CMD, Commands after </a:t>
            </a:r>
            <a:r>
              <a:rPr lang="en-US" sz="1400" dirty="0" err="1"/>
              <a:t>entrypoint</a:t>
            </a:r>
            <a:r>
              <a:rPr lang="en-US" sz="1400" dirty="0"/>
              <a:t> will take arguments from CMD or in other words we can say that CMD is the argument for ENTRYPOINT. </a:t>
            </a:r>
          </a:p>
          <a:p>
            <a:pPr>
              <a:buNone/>
            </a:pPr>
            <a:endParaRPr lang="en-US" sz="1400" dirty="0"/>
          </a:p>
        </p:txBody>
      </p:sp>
      <p:sp>
        <p:nvSpPr>
          <p:cNvPr id="2" name="Title 1"/>
          <p:cNvSpPr>
            <a:spLocks noGrp="1"/>
          </p:cNvSpPr>
          <p:nvPr>
            <p:ph type="title" idx="4294967295"/>
          </p:nvPr>
        </p:nvSpPr>
        <p:spPr>
          <a:xfrm>
            <a:off x="1580147" y="4011"/>
            <a:ext cx="8229600" cy="838200"/>
          </a:xfrm>
        </p:spPr>
        <p:txBody>
          <a:bodyPr>
            <a:normAutofit/>
          </a:bodyPr>
          <a:lstStyle/>
          <a:p>
            <a:r>
              <a:rPr lang="en-US" dirty="0">
                <a:solidFill>
                  <a:schemeClr val="tx2"/>
                </a:solidFill>
              </a:rPr>
              <a:t>CMD &amp; ENTRYPOINT</a:t>
            </a:r>
            <a:endParaRPr lang="en-GB" dirty="0">
              <a:solidFill>
                <a:schemeClr val="tx2"/>
              </a:solidFill>
            </a:endParaRPr>
          </a:p>
        </p:txBody>
      </p:sp>
    </p:spTree>
    <p:extLst>
      <p:ext uri="{BB962C8B-B14F-4D97-AF65-F5344CB8AC3E}">
        <p14:creationId xmlns:p14="http://schemas.microsoft.com/office/powerpoint/2010/main" val="4226912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36</a:t>
            </a:fld>
            <a:endParaRPr lang="en-US"/>
          </a:p>
        </p:txBody>
      </p:sp>
      <p:sp>
        <p:nvSpPr>
          <p:cNvPr id="3" name="Content Placeholder 2"/>
          <p:cNvSpPr>
            <a:spLocks noGrp="1"/>
          </p:cNvSpPr>
          <p:nvPr>
            <p:ph idx="4294967295"/>
          </p:nvPr>
        </p:nvSpPr>
        <p:spPr>
          <a:xfrm>
            <a:off x="956493" y="1291424"/>
            <a:ext cx="8458200" cy="4953000"/>
          </a:xfrm>
        </p:spPr>
        <p:txBody>
          <a:bodyPr>
            <a:noAutofit/>
          </a:bodyPr>
          <a:lstStyle/>
          <a:p>
            <a:endParaRPr lang="en-US" dirty="0"/>
          </a:p>
          <a:p>
            <a:r>
              <a:rPr lang="en-US" sz="1400" dirty="0"/>
              <a:t>The EXPOSE instruction tells Docker what ports are to be published in this image.</a:t>
            </a:r>
          </a:p>
          <a:p>
            <a:pPr>
              <a:buNone/>
            </a:pPr>
            <a:r>
              <a:rPr lang="en-US" sz="1400" dirty="0"/>
              <a:t>	EXPOSE 8080</a:t>
            </a:r>
          </a:p>
          <a:p>
            <a:pPr>
              <a:buNone/>
            </a:pPr>
            <a:r>
              <a:rPr lang="en-US" sz="1400" dirty="0"/>
              <a:t>	EXPOSE 80 443</a:t>
            </a:r>
          </a:p>
          <a:p>
            <a:pPr>
              <a:buNone/>
            </a:pPr>
            <a:r>
              <a:rPr lang="en-US" sz="1400" dirty="0"/>
              <a:t>	EXPOSE 53/</a:t>
            </a:r>
            <a:r>
              <a:rPr lang="en-US" sz="1400" dirty="0" err="1"/>
              <a:t>tcp</a:t>
            </a:r>
            <a:r>
              <a:rPr lang="en-US" sz="1400" dirty="0"/>
              <a:t> 53/</a:t>
            </a:r>
            <a:r>
              <a:rPr lang="en-US" sz="1400" dirty="0" err="1"/>
              <a:t>udp</a:t>
            </a:r>
            <a:endParaRPr lang="en-US" sz="1400" dirty="0"/>
          </a:p>
          <a:p>
            <a:pPr>
              <a:buNone/>
            </a:pPr>
            <a:endParaRPr lang="en-US" sz="1400" dirty="0"/>
          </a:p>
          <a:p>
            <a:r>
              <a:rPr lang="en-US" sz="1400" dirty="0"/>
              <a:t>All ports are private by default.</a:t>
            </a:r>
          </a:p>
          <a:p>
            <a:pPr marL="109728" indent="0">
              <a:buNone/>
            </a:pPr>
            <a:endParaRPr lang="en-US" sz="1400" dirty="0"/>
          </a:p>
          <a:p>
            <a:r>
              <a:rPr lang="en-US" sz="1400" dirty="0"/>
              <a:t>The Dockerfile doesn't control if a port is publicly available.</a:t>
            </a:r>
          </a:p>
          <a:p>
            <a:pPr marL="109728" indent="0">
              <a:buNone/>
            </a:pPr>
            <a:endParaRPr lang="en-US" sz="1400" dirty="0"/>
          </a:p>
          <a:p>
            <a:r>
              <a:rPr lang="en-US" sz="1400" dirty="0"/>
              <a:t>A </a:t>
            </a:r>
            <a:r>
              <a:rPr lang="en-US" sz="1400" i="1" dirty="0"/>
              <a:t>public port is reachable from other containers and from outside the host.</a:t>
            </a:r>
          </a:p>
          <a:p>
            <a:pPr marL="109728" indent="0">
              <a:buNone/>
            </a:pPr>
            <a:endParaRPr lang="en-US" sz="1400" i="1" dirty="0"/>
          </a:p>
          <a:p>
            <a:r>
              <a:rPr lang="en-US" sz="1400" dirty="0"/>
              <a:t>A </a:t>
            </a:r>
            <a:r>
              <a:rPr lang="en-US" sz="1400" i="1" dirty="0"/>
              <a:t>private port is not reachable from outside.</a:t>
            </a:r>
            <a:endParaRPr lang="en-US" sz="1400" dirty="0"/>
          </a:p>
        </p:txBody>
      </p:sp>
      <p:sp>
        <p:nvSpPr>
          <p:cNvPr id="2" name="Title 1"/>
          <p:cNvSpPr>
            <a:spLocks noGrp="1"/>
          </p:cNvSpPr>
          <p:nvPr>
            <p:ph type="title" idx="4294967295"/>
          </p:nvPr>
        </p:nvSpPr>
        <p:spPr>
          <a:xfrm>
            <a:off x="1129085" y="161361"/>
            <a:ext cx="8229600" cy="838200"/>
          </a:xfrm>
        </p:spPr>
        <p:txBody>
          <a:bodyPr>
            <a:normAutofit/>
          </a:bodyPr>
          <a:lstStyle/>
          <a:p>
            <a:r>
              <a:rPr lang="en-US" dirty="0">
                <a:solidFill>
                  <a:schemeClr val="tx2"/>
                </a:solidFill>
              </a:rPr>
              <a:t>EXPOSE Instruction</a:t>
            </a:r>
            <a:endParaRPr lang="en-GB" dirty="0">
              <a:solidFill>
                <a:schemeClr val="tx2"/>
              </a:solidFill>
            </a:endParaRPr>
          </a:p>
        </p:txBody>
      </p:sp>
    </p:spTree>
    <p:extLst>
      <p:ext uri="{BB962C8B-B14F-4D97-AF65-F5344CB8AC3E}">
        <p14:creationId xmlns:p14="http://schemas.microsoft.com/office/powerpoint/2010/main" val="35759038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37</a:t>
            </a:fld>
            <a:endParaRPr lang="en-US"/>
          </a:p>
        </p:txBody>
      </p:sp>
      <p:sp>
        <p:nvSpPr>
          <p:cNvPr id="3" name="Content Placeholder 2"/>
          <p:cNvSpPr>
            <a:spLocks noGrp="1"/>
          </p:cNvSpPr>
          <p:nvPr>
            <p:ph idx="4294967295"/>
          </p:nvPr>
        </p:nvSpPr>
        <p:spPr>
          <a:xfrm>
            <a:off x="1894340" y="1057838"/>
            <a:ext cx="8458200" cy="5486400"/>
          </a:xfrm>
        </p:spPr>
        <p:txBody>
          <a:bodyPr>
            <a:normAutofit fontScale="62500" lnSpcReduction="20000"/>
          </a:bodyPr>
          <a:lstStyle/>
          <a:p>
            <a:endParaRPr lang="en-US" sz="1900" dirty="0"/>
          </a:p>
          <a:p>
            <a:r>
              <a:rPr lang="en-US" sz="1500" dirty="0"/>
              <a:t>For Use Case, let’s build a container that compiles a basic "Hello world" program in C. </a:t>
            </a:r>
          </a:p>
          <a:p>
            <a:r>
              <a:rPr lang="en-US" sz="1500" dirty="0" err="1"/>
              <a:t>hello.c</a:t>
            </a:r>
            <a:endParaRPr lang="en-US" sz="1500" dirty="0"/>
          </a:p>
          <a:p>
            <a:pPr>
              <a:buNone/>
            </a:pPr>
            <a:endParaRPr lang="en-US" sz="1500" dirty="0"/>
          </a:p>
          <a:p>
            <a:pPr>
              <a:buNone/>
            </a:pPr>
            <a:r>
              <a:rPr lang="en-US" sz="1500" dirty="0"/>
              <a:t>[</a:t>
            </a:r>
            <a:r>
              <a:rPr lang="en-US" sz="1500" dirty="0" err="1"/>
              <a:t>root@thinknyx</a:t>
            </a:r>
            <a:r>
              <a:rPr lang="en-US" sz="1500" dirty="0"/>
              <a:t> </a:t>
            </a:r>
            <a:r>
              <a:rPr lang="en-US" sz="1500" dirty="0" err="1"/>
              <a:t>yogesh</a:t>
            </a:r>
            <a:r>
              <a:rPr lang="en-US" sz="1500" dirty="0"/>
              <a:t>]# cat </a:t>
            </a:r>
            <a:r>
              <a:rPr lang="en-US" sz="1500" dirty="0" err="1"/>
              <a:t>hello.c</a:t>
            </a:r>
            <a:endParaRPr lang="en-US" sz="1500" dirty="0"/>
          </a:p>
          <a:p>
            <a:pPr>
              <a:buNone/>
            </a:pPr>
            <a:r>
              <a:rPr lang="en-US" sz="1500" dirty="0"/>
              <a:t>#include&lt;</a:t>
            </a:r>
            <a:r>
              <a:rPr lang="en-US" sz="1500" dirty="0" err="1"/>
              <a:t>stdio.h</a:t>
            </a:r>
            <a:r>
              <a:rPr lang="en-US" sz="1500" dirty="0"/>
              <a:t>&gt;</a:t>
            </a:r>
          </a:p>
          <a:p>
            <a:pPr>
              <a:buNone/>
            </a:pPr>
            <a:r>
              <a:rPr lang="en-US" sz="1500" dirty="0" err="1"/>
              <a:t>int</a:t>
            </a:r>
            <a:r>
              <a:rPr lang="en-US" sz="1500" dirty="0"/>
              <a:t> main () {</a:t>
            </a:r>
          </a:p>
          <a:p>
            <a:pPr>
              <a:buNone/>
            </a:pPr>
            <a:r>
              <a:rPr lang="en-US" sz="1500" dirty="0"/>
              <a:t>        puts("Hello, world!");</a:t>
            </a:r>
          </a:p>
          <a:p>
            <a:pPr>
              <a:buNone/>
            </a:pPr>
            <a:r>
              <a:rPr lang="en-US" sz="1500" dirty="0"/>
              <a:t>        return 0;</a:t>
            </a:r>
          </a:p>
          <a:p>
            <a:pPr>
              <a:buNone/>
            </a:pPr>
            <a:r>
              <a:rPr lang="en-US" sz="1500" dirty="0"/>
              <a:t>}</a:t>
            </a:r>
          </a:p>
          <a:p>
            <a:pPr>
              <a:buNone/>
            </a:pPr>
            <a:endParaRPr lang="en-US" sz="1500" dirty="0"/>
          </a:p>
          <a:p>
            <a:pPr lvl="0">
              <a:buClr>
                <a:srgbClr val="92D050"/>
              </a:buClr>
            </a:pPr>
            <a:r>
              <a:rPr lang="en-US" sz="1500" dirty="0">
                <a:solidFill>
                  <a:srgbClr val="000000"/>
                </a:solidFill>
              </a:rPr>
              <a:t>Dockerfile</a:t>
            </a:r>
          </a:p>
          <a:p>
            <a:pPr>
              <a:buNone/>
            </a:pPr>
            <a:endParaRPr lang="en-US" sz="1500" dirty="0"/>
          </a:p>
          <a:p>
            <a:pPr>
              <a:buNone/>
            </a:pPr>
            <a:r>
              <a:rPr lang="en-US" sz="1500" dirty="0"/>
              <a:t>[</a:t>
            </a:r>
            <a:r>
              <a:rPr lang="en-US" sz="1500" dirty="0" err="1"/>
              <a:t>root@thinknyx</a:t>
            </a:r>
            <a:r>
              <a:rPr lang="en-US" sz="1500" dirty="0"/>
              <a:t> </a:t>
            </a:r>
            <a:r>
              <a:rPr lang="en-US" sz="1500" dirty="0" err="1"/>
              <a:t>yogesh</a:t>
            </a:r>
            <a:r>
              <a:rPr lang="en-US" sz="1500" dirty="0"/>
              <a:t>]# cat </a:t>
            </a:r>
            <a:r>
              <a:rPr lang="en-US" sz="1500" dirty="0" err="1"/>
              <a:t>Dockerfile</a:t>
            </a:r>
            <a:endParaRPr lang="en-US" sz="1500" dirty="0"/>
          </a:p>
          <a:p>
            <a:pPr>
              <a:buNone/>
            </a:pPr>
            <a:r>
              <a:rPr lang="en-US" sz="1500" dirty="0"/>
              <a:t>FROM </a:t>
            </a:r>
            <a:r>
              <a:rPr lang="en-US" sz="1500" dirty="0" err="1"/>
              <a:t>ubuntu</a:t>
            </a:r>
            <a:endParaRPr lang="en-US" sz="1500" dirty="0"/>
          </a:p>
          <a:p>
            <a:pPr>
              <a:buNone/>
            </a:pPr>
            <a:r>
              <a:rPr lang="en-US" sz="1500" dirty="0"/>
              <a:t>RUN apt-get update</a:t>
            </a:r>
          </a:p>
          <a:p>
            <a:pPr>
              <a:buNone/>
            </a:pPr>
            <a:r>
              <a:rPr lang="en-US" sz="1500" dirty="0"/>
              <a:t>RUN apt-get install -y build-essential</a:t>
            </a:r>
          </a:p>
          <a:p>
            <a:pPr>
              <a:buNone/>
            </a:pPr>
            <a:r>
              <a:rPr lang="en-US" sz="1500" dirty="0"/>
              <a:t>COPY </a:t>
            </a:r>
            <a:r>
              <a:rPr lang="en-US" sz="1500" dirty="0" err="1"/>
              <a:t>hello.c</a:t>
            </a:r>
            <a:r>
              <a:rPr lang="en-US" sz="1500" dirty="0"/>
              <a:t> /</a:t>
            </a:r>
          </a:p>
          <a:p>
            <a:pPr>
              <a:buNone/>
            </a:pPr>
            <a:r>
              <a:rPr lang="en-US" sz="1500" dirty="0"/>
              <a:t>RUN make hello</a:t>
            </a:r>
          </a:p>
          <a:p>
            <a:pPr>
              <a:buNone/>
            </a:pPr>
            <a:r>
              <a:rPr lang="en-US" sz="1500" dirty="0"/>
              <a:t>CMD /hello</a:t>
            </a:r>
          </a:p>
          <a:p>
            <a:pPr>
              <a:buNone/>
            </a:pPr>
            <a:endParaRPr lang="en-US" sz="1500" dirty="0"/>
          </a:p>
          <a:p>
            <a:pPr>
              <a:buNone/>
            </a:pPr>
            <a:r>
              <a:rPr lang="en-US" sz="1500" b="1" dirty="0"/>
              <a:t>Note: </a:t>
            </a:r>
            <a:r>
              <a:rPr lang="en-US" sz="1500" dirty="0"/>
              <a:t>Using COPY keyword we can copy the files from Docker Host to a container.</a:t>
            </a:r>
          </a:p>
          <a:p>
            <a:pPr>
              <a:buNone/>
            </a:pPr>
            <a:r>
              <a:rPr lang="en-US" sz="1900" dirty="0"/>
              <a:t>				</a:t>
            </a:r>
          </a:p>
        </p:txBody>
      </p:sp>
      <p:sp>
        <p:nvSpPr>
          <p:cNvPr id="2" name="Title 1"/>
          <p:cNvSpPr>
            <a:spLocks noGrp="1"/>
          </p:cNvSpPr>
          <p:nvPr>
            <p:ph type="title" idx="4294967295"/>
          </p:nvPr>
        </p:nvSpPr>
        <p:spPr>
          <a:xfrm>
            <a:off x="1229861" y="161361"/>
            <a:ext cx="8229600" cy="838200"/>
          </a:xfrm>
        </p:spPr>
        <p:txBody>
          <a:bodyPr>
            <a:normAutofit/>
          </a:bodyPr>
          <a:lstStyle/>
          <a:p>
            <a:r>
              <a:rPr lang="en-US" dirty="0">
                <a:solidFill>
                  <a:schemeClr val="tx2"/>
                </a:solidFill>
              </a:rPr>
              <a:t>COPY Instruction</a:t>
            </a:r>
            <a:endParaRPr lang="en-GB" dirty="0">
              <a:solidFill>
                <a:schemeClr val="tx2"/>
              </a:solidFill>
            </a:endParaRPr>
          </a:p>
        </p:txBody>
      </p:sp>
    </p:spTree>
    <p:extLst>
      <p:ext uri="{BB962C8B-B14F-4D97-AF65-F5344CB8AC3E}">
        <p14:creationId xmlns:p14="http://schemas.microsoft.com/office/powerpoint/2010/main" val="11156093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38</a:t>
            </a:fld>
            <a:endParaRPr lang="en-US"/>
          </a:p>
        </p:txBody>
      </p:sp>
      <p:sp>
        <p:nvSpPr>
          <p:cNvPr id="3" name="Content Placeholder 2"/>
          <p:cNvSpPr>
            <a:spLocks noGrp="1"/>
          </p:cNvSpPr>
          <p:nvPr>
            <p:ph idx="4294967295"/>
          </p:nvPr>
        </p:nvSpPr>
        <p:spPr>
          <a:xfrm>
            <a:off x="1783429" y="1127168"/>
            <a:ext cx="8458200" cy="5486400"/>
          </a:xfrm>
        </p:spPr>
        <p:txBody>
          <a:bodyPr>
            <a:normAutofit/>
          </a:bodyPr>
          <a:lstStyle/>
          <a:p>
            <a:endParaRPr lang="en-US" sz="1900" dirty="0"/>
          </a:p>
          <a:p>
            <a:r>
              <a:rPr lang="en-US" sz="1400" dirty="0"/>
              <a:t>[</a:t>
            </a:r>
            <a:r>
              <a:rPr lang="en-US" sz="1400" dirty="0" err="1"/>
              <a:t>root@thinknyx</a:t>
            </a:r>
            <a:r>
              <a:rPr lang="en-US" sz="1400" dirty="0"/>
              <a:t> </a:t>
            </a:r>
            <a:r>
              <a:rPr lang="en-US" sz="1400" dirty="0" err="1"/>
              <a:t>yogesh</a:t>
            </a:r>
            <a:r>
              <a:rPr lang="en-US" sz="1400" dirty="0"/>
              <a:t>]# </a:t>
            </a:r>
            <a:r>
              <a:rPr lang="en-US" sz="1400" dirty="0" err="1"/>
              <a:t>docker</a:t>
            </a:r>
            <a:r>
              <a:rPr lang="en-US" sz="1400" dirty="0"/>
              <a:t> build -t </a:t>
            </a:r>
            <a:r>
              <a:rPr lang="en-US" sz="1400" dirty="0" err="1"/>
              <a:t>fifthfile</a:t>
            </a:r>
            <a:r>
              <a:rPr lang="en-US" sz="1400" dirty="0"/>
              <a:t> .</a:t>
            </a:r>
          </a:p>
          <a:p>
            <a:pPr>
              <a:buNone/>
            </a:pPr>
            <a:endParaRPr lang="en-US" sz="1400" dirty="0"/>
          </a:p>
          <a:p>
            <a:r>
              <a:rPr lang="en-US" sz="1400" dirty="0"/>
              <a:t>[</a:t>
            </a:r>
            <a:r>
              <a:rPr lang="en-US" sz="1400" dirty="0" err="1"/>
              <a:t>root@thinknyx</a:t>
            </a:r>
            <a:r>
              <a:rPr lang="en-US" sz="1400" dirty="0"/>
              <a:t> </a:t>
            </a:r>
            <a:r>
              <a:rPr lang="en-US" sz="1400" dirty="0" err="1"/>
              <a:t>yogesh</a:t>
            </a:r>
            <a:r>
              <a:rPr lang="en-US" sz="1400" dirty="0"/>
              <a:t>]# </a:t>
            </a:r>
            <a:r>
              <a:rPr lang="en-US" sz="1400" dirty="0" err="1"/>
              <a:t>docker</a:t>
            </a:r>
            <a:r>
              <a:rPr lang="en-US" sz="1400" dirty="0"/>
              <a:t> run -it </a:t>
            </a:r>
            <a:r>
              <a:rPr lang="en-US" sz="1400" dirty="0" err="1"/>
              <a:t>fifthfile</a:t>
            </a:r>
            <a:r>
              <a:rPr lang="en-US" sz="1400" dirty="0"/>
              <a:t> /bin/bash</a:t>
            </a:r>
          </a:p>
          <a:p>
            <a:endParaRPr lang="en-US" sz="1400" dirty="0"/>
          </a:p>
          <a:p>
            <a:r>
              <a:rPr lang="en-US" sz="1400" dirty="0"/>
              <a:t>root@519a9d815a29:/# ls -</a:t>
            </a:r>
            <a:r>
              <a:rPr lang="en-US" sz="1400" dirty="0" err="1"/>
              <a:t>lrt</a:t>
            </a:r>
            <a:r>
              <a:rPr lang="en-US" sz="1400" dirty="0"/>
              <a:t> /hello</a:t>
            </a:r>
          </a:p>
          <a:p>
            <a:r>
              <a:rPr lang="en-US" sz="1400" dirty="0"/>
              <a:t>-</a:t>
            </a:r>
            <a:r>
              <a:rPr lang="en-US" sz="1400" dirty="0" err="1"/>
              <a:t>rwxr</a:t>
            </a:r>
            <a:r>
              <a:rPr lang="en-US" sz="1400" dirty="0"/>
              <a:t>-</a:t>
            </a:r>
            <a:r>
              <a:rPr lang="en-US" sz="1400" dirty="0" err="1"/>
              <a:t>xr</a:t>
            </a:r>
            <a:r>
              <a:rPr lang="en-US" sz="1400" dirty="0"/>
              <a:t>-x. 1 root </a:t>
            </a:r>
            <a:r>
              <a:rPr lang="en-US" sz="1400" dirty="0" err="1"/>
              <a:t>root</a:t>
            </a:r>
            <a:r>
              <a:rPr lang="en-US" sz="1400" dirty="0"/>
              <a:t> 8600 Sep 18 11:54 /hello</a:t>
            </a:r>
          </a:p>
          <a:p>
            <a:endParaRPr lang="en-US" sz="1400" dirty="0"/>
          </a:p>
          <a:p>
            <a:r>
              <a:rPr lang="en-US" sz="1400" dirty="0"/>
              <a:t>root@519a9d815a29:/# /hello</a:t>
            </a:r>
          </a:p>
          <a:p>
            <a:r>
              <a:rPr lang="en-US" sz="1400" dirty="0"/>
              <a:t>Hello, world!</a:t>
            </a:r>
          </a:p>
          <a:p>
            <a:r>
              <a:rPr lang="en-US" sz="1400" dirty="0"/>
              <a:t>root@519a9d815a29:/#</a:t>
            </a:r>
          </a:p>
        </p:txBody>
      </p:sp>
      <p:sp>
        <p:nvSpPr>
          <p:cNvPr id="2" name="Title 1"/>
          <p:cNvSpPr>
            <a:spLocks noGrp="1"/>
          </p:cNvSpPr>
          <p:nvPr>
            <p:ph type="title" idx="4294967295"/>
          </p:nvPr>
        </p:nvSpPr>
        <p:spPr>
          <a:xfrm>
            <a:off x="1415332" y="244432"/>
            <a:ext cx="8229600" cy="838200"/>
          </a:xfrm>
        </p:spPr>
        <p:txBody>
          <a:bodyPr>
            <a:normAutofit/>
          </a:bodyPr>
          <a:lstStyle/>
          <a:p>
            <a:r>
              <a:rPr lang="en-US" dirty="0">
                <a:solidFill>
                  <a:schemeClr val="tx2"/>
                </a:solidFill>
              </a:rPr>
              <a:t>COPY Instruction</a:t>
            </a:r>
            <a:endParaRPr lang="en-GB" dirty="0">
              <a:solidFill>
                <a:schemeClr val="tx2"/>
              </a:solidFill>
            </a:endParaRPr>
          </a:p>
        </p:txBody>
      </p:sp>
    </p:spTree>
    <p:extLst>
      <p:ext uri="{BB962C8B-B14F-4D97-AF65-F5344CB8AC3E}">
        <p14:creationId xmlns:p14="http://schemas.microsoft.com/office/powerpoint/2010/main" val="5926175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39</a:t>
            </a:fld>
            <a:endParaRPr lang="en-US"/>
          </a:p>
        </p:txBody>
      </p:sp>
      <p:sp>
        <p:nvSpPr>
          <p:cNvPr id="3" name="Content Placeholder 2"/>
          <p:cNvSpPr>
            <a:spLocks noGrp="1"/>
          </p:cNvSpPr>
          <p:nvPr>
            <p:ph idx="4294967295"/>
          </p:nvPr>
        </p:nvSpPr>
        <p:spPr>
          <a:xfrm>
            <a:off x="1207169" y="952500"/>
            <a:ext cx="8458200" cy="4953000"/>
          </a:xfrm>
        </p:spPr>
        <p:txBody>
          <a:bodyPr>
            <a:normAutofit/>
          </a:bodyPr>
          <a:lstStyle/>
          <a:p>
            <a:endParaRPr lang="en-US" dirty="0"/>
          </a:p>
          <a:p>
            <a:r>
              <a:rPr lang="en-US" sz="1400" dirty="0"/>
              <a:t>The MAINTAINER instruction tells you who wrote the </a:t>
            </a:r>
            <a:r>
              <a:rPr lang="en-US" sz="1400" dirty="0" err="1"/>
              <a:t>Dockerfile</a:t>
            </a:r>
            <a:r>
              <a:rPr lang="en-US" sz="1400" dirty="0"/>
              <a:t>.</a:t>
            </a:r>
          </a:p>
          <a:p>
            <a:pPr marL="109728" indent="0">
              <a:buNone/>
            </a:pPr>
            <a:endParaRPr lang="en-US" sz="1400" dirty="0"/>
          </a:p>
          <a:p>
            <a:r>
              <a:rPr lang="en-US" sz="1400" dirty="0"/>
              <a:t>Its optional but recommended.</a:t>
            </a:r>
          </a:p>
          <a:p>
            <a:endParaRPr lang="en-US" sz="1400" dirty="0"/>
          </a:p>
          <a:p>
            <a:pPr>
              <a:buNone/>
            </a:pPr>
            <a:r>
              <a:rPr lang="en-US" sz="1400" dirty="0"/>
              <a:t>		MAINTAINER Yogesh </a:t>
            </a:r>
            <a:r>
              <a:rPr lang="en-US" sz="1400" dirty="0" err="1"/>
              <a:t>Raheja</a:t>
            </a:r>
            <a:r>
              <a:rPr lang="en-US" sz="1400" dirty="0"/>
              <a:t>&lt;yogesh.raheja@thinknyx.com&gt;</a:t>
            </a:r>
          </a:p>
        </p:txBody>
      </p:sp>
      <p:sp>
        <p:nvSpPr>
          <p:cNvPr id="2" name="Title 1"/>
          <p:cNvSpPr>
            <a:spLocks noGrp="1"/>
          </p:cNvSpPr>
          <p:nvPr>
            <p:ph type="title" idx="4294967295"/>
          </p:nvPr>
        </p:nvSpPr>
        <p:spPr>
          <a:xfrm>
            <a:off x="1207169" y="47062"/>
            <a:ext cx="8229600" cy="838200"/>
          </a:xfrm>
        </p:spPr>
        <p:txBody>
          <a:bodyPr>
            <a:normAutofit/>
          </a:bodyPr>
          <a:lstStyle/>
          <a:p>
            <a:r>
              <a:rPr lang="en-US" dirty="0">
                <a:solidFill>
                  <a:schemeClr val="tx2"/>
                </a:solidFill>
              </a:rPr>
              <a:t>MAINTAINER Instruction</a:t>
            </a:r>
            <a:endParaRPr lang="en-GB" dirty="0">
              <a:solidFill>
                <a:schemeClr val="tx2"/>
              </a:solidFill>
            </a:endParaRPr>
          </a:p>
        </p:txBody>
      </p:sp>
    </p:spTree>
    <p:extLst>
      <p:ext uri="{BB962C8B-B14F-4D97-AF65-F5344CB8AC3E}">
        <p14:creationId xmlns:p14="http://schemas.microsoft.com/office/powerpoint/2010/main" val="4163497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Copyright  © Thinknyx Technologies</a:t>
            </a:r>
          </a:p>
        </p:txBody>
      </p:sp>
      <p:sp>
        <p:nvSpPr>
          <p:cNvPr id="4" name="Slide Number Placeholder 3"/>
          <p:cNvSpPr>
            <a:spLocks noGrp="1"/>
          </p:cNvSpPr>
          <p:nvPr>
            <p:ph type="sldNum" sz="quarter" idx="12"/>
          </p:nvPr>
        </p:nvSpPr>
        <p:spPr/>
        <p:txBody>
          <a:bodyPr/>
          <a:lstStyle/>
          <a:p>
            <a:fld id="{13F480B4-4699-41FE-89A7-96EFD1001786}" type="slidenum">
              <a:rPr lang="en-US" smtClean="0"/>
              <a:t>4</a:t>
            </a:fld>
            <a:endParaRPr lang="en-US"/>
          </a:p>
        </p:txBody>
      </p:sp>
      <p:sp>
        <p:nvSpPr>
          <p:cNvPr id="5" name="Title 4"/>
          <p:cNvSpPr>
            <a:spLocks noGrp="1"/>
          </p:cNvSpPr>
          <p:nvPr>
            <p:ph type="title"/>
          </p:nvPr>
        </p:nvSpPr>
        <p:spPr/>
        <p:txBody>
          <a:bodyPr>
            <a:normAutofit fontScale="90000"/>
          </a:bodyPr>
          <a:lstStyle/>
          <a:p>
            <a:r>
              <a:rPr lang="en-US" sz="4000" dirty="0">
                <a:effectLst>
                  <a:outerShdw blurRad="38100" dist="38100" dir="2700000" algn="tl">
                    <a:srgbClr val="000000">
                      <a:alpha val="43137"/>
                    </a:srgbClr>
                  </a:outerShdw>
                </a:effectLst>
              </a:rPr>
              <a:t>Docker Architecture</a:t>
            </a:r>
            <a:br>
              <a:rPr lang="en-US" dirty="0">
                <a:effectLst/>
              </a:rPr>
            </a:br>
            <a:endParaRPr lang="en-US" dirty="0"/>
          </a:p>
        </p:txBody>
      </p:sp>
      <p:sp>
        <p:nvSpPr>
          <p:cNvPr id="2" name="Content Placeholder 1"/>
          <p:cNvSpPr>
            <a:spLocks noGrp="1"/>
          </p:cNvSpPr>
          <p:nvPr>
            <p:ph idx="1"/>
          </p:nvPr>
        </p:nvSpPr>
        <p:spPr>
          <a:xfrm>
            <a:off x="1858795" y="2476501"/>
            <a:ext cx="8229600" cy="4754563"/>
          </a:xfrm>
        </p:spPr>
        <p:txBody>
          <a:bodyPr>
            <a:normAutofit/>
          </a:bodyPr>
          <a:lstStyle/>
          <a:p>
            <a:pPr marL="365760" indent="-256032">
              <a:lnSpc>
                <a:spcPct val="120000"/>
              </a:lnSpc>
              <a:spcBef>
                <a:spcPts val="400"/>
              </a:spcBef>
              <a:buSzPct val="68000"/>
              <a:buFont typeface="Wingdings 3"/>
              <a:buChar char=""/>
            </a:pPr>
            <a:r>
              <a:rPr lang="en-US" sz="1400" dirty="0"/>
              <a:t>The Docker Daemon</a:t>
            </a:r>
          </a:p>
          <a:p>
            <a:pPr marL="109728">
              <a:lnSpc>
                <a:spcPct val="120000"/>
              </a:lnSpc>
              <a:spcBef>
                <a:spcPts val="400"/>
              </a:spcBef>
              <a:buSzPct val="68000"/>
            </a:pPr>
            <a:endParaRPr lang="en-US" sz="1400" dirty="0"/>
          </a:p>
          <a:p>
            <a:pPr marL="621792" lvl="1" indent="-228600">
              <a:spcBef>
                <a:spcPts val="324"/>
              </a:spcBef>
              <a:buFont typeface="Verdana"/>
              <a:buChar char="◦"/>
              <a:defRPr/>
            </a:pPr>
            <a:r>
              <a:rPr lang="en-US" sz="1400" dirty="0"/>
              <a:t>The Docker daemon runs on a host machine. The user uses the Docker client to interact with the daemon.</a:t>
            </a:r>
          </a:p>
          <a:p>
            <a:pPr marL="621792" lvl="1" indent="-228600">
              <a:spcBef>
                <a:spcPts val="324"/>
              </a:spcBef>
              <a:buFont typeface="Verdana"/>
              <a:buChar char="◦"/>
              <a:defRPr/>
            </a:pPr>
            <a:endParaRPr lang="en-US" sz="1400" dirty="0"/>
          </a:p>
          <a:p>
            <a:pPr marL="365760" indent="-256032">
              <a:lnSpc>
                <a:spcPct val="120000"/>
              </a:lnSpc>
              <a:spcBef>
                <a:spcPts val="400"/>
              </a:spcBef>
              <a:buSzPct val="68000"/>
              <a:buFont typeface="Wingdings 3"/>
              <a:buChar char=""/>
            </a:pPr>
            <a:r>
              <a:rPr lang="en-US" sz="1400" dirty="0"/>
              <a:t>The Docker Client</a:t>
            </a:r>
          </a:p>
          <a:p>
            <a:pPr marL="109728">
              <a:lnSpc>
                <a:spcPct val="120000"/>
              </a:lnSpc>
              <a:spcBef>
                <a:spcPts val="400"/>
              </a:spcBef>
              <a:buSzPct val="68000"/>
            </a:pPr>
            <a:endParaRPr lang="en-US" sz="1400" dirty="0"/>
          </a:p>
          <a:p>
            <a:pPr marL="621792" lvl="1" indent="-228600">
              <a:spcBef>
                <a:spcPts val="324"/>
              </a:spcBef>
              <a:buFont typeface="Verdana"/>
              <a:buChar char="◦"/>
              <a:defRPr/>
            </a:pPr>
            <a:r>
              <a:rPr lang="en-US" sz="1400" dirty="0"/>
              <a:t>The Docker client, in the form of the </a:t>
            </a:r>
            <a:r>
              <a:rPr lang="en-US" sz="1400" dirty="0" err="1"/>
              <a:t>docker</a:t>
            </a:r>
            <a:r>
              <a:rPr lang="en-US" sz="1400" dirty="0"/>
              <a:t> binary, is the primary user interface to Docker. </a:t>
            </a:r>
          </a:p>
          <a:p>
            <a:pPr marL="621792" lvl="1" indent="-228600">
              <a:spcBef>
                <a:spcPts val="324"/>
              </a:spcBef>
              <a:buFont typeface="Verdana"/>
              <a:buChar char="◦"/>
              <a:defRPr/>
            </a:pPr>
            <a:endParaRPr lang="en-US" sz="1400" dirty="0"/>
          </a:p>
          <a:p>
            <a:pPr marL="621792" lvl="1" indent="-228600">
              <a:spcBef>
                <a:spcPts val="324"/>
              </a:spcBef>
              <a:buFont typeface="Verdana"/>
              <a:buChar char="◦"/>
              <a:defRPr/>
            </a:pPr>
            <a:r>
              <a:rPr lang="en-US" sz="1400" dirty="0"/>
              <a:t>It accepts commands and configuration flags from the user and communicates with a Docker daemon. </a:t>
            </a:r>
          </a:p>
          <a:p>
            <a:pPr marL="109728" indent="0">
              <a:buNone/>
            </a:pPr>
            <a:endParaRPr lang="en-US" sz="1400" dirty="0"/>
          </a:p>
          <a:p>
            <a:pPr marL="109728" indent="0">
              <a:buNone/>
            </a:pPr>
            <a:endParaRPr lang="en-US" dirty="0"/>
          </a:p>
        </p:txBody>
      </p:sp>
    </p:spTree>
    <p:extLst>
      <p:ext uri="{BB962C8B-B14F-4D97-AF65-F5344CB8AC3E}">
        <p14:creationId xmlns:p14="http://schemas.microsoft.com/office/powerpoint/2010/main" val="17916535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40</a:t>
            </a:fld>
            <a:endParaRPr lang="en-US"/>
          </a:p>
        </p:txBody>
      </p:sp>
      <p:sp>
        <p:nvSpPr>
          <p:cNvPr id="3" name="Content Placeholder 2"/>
          <p:cNvSpPr>
            <a:spLocks noGrp="1"/>
          </p:cNvSpPr>
          <p:nvPr>
            <p:ph idx="4294967295"/>
          </p:nvPr>
        </p:nvSpPr>
        <p:spPr>
          <a:xfrm>
            <a:off x="1256306" y="952500"/>
            <a:ext cx="8458200" cy="4953000"/>
          </a:xfrm>
        </p:spPr>
        <p:txBody>
          <a:bodyPr>
            <a:normAutofit/>
          </a:bodyPr>
          <a:lstStyle/>
          <a:p>
            <a:endParaRPr lang="en-US" dirty="0"/>
          </a:p>
          <a:p>
            <a:r>
              <a:rPr lang="en-US" sz="1400" dirty="0"/>
              <a:t>It is possible to execute multiple commands in a single step:</a:t>
            </a:r>
          </a:p>
          <a:p>
            <a:pPr>
              <a:buNone/>
            </a:pPr>
            <a:endParaRPr lang="en-US" sz="1400" dirty="0"/>
          </a:p>
          <a:p>
            <a:pPr>
              <a:buNone/>
            </a:pPr>
            <a:r>
              <a:rPr lang="en-US" sz="1400" dirty="0"/>
              <a:t>		 RUN apt-get -y update &amp;&amp; apt-get install -y </a:t>
            </a:r>
            <a:r>
              <a:rPr lang="en-US" sz="1400" dirty="0" err="1"/>
              <a:t>wget</a:t>
            </a:r>
            <a:r>
              <a:rPr lang="en-US" sz="1400" dirty="0"/>
              <a:t> &amp;&amp; apt-get clean</a:t>
            </a:r>
          </a:p>
        </p:txBody>
      </p:sp>
      <p:sp>
        <p:nvSpPr>
          <p:cNvPr id="2" name="Title 1"/>
          <p:cNvSpPr>
            <a:spLocks noGrp="1"/>
          </p:cNvSpPr>
          <p:nvPr>
            <p:ph type="title" idx="4294967295"/>
          </p:nvPr>
        </p:nvSpPr>
        <p:spPr>
          <a:xfrm>
            <a:off x="1256306" y="145948"/>
            <a:ext cx="8229600" cy="838200"/>
          </a:xfrm>
        </p:spPr>
        <p:txBody>
          <a:bodyPr>
            <a:normAutofit/>
          </a:bodyPr>
          <a:lstStyle/>
          <a:p>
            <a:r>
              <a:rPr lang="en-US" dirty="0">
                <a:solidFill>
                  <a:schemeClr val="tx2"/>
                </a:solidFill>
              </a:rPr>
              <a:t>RUN – collapsing layers</a:t>
            </a:r>
            <a:endParaRPr lang="en-GB" dirty="0">
              <a:solidFill>
                <a:schemeClr val="tx2"/>
              </a:solidFill>
            </a:endParaRPr>
          </a:p>
        </p:txBody>
      </p:sp>
    </p:spTree>
    <p:extLst>
      <p:ext uri="{BB962C8B-B14F-4D97-AF65-F5344CB8AC3E}">
        <p14:creationId xmlns:p14="http://schemas.microsoft.com/office/powerpoint/2010/main" val="11303617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41</a:t>
            </a:fld>
            <a:endParaRPr lang="en-US"/>
          </a:p>
        </p:txBody>
      </p:sp>
      <p:sp>
        <p:nvSpPr>
          <p:cNvPr id="3" name="Content Placeholder 2"/>
          <p:cNvSpPr>
            <a:spLocks noGrp="1"/>
          </p:cNvSpPr>
          <p:nvPr>
            <p:ph idx="4294967295"/>
          </p:nvPr>
        </p:nvSpPr>
        <p:spPr>
          <a:xfrm>
            <a:off x="1245042" y="952500"/>
            <a:ext cx="8458200" cy="4953000"/>
          </a:xfrm>
        </p:spPr>
        <p:txBody>
          <a:bodyPr>
            <a:normAutofit/>
          </a:bodyPr>
          <a:lstStyle/>
          <a:p>
            <a:endParaRPr lang="en-US" dirty="0"/>
          </a:p>
          <a:p>
            <a:r>
              <a:rPr lang="en-US" sz="1400" dirty="0"/>
              <a:t>The COPY instruction adds files and content from your host into the image.</a:t>
            </a:r>
          </a:p>
          <a:p>
            <a:pPr>
              <a:buNone/>
            </a:pPr>
            <a:r>
              <a:rPr lang="en-US" sz="1400" dirty="0">
                <a:solidFill>
                  <a:srgbClr val="000000"/>
                </a:solidFill>
              </a:rPr>
              <a:t>				COPY . /</a:t>
            </a:r>
            <a:r>
              <a:rPr lang="en-US" sz="1400" dirty="0" err="1">
                <a:solidFill>
                  <a:srgbClr val="000000"/>
                </a:solidFill>
              </a:rPr>
              <a:t>src</a:t>
            </a:r>
            <a:endParaRPr lang="en-US" sz="1400" dirty="0">
              <a:solidFill>
                <a:srgbClr val="000000"/>
              </a:solidFill>
            </a:endParaRPr>
          </a:p>
          <a:p>
            <a:pPr>
              <a:buNone/>
            </a:pPr>
            <a:endParaRPr lang="en-US" sz="1400" dirty="0"/>
          </a:p>
          <a:p>
            <a:r>
              <a:rPr lang="en-US" sz="1400" dirty="0"/>
              <a:t>This will add the contents of the </a:t>
            </a:r>
            <a:r>
              <a:rPr lang="en-US" sz="1400" i="1" dirty="0"/>
              <a:t>build context (the directory passed as an argument to </a:t>
            </a:r>
            <a:r>
              <a:rPr lang="en-US" sz="1400" dirty="0"/>
              <a:t>docker build) to the directory /</a:t>
            </a:r>
            <a:r>
              <a:rPr lang="en-US" sz="1400" dirty="0" err="1"/>
              <a:t>src</a:t>
            </a:r>
            <a:r>
              <a:rPr lang="en-US" sz="1400" dirty="0"/>
              <a:t> in the container.</a:t>
            </a:r>
          </a:p>
          <a:p>
            <a:pPr>
              <a:buNone/>
            </a:pPr>
            <a:endParaRPr lang="en-US" sz="2800" dirty="0"/>
          </a:p>
          <a:p>
            <a:pPr>
              <a:buNone/>
            </a:pPr>
            <a:r>
              <a:rPr lang="en-US" dirty="0"/>
              <a:t>		 		</a:t>
            </a:r>
          </a:p>
        </p:txBody>
      </p:sp>
      <p:sp>
        <p:nvSpPr>
          <p:cNvPr id="2" name="Title 1"/>
          <p:cNvSpPr>
            <a:spLocks noGrp="1"/>
          </p:cNvSpPr>
          <p:nvPr>
            <p:ph type="title" idx="4294967295"/>
          </p:nvPr>
        </p:nvSpPr>
        <p:spPr>
          <a:xfrm>
            <a:off x="1844703" y="90289"/>
            <a:ext cx="8229600" cy="838200"/>
          </a:xfrm>
        </p:spPr>
        <p:txBody>
          <a:bodyPr>
            <a:normAutofit/>
          </a:bodyPr>
          <a:lstStyle/>
          <a:p>
            <a:r>
              <a:rPr lang="en-US" dirty="0">
                <a:solidFill>
                  <a:schemeClr val="tx2"/>
                </a:solidFill>
              </a:rPr>
              <a:t>COPY Instruction</a:t>
            </a:r>
            <a:endParaRPr lang="en-GB" dirty="0">
              <a:solidFill>
                <a:schemeClr val="tx2"/>
              </a:solidFill>
            </a:endParaRPr>
          </a:p>
        </p:txBody>
      </p:sp>
    </p:spTree>
    <p:extLst>
      <p:ext uri="{BB962C8B-B14F-4D97-AF65-F5344CB8AC3E}">
        <p14:creationId xmlns:p14="http://schemas.microsoft.com/office/powerpoint/2010/main" val="20586641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42</a:t>
            </a:fld>
            <a:endParaRPr lang="en-US"/>
          </a:p>
        </p:txBody>
      </p:sp>
      <p:sp>
        <p:nvSpPr>
          <p:cNvPr id="3" name="Content Placeholder 2"/>
          <p:cNvSpPr>
            <a:spLocks noGrp="1"/>
          </p:cNvSpPr>
          <p:nvPr>
            <p:ph idx="4294967295"/>
          </p:nvPr>
        </p:nvSpPr>
        <p:spPr>
          <a:xfrm>
            <a:off x="1399674" y="1212451"/>
            <a:ext cx="8458200" cy="4953000"/>
          </a:xfrm>
        </p:spPr>
        <p:txBody>
          <a:bodyPr>
            <a:normAutofit/>
          </a:bodyPr>
          <a:lstStyle/>
          <a:p>
            <a:endParaRPr lang="en-US" dirty="0"/>
          </a:p>
          <a:p>
            <a:r>
              <a:rPr lang="en-US" sz="1400" dirty="0"/>
              <a:t>The ENV instruction specifies environment variables that should be set in any container launched from the image.</a:t>
            </a:r>
          </a:p>
          <a:p>
            <a:endParaRPr lang="en-US" sz="1400" dirty="0"/>
          </a:p>
          <a:p>
            <a:r>
              <a:rPr lang="en-US" sz="1400" dirty="0"/>
              <a:t>ENV WEBAPP_PORT 8080</a:t>
            </a:r>
          </a:p>
          <a:p>
            <a:pPr>
              <a:buNone/>
            </a:pPr>
            <a:endParaRPr lang="en-US" sz="1400" dirty="0">
              <a:solidFill>
                <a:srgbClr val="000000"/>
              </a:solidFill>
            </a:endParaRPr>
          </a:p>
          <a:p>
            <a:r>
              <a:rPr lang="en-US" sz="1400" dirty="0"/>
              <a:t>With ENV keyword we can set the environmental or shell variables as per requirement, let’s suppose I want build Docker image where I will install java and need to set JAVA path, this can be achieved by using ENV keyword.</a:t>
            </a:r>
          </a:p>
          <a:p>
            <a:endParaRPr lang="en-US" sz="1400" dirty="0">
              <a:solidFill>
                <a:srgbClr val="000000"/>
              </a:solidFill>
            </a:endParaRPr>
          </a:p>
          <a:p>
            <a:r>
              <a:rPr lang="en-US" sz="1400" dirty="0"/>
              <a:t>ENV JAVA_HOME= /</a:t>
            </a:r>
            <a:r>
              <a:rPr lang="en-US" sz="1400" dirty="0" err="1"/>
              <a:t>usr</a:t>
            </a:r>
            <a:r>
              <a:rPr lang="en-US" sz="1400" dirty="0"/>
              <a:t>/</a:t>
            </a:r>
            <a:r>
              <a:rPr lang="en-US" sz="1400" dirty="0" err="1"/>
              <a:t>jdk</a:t>
            </a:r>
            <a:r>
              <a:rPr lang="en-US" sz="1400" dirty="0"/>
              <a:t>/</a:t>
            </a:r>
            <a:r>
              <a:rPr lang="en-US" sz="1400" dirty="0" err="1"/>
              <a:t>jdk</a:t>
            </a:r>
            <a:r>
              <a:rPr lang="en-US" sz="1400" dirty="0"/>
              <a:t>{version}</a:t>
            </a:r>
            <a:endParaRPr lang="en-US" sz="1400" dirty="0">
              <a:solidFill>
                <a:srgbClr val="000000"/>
              </a:solidFill>
            </a:endParaRPr>
          </a:p>
        </p:txBody>
      </p:sp>
      <p:sp>
        <p:nvSpPr>
          <p:cNvPr id="2" name="Title 1"/>
          <p:cNvSpPr>
            <a:spLocks noGrp="1"/>
          </p:cNvSpPr>
          <p:nvPr>
            <p:ph type="title" idx="4294967295"/>
          </p:nvPr>
        </p:nvSpPr>
        <p:spPr>
          <a:xfrm>
            <a:off x="1121679" y="147865"/>
            <a:ext cx="8229600" cy="838200"/>
          </a:xfrm>
        </p:spPr>
        <p:txBody>
          <a:bodyPr>
            <a:normAutofit/>
          </a:bodyPr>
          <a:lstStyle/>
          <a:p>
            <a:r>
              <a:rPr lang="en-US" dirty="0">
                <a:solidFill>
                  <a:schemeClr val="tx2"/>
                </a:solidFill>
              </a:rPr>
              <a:t>ENV Instruction</a:t>
            </a:r>
            <a:endParaRPr lang="en-GB" dirty="0">
              <a:solidFill>
                <a:schemeClr val="tx2"/>
              </a:solidFill>
            </a:endParaRPr>
          </a:p>
        </p:txBody>
      </p:sp>
    </p:spTree>
    <p:extLst>
      <p:ext uri="{BB962C8B-B14F-4D97-AF65-F5344CB8AC3E}">
        <p14:creationId xmlns:p14="http://schemas.microsoft.com/office/powerpoint/2010/main" val="34422116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43</a:t>
            </a:fld>
            <a:endParaRPr lang="en-US"/>
          </a:p>
        </p:txBody>
      </p:sp>
      <p:sp>
        <p:nvSpPr>
          <p:cNvPr id="3" name="Content Placeholder 2"/>
          <p:cNvSpPr>
            <a:spLocks noGrp="1"/>
          </p:cNvSpPr>
          <p:nvPr>
            <p:ph idx="4294967295"/>
          </p:nvPr>
        </p:nvSpPr>
        <p:spPr>
          <a:xfrm>
            <a:off x="1255295" y="952500"/>
            <a:ext cx="8458200" cy="4953000"/>
          </a:xfrm>
        </p:spPr>
        <p:txBody>
          <a:bodyPr>
            <a:normAutofit/>
          </a:bodyPr>
          <a:lstStyle/>
          <a:p>
            <a:endParaRPr lang="en-US" dirty="0"/>
          </a:p>
          <a:p>
            <a:r>
              <a:rPr lang="en-US" sz="1400" dirty="0"/>
              <a:t>With ADD keyword we can specify the name of our cloud qcow2 image, which we want to use to build the </a:t>
            </a:r>
            <a:r>
              <a:rPr lang="en-US" sz="1400" dirty="0" err="1"/>
              <a:t>docker</a:t>
            </a:r>
            <a:r>
              <a:rPr lang="en-US" sz="1400" dirty="0"/>
              <a:t> image from the scratch.</a:t>
            </a:r>
          </a:p>
          <a:p>
            <a:endParaRPr lang="en-US" sz="1400" dirty="0">
              <a:solidFill>
                <a:srgbClr val="000000"/>
              </a:solidFill>
            </a:endParaRPr>
          </a:p>
          <a:p>
            <a:r>
              <a:rPr lang="en-US" sz="1400" dirty="0"/>
              <a:t>FROM Start</a:t>
            </a:r>
          </a:p>
          <a:p>
            <a:r>
              <a:rPr lang="en-US" sz="1400" dirty="0"/>
              <a:t>ADD centos-7-2.qcow2</a:t>
            </a:r>
          </a:p>
          <a:p>
            <a:endParaRPr lang="en-US" sz="1400" dirty="0">
              <a:solidFill>
                <a:srgbClr val="000000"/>
              </a:solidFill>
            </a:endParaRPr>
          </a:p>
          <a:p>
            <a:r>
              <a:rPr lang="en-US" sz="1400" dirty="0">
                <a:solidFill>
                  <a:srgbClr val="000000"/>
                </a:solidFill>
              </a:rPr>
              <a:t>This is how vendor build there Docker Images:</a:t>
            </a:r>
          </a:p>
          <a:p>
            <a:endParaRPr lang="en-US" sz="1400" dirty="0">
              <a:solidFill>
                <a:srgbClr val="000000"/>
              </a:solidFill>
            </a:endParaRPr>
          </a:p>
          <a:p>
            <a:pPr marL="0" indent="0">
              <a:buNone/>
            </a:pPr>
            <a:r>
              <a:rPr lang="en-US" sz="1400" dirty="0">
                <a:solidFill>
                  <a:srgbClr val="000000"/>
                </a:solidFill>
              </a:rPr>
              <a:t>[</a:t>
            </a:r>
            <a:r>
              <a:rPr lang="en-US" sz="1400" dirty="0" err="1">
                <a:solidFill>
                  <a:srgbClr val="000000"/>
                </a:solidFill>
              </a:rPr>
              <a:t>root@thinknyx</a:t>
            </a:r>
            <a:r>
              <a:rPr lang="en-US" sz="1400" dirty="0">
                <a:solidFill>
                  <a:srgbClr val="000000"/>
                </a:solidFill>
              </a:rPr>
              <a:t> </a:t>
            </a:r>
            <a:r>
              <a:rPr lang="en-US" sz="1400" dirty="0" err="1">
                <a:solidFill>
                  <a:srgbClr val="000000"/>
                </a:solidFill>
              </a:rPr>
              <a:t>yogesh</a:t>
            </a:r>
            <a:r>
              <a:rPr lang="en-US" sz="1400" dirty="0">
                <a:solidFill>
                  <a:srgbClr val="000000"/>
                </a:solidFill>
              </a:rPr>
              <a:t>]# </a:t>
            </a:r>
            <a:r>
              <a:rPr lang="en-US" sz="1400" dirty="0" err="1">
                <a:solidFill>
                  <a:srgbClr val="000000"/>
                </a:solidFill>
              </a:rPr>
              <a:t>docker</a:t>
            </a:r>
            <a:r>
              <a:rPr lang="en-US" sz="1400" dirty="0">
                <a:solidFill>
                  <a:srgbClr val="000000"/>
                </a:solidFill>
              </a:rPr>
              <a:t> history centos</a:t>
            </a:r>
          </a:p>
          <a:p>
            <a:pPr marL="0" indent="0">
              <a:buNone/>
            </a:pPr>
            <a:r>
              <a:rPr lang="en-US" sz="1400" dirty="0">
                <a:solidFill>
                  <a:srgbClr val="000000"/>
                </a:solidFill>
              </a:rPr>
              <a:t>IMAGE               CREATED             </a:t>
            </a:r>
            <a:r>
              <a:rPr lang="en-US" sz="1400" dirty="0" err="1">
                <a:solidFill>
                  <a:srgbClr val="000000"/>
                </a:solidFill>
              </a:rPr>
              <a:t>CREATED</a:t>
            </a:r>
            <a:r>
              <a:rPr lang="en-US" sz="1400" dirty="0">
                <a:solidFill>
                  <a:srgbClr val="000000"/>
                </a:solidFill>
              </a:rPr>
              <a:t> BY                                      SIZE                COMMENT</a:t>
            </a:r>
          </a:p>
          <a:p>
            <a:pPr marL="0" indent="0">
              <a:buNone/>
            </a:pPr>
            <a:r>
              <a:rPr lang="en-US" sz="1400" dirty="0">
                <a:solidFill>
                  <a:srgbClr val="000000"/>
                </a:solidFill>
              </a:rPr>
              <a:t>196e0ce0c9fb        3 days ago          /bin/</a:t>
            </a:r>
            <a:r>
              <a:rPr lang="en-US" sz="1400" dirty="0" err="1">
                <a:solidFill>
                  <a:srgbClr val="000000"/>
                </a:solidFill>
              </a:rPr>
              <a:t>sh</a:t>
            </a:r>
            <a:r>
              <a:rPr lang="en-US" sz="1400" dirty="0">
                <a:solidFill>
                  <a:srgbClr val="000000"/>
                </a:solidFill>
              </a:rPr>
              <a:t> -c #(</a:t>
            </a:r>
            <a:r>
              <a:rPr lang="en-US" sz="1400" dirty="0" err="1">
                <a:solidFill>
                  <a:srgbClr val="000000"/>
                </a:solidFill>
              </a:rPr>
              <a:t>nop</a:t>
            </a:r>
            <a:r>
              <a:rPr lang="en-US" sz="1400" dirty="0">
                <a:solidFill>
                  <a:srgbClr val="000000"/>
                </a:solidFill>
              </a:rPr>
              <a:t>)  CMD ["/bin/bash"]            0B</a:t>
            </a:r>
          </a:p>
          <a:p>
            <a:pPr marL="0" indent="0">
              <a:buNone/>
            </a:pPr>
            <a:r>
              <a:rPr lang="en-US" sz="1400" dirty="0">
                <a:solidFill>
                  <a:srgbClr val="000000"/>
                </a:solidFill>
              </a:rPr>
              <a:t>&lt;missing&gt;           3 days ago          /bin/</a:t>
            </a:r>
            <a:r>
              <a:rPr lang="en-US" sz="1400" dirty="0" err="1">
                <a:solidFill>
                  <a:srgbClr val="000000"/>
                </a:solidFill>
              </a:rPr>
              <a:t>sh</a:t>
            </a:r>
            <a:r>
              <a:rPr lang="en-US" sz="1400" dirty="0">
                <a:solidFill>
                  <a:srgbClr val="000000"/>
                </a:solidFill>
              </a:rPr>
              <a:t> -c #(</a:t>
            </a:r>
            <a:r>
              <a:rPr lang="en-US" sz="1400" dirty="0" err="1">
                <a:solidFill>
                  <a:srgbClr val="000000"/>
                </a:solidFill>
              </a:rPr>
              <a:t>nop</a:t>
            </a:r>
            <a:r>
              <a:rPr lang="en-US" sz="1400" dirty="0">
                <a:solidFill>
                  <a:srgbClr val="000000"/>
                </a:solidFill>
              </a:rPr>
              <a:t>)  LABEL name=CentOS Base ...   0B</a:t>
            </a:r>
          </a:p>
          <a:p>
            <a:pPr marL="0" indent="0">
              <a:buNone/>
            </a:pPr>
            <a:r>
              <a:rPr lang="en-US" sz="1400" b="1" dirty="0">
                <a:solidFill>
                  <a:srgbClr val="000000"/>
                </a:solidFill>
              </a:rPr>
              <a:t>&lt;missing&gt;           3 days ago          /bin/</a:t>
            </a:r>
            <a:r>
              <a:rPr lang="en-US" sz="1400" b="1" dirty="0" err="1">
                <a:solidFill>
                  <a:srgbClr val="000000"/>
                </a:solidFill>
              </a:rPr>
              <a:t>sh</a:t>
            </a:r>
            <a:r>
              <a:rPr lang="en-US" sz="1400" b="1" dirty="0">
                <a:solidFill>
                  <a:srgbClr val="000000"/>
                </a:solidFill>
              </a:rPr>
              <a:t> -c #(</a:t>
            </a:r>
            <a:r>
              <a:rPr lang="en-US" sz="1400" b="1" dirty="0" err="1">
                <a:solidFill>
                  <a:srgbClr val="000000"/>
                </a:solidFill>
              </a:rPr>
              <a:t>nop</a:t>
            </a:r>
            <a:r>
              <a:rPr lang="en-US" sz="1400" b="1" dirty="0">
                <a:solidFill>
                  <a:srgbClr val="000000"/>
                </a:solidFill>
              </a:rPr>
              <a:t>) ADD file:1ed4d1a29d09a63...   197MB</a:t>
            </a:r>
          </a:p>
          <a:p>
            <a:endParaRPr lang="en-US" dirty="0">
              <a:solidFill>
                <a:srgbClr val="000000"/>
              </a:solidFill>
            </a:endParaRPr>
          </a:p>
        </p:txBody>
      </p:sp>
      <p:sp>
        <p:nvSpPr>
          <p:cNvPr id="2" name="Title 1"/>
          <p:cNvSpPr>
            <a:spLocks noGrp="1"/>
          </p:cNvSpPr>
          <p:nvPr>
            <p:ph type="title" idx="4294967295"/>
          </p:nvPr>
        </p:nvSpPr>
        <p:spPr>
          <a:xfrm>
            <a:off x="1179095" y="114300"/>
            <a:ext cx="8229600" cy="838200"/>
          </a:xfrm>
        </p:spPr>
        <p:txBody>
          <a:bodyPr>
            <a:normAutofit/>
          </a:bodyPr>
          <a:lstStyle/>
          <a:p>
            <a:r>
              <a:rPr lang="en-US" dirty="0">
                <a:solidFill>
                  <a:schemeClr val="tx2"/>
                </a:solidFill>
              </a:rPr>
              <a:t>ADD Instruction</a:t>
            </a:r>
            <a:endParaRPr lang="en-GB" dirty="0">
              <a:solidFill>
                <a:schemeClr val="tx2"/>
              </a:solidFill>
            </a:endParaRPr>
          </a:p>
        </p:txBody>
      </p:sp>
    </p:spTree>
    <p:extLst>
      <p:ext uri="{BB962C8B-B14F-4D97-AF65-F5344CB8AC3E}">
        <p14:creationId xmlns:p14="http://schemas.microsoft.com/office/powerpoint/2010/main" val="42698897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44</a:t>
            </a:fld>
            <a:endParaRPr lang="en-US"/>
          </a:p>
        </p:txBody>
      </p:sp>
      <p:sp>
        <p:nvSpPr>
          <p:cNvPr id="3" name="Content Placeholder 2"/>
          <p:cNvSpPr>
            <a:spLocks noGrp="1"/>
          </p:cNvSpPr>
          <p:nvPr>
            <p:ph idx="4294967295"/>
          </p:nvPr>
        </p:nvSpPr>
        <p:spPr>
          <a:xfrm>
            <a:off x="1499937" y="1063416"/>
            <a:ext cx="8458200" cy="4953000"/>
          </a:xfrm>
        </p:spPr>
        <p:txBody>
          <a:bodyPr>
            <a:normAutofit/>
          </a:bodyPr>
          <a:lstStyle/>
          <a:p>
            <a:endParaRPr lang="en-US" dirty="0"/>
          </a:p>
          <a:p>
            <a:r>
              <a:rPr lang="en-US" sz="1400" dirty="0"/>
              <a:t>With VOLUME keyword we can attach a folder from Docker engine host to a container.</a:t>
            </a:r>
          </a:p>
          <a:p>
            <a:endParaRPr lang="en-US" sz="1400" dirty="0">
              <a:solidFill>
                <a:srgbClr val="000000"/>
              </a:solidFill>
            </a:endParaRPr>
          </a:p>
          <a:p>
            <a:r>
              <a:rPr lang="en-US" sz="1400" dirty="0"/>
              <a:t>VOLUME  /</a:t>
            </a:r>
            <a:r>
              <a:rPr lang="en-US" sz="1400" dirty="0" err="1"/>
              <a:t>var</a:t>
            </a:r>
            <a:r>
              <a:rPr lang="en-US" sz="1400" dirty="0"/>
              <a:t>/log  /data</a:t>
            </a:r>
            <a:endParaRPr lang="en-US" sz="1400" dirty="0">
              <a:solidFill>
                <a:srgbClr val="000000"/>
              </a:solidFill>
            </a:endParaRPr>
          </a:p>
        </p:txBody>
      </p:sp>
      <p:sp>
        <p:nvSpPr>
          <p:cNvPr id="2" name="Title 1"/>
          <p:cNvSpPr>
            <a:spLocks noGrp="1"/>
          </p:cNvSpPr>
          <p:nvPr>
            <p:ph type="title" idx="4294967295"/>
          </p:nvPr>
        </p:nvSpPr>
        <p:spPr>
          <a:xfrm>
            <a:off x="1499937" y="0"/>
            <a:ext cx="8229600" cy="838200"/>
          </a:xfrm>
        </p:spPr>
        <p:txBody>
          <a:bodyPr>
            <a:normAutofit/>
          </a:bodyPr>
          <a:lstStyle/>
          <a:p>
            <a:r>
              <a:rPr lang="en-US" dirty="0">
                <a:solidFill>
                  <a:schemeClr val="tx2"/>
                </a:solidFill>
              </a:rPr>
              <a:t>Volume Instruction</a:t>
            </a:r>
            <a:endParaRPr lang="en-GB" dirty="0">
              <a:solidFill>
                <a:schemeClr val="tx2"/>
              </a:solidFill>
            </a:endParaRPr>
          </a:p>
        </p:txBody>
      </p:sp>
    </p:spTree>
    <p:extLst>
      <p:ext uri="{BB962C8B-B14F-4D97-AF65-F5344CB8AC3E}">
        <p14:creationId xmlns:p14="http://schemas.microsoft.com/office/powerpoint/2010/main" val="21562727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45</a:t>
            </a:fld>
            <a:endParaRPr lang="en-US"/>
          </a:p>
        </p:txBody>
      </p:sp>
      <p:sp>
        <p:nvSpPr>
          <p:cNvPr id="3" name="Content Placeholder 2"/>
          <p:cNvSpPr>
            <a:spLocks noGrp="1"/>
          </p:cNvSpPr>
          <p:nvPr>
            <p:ph idx="4294967295"/>
          </p:nvPr>
        </p:nvSpPr>
        <p:spPr>
          <a:xfrm>
            <a:off x="973186" y="838200"/>
            <a:ext cx="8458200" cy="4953000"/>
          </a:xfrm>
        </p:spPr>
        <p:txBody>
          <a:bodyPr>
            <a:normAutofit/>
          </a:bodyPr>
          <a:lstStyle/>
          <a:p>
            <a:endParaRPr lang="en-US" dirty="0"/>
          </a:p>
          <a:p>
            <a:r>
              <a:rPr lang="en-US" sz="1400" dirty="0"/>
              <a:t>The USER instruction sets the user name or UID to use when running the image.</a:t>
            </a:r>
          </a:p>
          <a:p>
            <a:pPr marL="109728" indent="0">
              <a:buNone/>
            </a:pPr>
            <a:endParaRPr lang="en-US" sz="1400" dirty="0"/>
          </a:p>
          <a:p>
            <a:r>
              <a:rPr lang="en-US" sz="1400" dirty="0"/>
              <a:t>It can be used multiple times to change back to root or to another user.</a:t>
            </a:r>
            <a:endParaRPr lang="en-US" sz="1050" dirty="0">
              <a:solidFill>
                <a:srgbClr val="000000"/>
              </a:solidFill>
            </a:endParaRPr>
          </a:p>
        </p:txBody>
      </p:sp>
      <p:sp>
        <p:nvSpPr>
          <p:cNvPr id="2" name="Title 1"/>
          <p:cNvSpPr>
            <a:spLocks noGrp="1"/>
          </p:cNvSpPr>
          <p:nvPr>
            <p:ph type="title" idx="4294967295"/>
          </p:nvPr>
        </p:nvSpPr>
        <p:spPr>
          <a:xfrm>
            <a:off x="1548063" y="0"/>
            <a:ext cx="8229600" cy="838200"/>
          </a:xfrm>
        </p:spPr>
        <p:txBody>
          <a:bodyPr>
            <a:normAutofit/>
          </a:bodyPr>
          <a:lstStyle/>
          <a:p>
            <a:r>
              <a:rPr lang="en-US" dirty="0">
                <a:solidFill>
                  <a:schemeClr val="tx2"/>
                </a:solidFill>
              </a:rPr>
              <a:t>USER Instruction</a:t>
            </a:r>
            <a:endParaRPr lang="en-GB" dirty="0">
              <a:solidFill>
                <a:schemeClr val="tx2"/>
              </a:solidFill>
            </a:endParaRPr>
          </a:p>
        </p:txBody>
      </p:sp>
    </p:spTree>
    <p:extLst>
      <p:ext uri="{BB962C8B-B14F-4D97-AF65-F5344CB8AC3E}">
        <p14:creationId xmlns:p14="http://schemas.microsoft.com/office/powerpoint/2010/main" val="26711831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46</a:t>
            </a:fld>
            <a:endParaRPr lang="en-US"/>
          </a:p>
        </p:txBody>
      </p:sp>
      <p:sp>
        <p:nvSpPr>
          <p:cNvPr id="3" name="Content Placeholder 2"/>
          <p:cNvSpPr>
            <a:spLocks noGrp="1"/>
          </p:cNvSpPr>
          <p:nvPr>
            <p:ph idx="4294967295"/>
          </p:nvPr>
        </p:nvSpPr>
        <p:spPr>
          <a:xfrm>
            <a:off x="1001261" y="1063416"/>
            <a:ext cx="8458200" cy="4953000"/>
          </a:xfrm>
        </p:spPr>
        <p:txBody>
          <a:bodyPr>
            <a:normAutofit/>
          </a:bodyPr>
          <a:lstStyle/>
          <a:p>
            <a:endParaRPr lang="en-US" dirty="0"/>
          </a:p>
          <a:p>
            <a:r>
              <a:rPr lang="en-US" sz="1400" dirty="0" err="1"/>
              <a:t>Dockerfile</a:t>
            </a:r>
            <a:r>
              <a:rPr lang="en-US" sz="1400" dirty="0"/>
              <a:t>:</a:t>
            </a:r>
          </a:p>
          <a:p>
            <a:pPr marL="109728" indent="0">
              <a:buNone/>
            </a:pPr>
            <a:endParaRPr lang="en-US" sz="1400" dirty="0"/>
          </a:p>
          <a:p>
            <a:pPr marL="109728" indent="0">
              <a:buNone/>
            </a:pPr>
            <a:r>
              <a:rPr lang="en-US" sz="1400" dirty="0"/>
              <a:t>FROM centos:7</a:t>
            </a:r>
          </a:p>
          <a:p>
            <a:pPr marL="109728" indent="0">
              <a:buNone/>
            </a:pPr>
            <a:r>
              <a:rPr lang="en-US" sz="1400" dirty="0"/>
              <a:t>RUN yum -y install httpd  </a:t>
            </a:r>
          </a:p>
          <a:p>
            <a:pPr marL="109728" indent="0">
              <a:buNone/>
            </a:pPr>
            <a:r>
              <a:rPr lang="en-US" sz="1400" dirty="0"/>
              <a:t>RUN echo " Thinknyx Technologies Deals in DevOps and Cloud" &gt; /</a:t>
            </a:r>
            <a:r>
              <a:rPr lang="en-US" sz="1400" dirty="0" err="1"/>
              <a:t>var</a:t>
            </a:r>
            <a:r>
              <a:rPr lang="en-US" sz="1400" dirty="0"/>
              <a:t>/www/html/index.html</a:t>
            </a:r>
          </a:p>
          <a:p>
            <a:pPr marL="109728" indent="0">
              <a:buNone/>
            </a:pPr>
            <a:r>
              <a:rPr lang="en-US" sz="1400" dirty="0"/>
              <a:t>EXPOSE 80</a:t>
            </a:r>
          </a:p>
          <a:p>
            <a:pPr marL="109728" indent="0">
              <a:buNone/>
            </a:pPr>
            <a:r>
              <a:rPr lang="en-US" sz="1400" dirty="0"/>
              <a:t>CMD [“httpd“,”-D”,”FOREGROUND”]</a:t>
            </a:r>
          </a:p>
          <a:p>
            <a:pPr marL="109728" indent="0">
              <a:buNone/>
            </a:pPr>
            <a:endParaRPr lang="en-US" sz="1400" dirty="0"/>
          </a:p>
          <a:p>
            <a:r>
              <a:rPr lang="en-US" sz="1400" dirty="0"/>
              <a:t>Build the image: </a:t>
            </a:r>
          </a:p>
          <a:p>
            <a:pPr marL="109728" indent="0">
              <a:buNone/>
            </a:pPr>
            <a:endParaRPr lang="en-US" sz="1400" dirty="0"/>
          </a:p>
          <a:p>
            <a:pPr marL="109728" indent="0">
              <a:buNone/>
            </a:pPr>
            <a:r>
              <a:rPr lang="en-US" sz="1400" dirty="0" err="1"/>
              <a:t>docker</a:t>
            </a:r>
            <a:r>
              <a:rPr lang="en-US" sz="1400" dirty="0"/>
              <a:t> build -t </a:t>
            </a:r>
            <a:r>
              <a:rPr lang="en-US" sz="1400" dirty="0" err="1"/>
              <a:t>yogeshcent</a:t>
            </a:r>
            <a:r>
              <a:rPr lang="en-US" sz="1400" dirty="0"/>
              <a:t> .</a:t>
            </a:r>
          </a:p>
        </p:txBody>
      </p:sp>
      <p:sp>
        <p:nvSpPr>
          <p:cNvPr id="2" name="Title 1"/>
          <p:cNvSpPr>
            <a:spLocks noGrp="1"/>
          </p:cNvSpPr>
          <p:nvPr>
            <p:ph type="title" idx="4294967295"/>
          </p:nvPr>
        </p:nvSpPr>
        <p:spPr>
          <a:xfrm>
            <a:off x="0" y="0"/>
            <a:ext cx="8229600" cy="838200"/>
          </a:xfrm>
        </p:spPr>
        <p:txBody>
          <a:bodyPr>
            <a:normAutofit/>
          </a:bodyPr>
          <a:lstStyle/>
          <a:p>
            <a:r>
              <a:rPr lang="en-US" dirty="0"/>
              <a:t>Real Example-1</a:t>
            </a:r>
            <a:endParaRPr lang="en-GB" dirty="0"/>
          </a:p>
        </p:txBody>
      </p:sp>
    </p:spTree>
    <p:extLst>
      <p:ext uri="{BB962C8B-B14F-4D97-AF65-F5344CB8AC3E}">
        <p14:creationId xmlns:p14="http://schemas.microsoft.com/office/powerpoint/2010/main" val="34750385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47</a:t>
            </a:fld>
            <a:endParaRPr lang="en-US"/>
          </a:p>
        </p:txBody>
      </p:sp>
      <p:sp>
        <p:nvSpPr>
          <p:cNvPr id="3" name="Content Placeholder 2"/>
          <p:cNvSpPr>
            <a:spLocks noGrp="1"/>
          </p:cNvSpPr>
          <p:nvPr>
            <p:ph idx="4294967295"/>
          </p:nvPr>
        </p:nvSpPr>
        <p:spPr>
          <a:xfrm>
            <a:off x="1183106" y="838200"/>
            <a:ext cx="8458200" cy="4953000"/>
          </a:xfrm>
        </p:spPr>
        <p:txBody>
          <a:bodyPr>
            <a:normAutofit fontScale="92500" lnSpcReduction="10000"/>
          </a:bodyPr>
          <a:lstStyle/>
          <a:p>
            <a:endParaRPr lang="en-US" dirty="0"/>
          </a:p>
          <a:p>
            <a:r>
              <a:rPr lang="en-US" sz="1400" dirty="0"/>
              <a:t>Testing:</a:t>
            </a:r>
          </a:p>
          <a:p>
            <a:endParaRPr lang="en-US" sz="1400" dirty="0"/>
          </a:p>
          <a:p>
            <a:pPr marL="109728" indent="0">
              <a:buNone/>
            </a:pPr>
            <a:r>
              <a:rPr lang="en-US" sz="1400" dirty="0" err="1"/>
              <a:t>docker</a:t>
            </a:r>
            <a:r>
              <a:rPr lang="en-US" sz="1400" dirty="0"/>
              <a:t> images</a:t>
            </a:r>
          </a:p>
          <a:p>
            <a:pPr marL="109728" indent="0">
              <a:buNone/>
            </a:pPr>
            <a:r>
              <a:rPr lang="en-US" sz="1400" dirty="0" err="1"/>
              <a:t>docker</a:t>
            </a:r>
            <a:r>
              <a:rPr lang="en-US" sz="1400" dirty="0"/>
              <a:t> run –it </a:t>
            </a:r>
            <a:r>
              <a:rPr lang="en-US" sz="1400" dirty="0" err="1"/>
              <a:t>yogeshcent</a:t>
            </a:r>
            <a:endParaRPr lang="en-US" sz="1400" dirty="0"/>
          </a:p>
          <a:p>
            <a:pPr marL="109728" indent="0">
              <a:buNone/>
            </a:pPr>
            <a:endParaRPr lang="en-US" sz="1400" dirty="0"/>
          </a:p>
          <a:p>
            <a:r>
              <a:rPr lang="en-US" sz="1400" dirty="0"/>
              <a:t>Inside container verify web processes:</a:t>
            </a:r>
          </a:p>
          <a:p>
            <a:pPr marL="109728" indent="0">
              <a:buNone/>
            </a:pPr>
            <a:endParaRPr lang="en-US" sz="1400" dirty="0"/>
          </a:p>
          <a:p>
            <a:pPr marL="109728" indent="0">
              <a:buNone/>
            </a:pPr>
            <a:r>
              <a:rPr lang="en-US" sz="1400" dirty="0" err="1"/>
              <a:t>ps</a:t>
            </a:r>
            <a:r>
              <a:rPr lang="en-US" sz="1400" dirty="0"/>
              <a:t> -</a:t>
            </a:r>
            <a:r>
              <a:rPr lang="en-US" sz="1400" dirty="0" err="1"/>
              <a:t>ef</a:t>
            </a:r>
            <a:r>
              <a:rPr lang="en-US" sz="1400" dirty="0"/>
              <a:t> | grep -</a:t>
            </a:r>
            <a:r>
              <a:rPr lang="en-US" sz="1400" dirty="0" err="1"/>
              <a:t>i</a:t>
            </a:r>
            <a:r>
              <a:rPr lang="en-US" sz="1400" dirty="0"/>
              <a:t> </a:t>
            </a:r>
            <a:r>
              <a:rPr lang="en-US" sz="1400" dirty="0" err="1"/>
              <a:t>httpd</a:t>
            </a:r>
            <a:endParaRPr lang="en-US" sz="1400" dirty="0"/>
          </a:p>
          <a:p>
            <a:pPr marL="109728" indent="0">
              <a:buNone/>
            </a:pPr>
            <a:r>
              <a:rPr lang="en-US" sz="1400" dirty="0"/>
              <a:t>curl localhost</a:t>
            </a:r>
          </a:p>
          <a:p>
            <a:pPr marL="109728" indent="0">
              <a:buNone/>
            </a:pPr>
            <a:endParaRPr lang="en-US" sz="1400" dirty="0"/>
          </a:p>
          <a:p>
            <a:pPr marL="395478" indent="-285750"/>
            <a:r>
              <a:rPr lang="en-US" sz="1400" dirty="0"/>
              <a:t>Inside container verify web processes:</a:t>
            </a:r>
          </a:p>
          <a:p>
            <a:pPr marL="109728" indent="0">
              <a:buNone/>
            </a:pPr>
            <a:endParaRPr lang="en-US" sz="1400" dirty="0"/>
          </a:p>
          <a:p>
            <a:pPr marL="109728" indent="0">
              <a:buNone/>
            </a:pPr>
            <a:r>
              <a:rPr lang="en-US" sz="1400" dirty="0"/>
              <a:t>Check the application from web on port 80</a:t>
            </a:r>
          </a:p>
          <a:p>
            <a:pPr marL="109728" indent="0">
              <a:buNone/>
            </a:pPr>
            <a:endParaRPr lang="en-US" sz="1400" dirty="0"/>
          </a:p>
          <a:p>
            <a:pPr marL="395478" indent="-285750"/>
            <a:r>
              <a:rPr lang="en-US" sz="1400" dirty="0" err="1"/>
              <a:t>docker</a:t>
            </a:r>
            <a:r>
              <a:rPr lang="en-US" sz="1400" dirty="0"/>
              <a:t> run -it -p 8888:80 </a:t>
            </a:r>
            <a:r>
              <a:rPr lang="en-US" sz="1400" dirty="0" err="1"/>
              <a:t>yogeshcent</a:t>
            </a:r>
            <a:endParaRPr lang="en-US" sz="1400" dirty="0"/>
          </a:p>
        </p:txBody>
      </p:sp>
      <p:sp>
        <p:nvSpPr>
          <p:cNvPr id="2" name="Title 1"/>
          <p:cNvSpPr>
            <a:spLocks noGrp="1"/>
          </p:cNvSpPr>
          <p:nvPr>
            <p:ph type="title" idx="4294967295"/>
          </p:nvPr>
        </p:nvSpPr>
        <p:spPr>
          <a:xfrm>
            <a:off x="0" y="0"/>
            <a:ext cx="8229600" cy="838200"/>
          </a:xfrm>
        </p:spPr>
        <p:txBody>
          <a:bodyPr>
            <a:normAutofit/>
          </a:bodyPr>
          <a:lstStyle/>
          <a:p>
            <a:r>
              <a:rPr lang="en-US" dirty="0"/>
              <a:t>Real Example-1</a:t>
            </a:r>
            <a:endParaRPr lang="en-GB" dirty="0"/>
          </a:p>
        </p:txBody>
      </p:sp>
    </p:spTree>
    <p:extLst>
      <p:ext uri="{BB962C8B-B14F-4D97-AF65-F5344CB8AC3E}">
        <p14:creationId xmlns:p14="http://schemas.microsoft.com/office/powerpoint/2010/main" val="29089043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48</a:t>
            </a:fld>
            <a:endParaRPr lang="en-US"/>
          </a:p>
        </p:txBody>
      </p:sp>
      <p:sp>
        <p:nvSpPr>
          <p:cNvPr id="3" name="Content Placeholder 2"/>
          <p:cNvSpPr>
            <a:spLocks noGrp="1"/>
          </p:cNvSpPr>
          <p:nvPr>
            <p:ph idx="4294967295"/>
          </p:nvPr>
        </p:nvSpPr>
        <p:spPr>
          <a:xfrm>
            <a:off x="832870" y="1138519"/>
            <a:ext cx="8458200" cy="4953000"/>
          </a:xfrm>
        </p:spPr>
        <p:txBody>
          <a:bodyPr>
            <a:normAutofit fontScale="85000" lnSpcReduction="20000"/>
          </a:bodyPr>
          <a:lstStyle/>
          <a:p>
            <a:endParaRPr lang="en-US" dirty="0"/>
          </a:p>
          <a:p>
            <a:r>
              <a:rPr lang="en-US" sz="1400" dirty="0"/>
              <a:t>vi </a:t>
            </a:r>
            <a:r>
              <a:rPr lang="en-US" sz="1400" dirty="0" err="1"/>
              <a:t>Dockerfile</a:t>
            </a:r>
            <a:endParaRPr lang="en-US" sz="1400" dirty="0"/>
          </a:p>
          <a:p>
            <a:endParaRPr lang="en-US" sz="1400" dirty="0"/>
          </a:p>
          <a:p>
            <a:r>
              <a:rPr lang="en-US" sz="1400" dirty="0"/>
              <a:t>FROM </a:t>
            </a:r>
            <a:r>
              <a:rPr lang="en-US" sz="1400" dirty="0" err="1"/>
              <a:t>debian:stable</a:t>
            </a:r>
            <a:endParaRPr lang="en-US" sz="1400" dirty="0"/>
          </a:p>
          <a:p>
            <a:r>
              <a:rPr lang="en-US" sz="1400" dirty="0"/>
              <a:t>MAINTAINER Yogesh </a:t>
            </a:r>
            <a:r>
              <a:rPr lang="en-US" sz="1400" dirty="0" err="1"/>
              <a:t>Raheja</a:t>
            </a:r>
            <a:r>
              <a:rPr lang="en-US" sz="1400" dirty="0"/>
              <a:t> &lt;yogesh.raheja@thinknyx.com&gt;</a:t>
            </a:r>
          </a:p>
          <a:p>
            <a:r>
              <a:rPr lang="en-US" sz="1400" dirty="0"/>
              <a:t>RUN apt-get update &amp;&amp; apt-get upgrade -y &amp;&amp; apt-get install -y apache2 telnet </a:t>
            </a:r>
            <a:r>
              <a:rPr lang="en-US" sz="1400" dirty="0" err="1"/>
              <a:t>elinks</a:t>
            </a:r>
            <a:r>
              <a:rPr lang="en-US" sz="1400" dirty="0"/>
              <a:t> </a:t>
            </a:r>
            <a:r>
              <a:rPr lang="en-US" sz="1400" dirty="0" err="1"/>
              <a:t>openssh</a:t>
            </a:r>
            <a:r>
              <a:rPr lang="en-US" sz="1400" dirty="0"/>
              <a:t>-server</a:t>
            </a:r>
          </a:p>
          <a:p>
            <a:endParaRPr lang="en-US" sz="1400" dirty="0"/>
          </a:p>
          <a:p>
            <a:r>
              <a:rPr lang="en-US" sz="1400" dirty="0"/>
              <a:t>ENV MYVALUE </a:t>
            </a:r>
            <a:r>
              <a:rPr lang="en-US" sz="1400" dirty="0" err="1"/>
              <a:t>yogesh-raheja</a:t>
            </a:r>
            <a:endParaRPr lang="en-US" sz="1400" dirty="0"/>
          </a:p>
          <a:p>
            <a:endParaRPr lang="en-US" sz="1400" dirty="0"/>
          </a:p>
          <a:p>
            <a:r>
              <a:rPr lang="en-US" sz="1400" dirty="0"/>
              <a:t>EXPOSE 80</a:t>
            </a:r>
          </a:p>
          <a:p>
            <a:endParaRPr lang="en-US" sz="1400" dirty="0"/>
          </a:p>
          <a:p>
            <a:r>
              <a:rPr lang="en-US" sz="1400" dirty="0"/>
              <a:t>CMD ["/</a:t>
            </a:r>
            <a:r>
              <a:rPr lang="en-US" sz="1400" dirty="0" err="1"/>
              <a:t>usr</a:t>
            </a:r>
            <a:r>
              <a:rPr lang="en-US" sz="1400" dirty="0"/>
              <a:t>/</a:t>
            </a:r>
            <a:r>
              <a:rPr lang="en-US" sz="1400" dirty="0" err="1"/>
              <a:t>sbin</a:t>
            </a:r>
            <a:r>
              <a:rPr lang="en-US" sz="1400" dirty="0"/>
              <a:t>/apache2ctl","-D","FOREGROUND"]</a:t>
            </a:r>
          </a:p>
          <a:p>
            <a:endParaRPr lang="en-US" sz="1400" dirty="0"/>
          </a:p>
          <a:p>
            <a:r>
              <a:rPr lang="en-US" sz="1400" dirty="0" err="1"/>
              <a:t>docker</a:t>
            </a:r>
            <a:r>
              <a:rPr lang="en-US" sz="1400" dirty="0"/>
              <a:t> build -t </a:t>
            </a:r>
            <a:r>
              <a:rPr lang="en-US" sz="1400" dirty="0" err="1"/>
              <a:t>yogeshraheja</a:t>
            </a:r>
            <a:r>
              <a:rPr lang="en-US" sz="1400" dirty="0"/>
              <a:t>/</a:t>
            </a:r>
            <a:r>
              <a:rPr lang="en-US" sz="1400" dirty="0" err="1"/>
              <a:t>myapache</a:t>
            </a:r>
            <a:r>
              <a:rPr lang="en-US" sz="1400" dirty="0"/>
              <a:t> .</a:t>
            </a:r>
          </a:p>
          <a:p>
            <a:endParaRPr lang="en-US" sz="1400" dirty="0"/>
          </a:p>
          <a:p>
            <a:r>
              <a:rPr lang="en-US" sz="1400" dirty="0" err="1"/>
              <a:t>docker</a:t>
            </a:r>
            <a:r>
              <a:rPr lang="en-US" sz="1400" dirty="0"/>
              <a:t> run -d –p 8989:80 &lt;image&gt;</a:t>
            </a:r>
          </a:p>
          <a:p>
            <a:endParaRPr lang="en-US" sz="1400" dirty="0"/>
          </a:p>
          <a:p>
            <a:r>
              <a:rPr lang="en-US" sz="1400" dirty="0" err="1"/>
              <a:t>docker</a:t>
            </a:r>
            <a:r>
              <a:rPr lang="en-US" sz="1400" dirty="0"/>
              <a:t> </a:t>
            </a:r>
            <a:r>
              <a:rPr lang="en-US" sz="1400" dirty="0" err="1"/>
              <a:t>ps</a:t>
            </a:r>
            <a:endParaRPr lang="en-US" sz="1400" dirty="0"/>
          </a:p>
          <a:p>
            <a:endParaRPr lang="en-US" sz="1400" dirty="0"/>
          </a:p>
        </p:txBody>
      </p:sp>
      <p:sp>
        <p:nvSpPr>
          <p:cNvPr id="2" name="Title 1"/>
          <p:cNvSpPr>
            <a:spLocks noGrp="1"/>
          </p:cNvSpPr>
          <p:nvPr>
            <p:ph type="title" idx="4294967295"/>
          </p:nvPr>
        </p:nvSpPr>
        <p:spPr>
          <a:xfrm>
            <a:off x="0" y="0"/>
            <a:ext cx="8229600" cy="838200"/>
          </a:xfrm>
        </p:spPr>
        <p:txBody>
          <a:bodyPr>
            <a:normAutofit/>
          </a:bodyPr>
          <a:lstStyle/>
          <a:p>
            <a:r>
              <a:rPr lang="en-US" dirty="0"/>
              <a:t>Real Example-2</a:t>
            </a:r>
            <a:endParaRPr lang="en-GB" dirty="0"/>
          </a:p>
        </p:txBody>
      </p:sp>
    </p:spTree>
    <p:extLst>
      <p:ext uri="{BB962C8B-B14F-4D97-AF65-F5344CB8AC3E}">
        <p14:creationId xmlns:p14="http://schemas.microsoft.com/office/powerpoint/2010/main" val="42341470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49</a:t>
            </a:fld>
            <a:endParaRPr lang="en-US"/>
          </a:p>
        </p:txBody>
      </p:sp>
      <p:sp>
        <p:nvSpPr>
          <p:cNvPr id="3" name="Content Placeholder 2"/>
          <p:cNvSpPr>
            <a:spLocks noGrp="1"/>
          </p:cNvSpPr>
          <p:nvPr>
            <p:ph idx="4294967295"/>
          </p:nvPr>
        </p:nvSpPr>
        <p:spPr>
          <a:xfrm>
            <a:off x="1584158" y="1138519"/>
            <a:ext cx="8458200" cy="4953000"/>
          </a:xfrm>
        </p:spPr>
        <p:txBody>
          <a:bodyPr>
            <a:normAutofit/>
          </a:bodyPr>
          <a:lstStyle/>
          <a:p>
            <a:endParaRPr lang="en-US" dirty="0"/>
          </a:p>
          <a:p>
            <a:r>
              <a:rPr lang="en-US" sz="1400" dirty="0" err="1"/>
              <a:t>docker</a:t>
            </a:r>
            <a:r>
              <a:rPr lang="en-US" sz="1400" dirty="0"/>
              <a:t> inspect &lt;container&gt; | grep -</a:t>
            </a:r>
            <a:r>
              <a:rPr lang="en-US" sz="1400" dirty="0" err="1"/>
              <a:t>i</a:t>
            </a:r>
            <a:r>
              <a:rPr lang="en-US" sz="1400" dirty="0"/>
              <a:t> </a:t>
            </a:r>
            <a:r>
              <a:rPr lang="en-US" sz="1400" dirty="0" err="1"/>
              <a:t>ipad</a:t>
            </a:r>
            <a:endParaRPr lang="en-US" sz="1400" dirty="0"/>
          </a:p>
          <a:p>
            <a:endParaRPr lang="en-US" sz="1400" dirty="0"/>
          </a:p>
          <a:p>
            <a:r>
              <a:rPr lang="en-US" sz="1400" dirty="0" err="1"/>
              <a:t>elinks</a:t>
            </a:r>
            <a:r>
              <a:rPr lang="en-US" sz="1400" dirty="0"/>
              <a:t> http://&lt;IP&gt;   (if not given dedicated IP)  OR  Access via public IP</a:t>
            </a:r>
          </a:p>
          <a:p>
            <a:endParaRPr lang="en-US" sz="1400" dirty="0"/>
          </a:p>
          <a:p>
            <a:r>
              <a:rPr lang="en-US" sz="1400" dirty="0" err="1"/>
              <a:t>docker</a:t>
            </a:r>
            <a:r>
              <a:rPr lang="en-US" sz="1400" dirty="0"/>
              <a:t> exec -it &lt;container&gt; /bin/bash</a:t>
            </a:r>
          </a:p>
          <a:p>
            <a:endParaRPr lang="en-US" sz="1400" dirty="0"/>
          </a:p>
          <a:p>
            <a:r>
              <a:rPr lang="en-US" sz="1400" dirty="0" err="1"/>
              <a:t>ps</a:t>
            </a:r>
            <a:r>
              <a:rPr lang="en-US" sz="1400" dirty="0"/>
              <a:t> aux| grep -</a:t>
            </a:r>
            <a:r>
              <a:rPr lang="en-US" sz="1400" dirty="0" err="1"/>
              <a:t>i</a:t>
            </a:r>
            <a:r>
              <a:rPr lang="en-US" sz="1400" dirty="0"/>
              <a:t> apache</a:t>
            </a:r>
          </a:p>
          <a:p>
            <a:endParaRPr lang="en-US" sz="1400" dirty="0"/>
          </a:p>
          <a:p>
            <a:r>
              <a:rPr lang="en-US" sz="1400" dirty="0"/>
              <a:t>echo $MYVALUE</a:t>
            </a:r>
          </a:p>
          <a:p>
            <a:endParaRPr lang="en-US" sz="1400" dirty="0"/>
          </a:p>
        </p:txBody>
      </p:sp>
      <p:sp>
        <p:nvSpPr>
          <p:cNvPr id="2" name="Title 1"/>
          <p:cNvSpPr>
            <a:spLocks noGrp="1"/>
          </p:cNvSpPr>
          <p:nvPr>
            <p:ph type="title" idx="4294967295"/>
          </p:nvPr>
        </p:nvSpPr>
        <p:spPr>
          <a:xfrm>
            <a:off x="0" y="0"/>
            <a:ext cx="8229600" cy="838200"/>
          </a:xfrm>
        </p:spPr>
        <p:txBody>
          <a:bodyPr>
            <a:normAutofit/>
          </a:bodyPr>
          <a:lstStyle/>
          <a:p>
            <a:r>
              <a:rPr lang="en-US" dirty="0"/>
              <a:t>Real Example-2</a:t>
            </a:r>
            <a:endParaRPr lang="en-GB" dirty="0"/>
          </a:p>
        </p:txBody>
      </p:sp>
    </p:spTree>
    <p:extLst>
      <p:ext uri="{BB962C8B-B14F-4D97-AF65-F5344CB8AC3E}">
        <p14:creationId xmlns:p14="http://schemas.microsoft.com/office/powerpoint/2010/main" val="1797917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Copyright  © Thinknyx Technologies</a:t>
            </a:r>
          </a:p>
        </p:txBody>
      </p:sp>
      <p:sp>
        <p:nvSpPr>
          <p:cNvPr id="4" name="Slide Number Placeholder 3"/>
          <p:cNvSpPr>
            <a:spLocks noGrp="1"/>
          </p:cNvSpPr>
          <p:nvPr>
            <p:ph type="sldNum" sz="quarter" idx="12"/>
          </p:nvPr>
        </p:nvSpPr>
        <p:spPr/>
        <p:txBody>
          <a:bodyPr/>
          <a:lstStyle/>
          <a:p>
            <a:fld id="{13F480B4-4699-41FE-89A7-96EFD1001786}" type="slidenum">
              <a:rPr lang="en-US" smtClean="0"/>
              <a:t>5</a:t>
            </a:fld>
            <a:endParaRPr lang="en-US"/>
          </a:p>
        </p:txBody>
      </p:sp>
      <p:sp>
        <p:nvSpPr>
          <p:cNvPr id="5" name="Title 4"/>
          <p:cNvSpPr>
            <a:spLocks noGrp="1"/>
          </p:cNvSpPr>
          <p:nvPr>
            <p:ph type="title"/>
          </p:nvPr>
        </p:nvSpPr>
        <p:spPr/>
        <p:txBody>
          <a:bodyPr>
            <a:normAutofit fontScale="90000"/>
          </a:bodyPr>
          <a:lstStyle/>
          <a:p>
            <a:r>
              <a:rPr lang="en-US" sz="4000" dirty="0">
                <a:effectLst>
                  <a:outerShdw blurRad="38100" dist="38100" dir="2700000" algn="tl">
                    <a:srgbClr val="000000">
                      <a:alpha val="43137"/>
                    </a:srgbClr>
                  </a:outerShdw>
                </a:effectLst>
              </a:rPr>
              <a:t>Docker Architecture</a:t>
            </a:r>
            <a:br>
              <a:rPr lang="en-US" dirty="0">
                <a:effectLst/>
              </a:rPr>
            </a:br>
            <a:endParaRPr lang="en-US" dirty="0"/>
          </a:p>
        </p:txBody>
      </p:sp>
      <p:sp>
        <p:nvSpPr>
          <p:cNvPr id="6" name="Shape 910"/>
          <p:cNvSpPr txBox="1">
            <a:spLocks/>
          </p:cNvSpPr>
          <p:nvPr/>
        </p:nvSpPr>
        <p:spPr>
          <a:xfrm>
            <a:off x="2596357" y="2326774"/>
            <a:ext cx="7874000" cy="4013066"/>
          </a:xfrm>
          <a:prstGeom prst="rect">
            <a:avLst/>
          </a:prstGeom>
          <a:noFill/>
          <a:ln>
            <a:noFill/>
          </a:ln>
        </p:spPr>
        <p:txBody>
          <a:bodyPr vert="horz" lIns="91425" tIns="91425" rIns="91425" bIns="91425" rtlCol="0" anchor="t" anchorCtr="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0"/>
              </a:spcBef>
              <a:buClr>
                <a:schemeClr val="accent5"/>
              </a:buClr>
              <a:buSzPct val="25000"/>
              <a:buNone/>
            </a:pPr>
            <a:r>
              <a:rPr lang="en-US" sz="1400" b="1" dirty="0">
                <a:solidFill>
                  <a:srgbClr val="000000"/>
                </a:solidFill>
                <a:latin typeface="Arial"/>
                <a:ea typeface="Arial"/>
                <a:cs typeface="Arial"/>
                <a:sym typeface="Arial"/>
              </a:rPr>
              <a:t>Image</a:t>
            </a:r>
          </a:p>
          <a:p>
            <a:pPr marL="0" indent="0">
              <a:spcBef>
                <a:spcPts val="400"/>
              </a:spcBef>
              <a:buClr>
                <a:schemeClr val="accent5"/>
              </a:buClr>
              <a:buSzPct val="25000"/>
              <a:buNone/>
            </a:pPr>
            <a:r>
              <a:rPr lang="en-US" sz="1400" dirty="0">
                <a:solidFill>
                  <a:srgbClr val="000000"/>
                </a:solidFill>
                <a:latin typeface="Arial"/>
                <a:ea typeface="Arial"/>
                <a:cs typeface="Arial"/>
                <a:sym typeface="Arial"/>
              </a:rPr>
              <a:t>The basis of a Docker container.  The content at rest.</a:t>
            </a:r>
          </a:p>
          <a:p>
            <a:pPr marL="0" indent="0">
              <a:spcBef>
                <a:spcPts val="400"/>
              </a:spcBef>
              <a:buClr>
                <a:schemeClr val="accent5"/>
              </a:buClr>
              <a:buSzPct val="25000"/>
              <a:buNone/>
            </a:pPr>
            <a:endParaRPr lang="en-US" sz="1400" dirty="0">
              <a:solidFill>
                <a:srgbClr val="000000"/>
              </a:solidFill>
              <a:latin typeface="Arial"/>
              <a:ea typeface="Arial"/>
              <a:cs typeface="Arial"/>
              <a:sym typeface="Arial"/>
            </a:endParaRPr>
          </a:p>
          <a:p>
            <a:pPr marL="0" indent="0">
              <a:spcBef>
                <a:spcPts val="400"/>
              </a:spcBef>
              <a:buClr>
                <a:schemeClr val="accent5"/>
              </a:buClr>
              <a:buSzPct val="25000"/>
              <a:buNone/>
            </a:pPr>
            <a:r>
              <a:rPr lang="en-US" sz="1400" b="1" dirty="0">
                <a:solidFill>
                  <a:srgbClr val="000000"/>
                </a:solidFill>
                <a:latin typeface="Arial"/>
                <a:ea typeface="Arial"/>
                <a:cs typeface="Arial"/>
                <a:sym typeface="Arial"/>
              </a:rPr>
              <a:t>Container</a:t>
            </a:r>
          </a:p>
          <a:p>
            <a:pPr marL="0" indent="0">
              <a:spcBef>
                <a:spcPts val="400"/>
              </a:spcBef>
              <a:buClr>
                <a:schemeClr val="accent5"/>
              </a:buClr>
              <a:buSzPct val="25000"/>
              <a:buNone/>
            </a:pPr>
            <a:r>
              <a:rPr lang="en-US" sz="1400" dirty="0">
                <a:solidFill>
                  <a:srgbClr val="000000"/>
                </a:solidFill>
                <a:latin typeface="Arial"/>
                <a:ea typeface="Arial"/>
                <a:cs typeface="Arial"/>
                <a:sym typeface="Arial"/>
              </a:rPr>
              <a:t>The image when it is ‘running.’ The standard unit for app service</a:t>
            </a:r>
          </a:p>
          <a:p>
            <a:pPr marL="0" indent="0">
              <a:spcBef>
                <a:spcPts val="400"/>
              </a:spcBef>
              <a:buClr>
                <a:schemeClr val="accent5"/>
              </a:buClr>
              <a:buSzPct val="25000"/>
              <a:buNone/>
            </a:pPr>
            <a:endParaRPr lang="en-US" sz="1400" b="1" dirty="0">
              <a:solidFill>
                <a:srgbClr val="000000"/>
              </a:solidFill>
              <a:latin typeface="Arial"/>
              <a:ea typeface="Arial"/>
              <a:cs typeface="Arial"/>
              <a:sym typeface="Arial"/>
            </a:endParaRPr>
          </a:p>
          <a:p>
            <a:pPr marL="0" indent="0">
              <a:spcBef>
                <a:spcPts val="400"/>
              </a:spcBef>
              <a:buClr>
                <a:schemeClr val="accent5"/>
              </a:buClr>
              <a:buSzPct val="25000"/>
              <a:buNone/>
            </a:pPr>
            <a:r>
              <a:rPr lang="en-US" sz="1400" b="1" dirty="0">
                <a:solidFill>
                  <a:srgbClr val="000000"/>
                </a:solidFill>
                <a:latin typeface="Arial"/>
                <a:ea typeface="Arial"/>
                <a:cs typeface="Arial"/>
                <a:sym typeface="Arial"/>
              </a:rPr>
              <a:t>Engine </a:t>
            </a:r>
          </a:p>
          <a:p>
            <a:pPr marL="0" indent="0">
              <a:spcBef>
                <a:spcPts val="400"/>
              </a:spcBef>
              <a:buClr>
                <a:schemeClr val="accent5"/>
              </a:buClr>
              <a:buSzPct val="25000"/>
              <a:buNone/>
            </a:pPr>
            <a:r>
              <a:rPr lang="en-US" sz="1400" dirty="0">
                <a:solidFill>
                  <a:srgbClr val="000000"/>
                </a:solidFill>
                <a:latin typeface="Arial"/>
                <a:ea typeface="Arial"/>
                <a:cs typeface="Arial"/>
                <a:sym typeface="Arial"/>
              </a:rPr>
              <a:t>The software that executes commands for containers.  Networking and volumes are part of Engine. Can be clustered together.</a:t>
            </a:r>
          </a:p>
          <a:p>
            <a:pPr marL="0" indent="0">
              <a:spcBef>
                <a:spcPts val="400"/>
              </a:spcBef>
              <a:buClr>
                <a:schemeClr val="accent5"/>
              </a:buClr>
              <a:buSzPct val="25000"/>
              <a:buNone/>
            </a:pPr>
            <a:endParaRPr lang="en-US" sz="1400" b="1" dirty="0">
              <a:solidFill>
                <a:srgbClr val="000000"/>
              </a:solidFill>
              <a:latin typeface="Arial"/>
              <a:ea typeface="Arial"/>
              <a:cs typeface="Arial"/>
              <a:sym typeface="Arial"/>
            </a:endParaRPr>
          </a:p>
          <a:p>
            <a:pPr marL="0" indent="0">
              <a:spcBef>
                <a:spcPts val="400"/>
              </a:spcBef>
              <a:buClr>
                <a:schemeClr val="accent5"/>
              </a:buClr>
              <a:buSzPct val="25000"/>
              <a:buNone/>
            </a:pPr>
            <a:r>
              <a:rPr lang="en-US" sz="1400" b="1" dirty="0">
                <a:solidFill>
                  <a:srgbClr val="000000"/>
                </a:solidFill>
                <a:latin typeface="Arial"/>
                <a:ea typeface="Arial"/>
                <a:cs typeface="Arial"/>
                <a:sym typeface="Arial"/>
              </a:rPr>
              <a:t>Registry </a:t>
            </a:r>
          </a:p>
          <a:p>
            <a:pPr marL="0" indent="0">
              <a:spcBef>
                <a:spcPts val="400"/>
              </a:spcBef>
              <a:buClr>
                <a:schemeClr val="accent5"/>
              </a:buClr>
              <a:buSzPct val="25000"/>
              <a:buNone/>
            </a:pPr>
            <a:r>
              <a:rPr lang="en-US" sz="1400" dirty="0">
                <a:solidFill>
                  <a:srgbClr val="000000"/>
                </a:solidFill>
                <a:latin typeface="Arial"/>
                <a:ea typeface="Arial"/>
                <a:cs typeface="Arial"/>
                <a:sym typeface="Arial"/>
              </a:rPr>
              <a:t>Stores, distributes and manages Docker images</a:t>
            </a:r>
          </a:p>
          <a:p>
            <a:pPr marL="0" indent="0">
              <a:spcBef>
                <a:spcPts val="400"/>
              </a:spcBef>
              <a:buClr>
                <a:schemeClr val="accent5"/>
              </a:buClr>
              <a:buSzPct val="25000"/>
              <a:buNone/>
            </a:pPr>
            <a:endParaRPr lang="en-US" sz="1400" dirty="0">
              <a:solidFill>
                <a:srgbClr val="000000"/>
              </a:solidFill>
              <a:latin typeface="Arial"/>
              <a:ea typeface="Arial"/>
              <a:cs typeface="Arial"/>
              <a:sym typeface="Arial"/>
            </a:endParaRPr>
          </a:p>
          <a:p>
            <a:pPr marL="0" indent="0">
              <a:spcBef>
                <a:spcPts val="400"/>
              </a:spcBef>
              <a:buClr>
                <a:schemeClr val="accent5"/>
              </a:buClr>
              <a:buSzPct val="25000"/>
              <a:buNone/>
            </a:pPr>
            <a:r>
              <a:rPr lang="en-US" sz="1400" b="1" dirty="0">
                <a:solidFill>
                  <a:srgbClr val="000000"/>
                </a:solidFill>
                <a:latin typeface="Arial"/>
                <a:ea typeface="Arial"/>
                <a:cs typeface="Arial"/>
                <a:sym typeface="Arial"/>
              </a:rPr>
              <a:t>Control Plane</a:t>
            </a:r>
          </a:p>
          <a:p>
            <a:pPr marL="0" indent="0">
              <a:spcBef>
                <a:spcPts val="400"/>
              </a:spcBef>
              <a:buClr>
                <a:schemeClr val="accent5"/>
              </a:buClr>
              <a:buSzPct val="25000"/>
              <a:buNone/>
            </a:pPr>
            <a:r>
              <a:rPr lang="en-US" sz="1400" dirty="0">
                <a:solidFill>
                  <a:srgbClr val="000000"/>
                </a:solidFill>
                <a:latin typeface="Arial"/>
                <a:ea typeface="Arial"/>
                <a:cs typeface="Arial"/>
                <a:sym typeface="Arial"/>
              </a:rPr>
              <a:t>Management plane for container and cluster orchestration</a:t>
            </a:r>
          </a:p>
        </p:txBody>
      </p:sp>
      <p:pic>
        <p:nvPicPr>
          <p:cNvPr id="7" name="Shape 911"/>
          <p:cNvPicPr preferRelativeResize="0"/>
          <p:nvPr/>
        </p:nvPicPr>
        <p:blipFill rotWithShape="1">
          <a:blip r:embed="rId2">
            <a:alphaModFix/>
          </a:blip>
          <a:srcRect/>
          <a:stretch/>
        </p:blipFill>
        <p:spPr>
          <a:xfrm>
            <a:off x="1925530" y="3122572"/>
            <a:ext cx="631200" cy="631200"/>
          </a:xfrm>
          <a:prstGeom prst="rect">
            <a:avLst/>
          </a:prstGeom>
          <a:noFill/>
          <a:ln>
            <a:noFill/>
          </a:ln>
        </p:spPr>
      </p:pic>
      <p:pic>
        <p:nvPicPr>
          <p:cNvPr id="8" name="Shape 912"/>
          <p:cNvPicPr preferRelativeResize="0"/>
          <p:nvPr/>
        </p:nvPicPr>
        <p:blipFill rotWithShape="1">
          <a:blip r:embed="rId3">
            <a:alphaModFix/>
          </a:blip>
          <a:srcRect/>
          <a:stretch/>
        </p:blipFill>
        <p:spPr>
          <a:xfrm>
            <a:off x="1905687" y="2326774"/>
            <a:ext cx="631200" cy="631200"/>
          </a:xfrm>
          <a:prstGeom prst="rect">
            <a:avLst/>
          </a:prstGeom>
          <a:noFill/>
          <a:ln>
            <a:noFill/>
          </a:ln>
        </p:spPr>
      </p:pic>
      <p:pic>
        <p:nvPicPr>
          <p:cNvPr id="9" name="Shape 913"/>
          <p:cNvPicPr preferRelativeResize="0"/>
          <p:nvPr/>
        </p:nvPicPr>
        <p:blipFill rotWithShape="1">
          <a:blip r:embed="rId4">
            <a:alphaModFix/>
          </a:blip>
          <a:srcRect/>
          <a:stretch/>
        </p:blipFill>
        <p:spPr>
          <a:xfrm>
            <a:off x="1905688" y="3932142"/>
            <a:ext cx="690669" cy="690669"/>
          </a:xfrm>
          <a:prstGeom prst="rect">
            <a:avLst/>
          </a:prstGeom>
          <a:noFill/>
          <a:ln>
            <a:noFill/>
          </a:ln>
        </p:spPr>
      </p:pic>
      <p:pic>
        <p:nvPicPr>
          <p:cNvPr id="10" name="Shape 914"/>
          <p:cNvPicPr preferRelativeResize="0"/>
          <p:nvPr/>
        </p:nvPicPr>
        <p:blipFill rotWithShape="1">
          <a:blip r:embed="rId5">
            <a:alphaModFix/>
          </a:blip>
          <a:srcRect/>
          <a:stretch/>
        </p:blipFill>
        <p:spPr>
          <a:xfrm>
            <a:off x="1927430" y="4870705"/>
            <a:ext cx="631200" cy="631200"/>
          </a:xfrm>
          <a:prstGeom prst="rect">
            <a:avLst/>
          </a:prstGeom>
          <a:noFill/>
          <a:ln>
            <a:noFill/>
          </a:ln>
        </p:spPr>
      </p:pic>
      <p:pic>
        <p:nvPicPr>
          <p:cNvPr id="11" name="Shape 915"/>
          <p:cNvPicPr preferRelativeResize="0"/>
          <p:nvPr/>
        </p:nvPicPr>
        <p:blipFill rotWithShape="1">
          <a:blip r:embed="rId6">
            <a:alphaModFix/>
          </a:blip>
          <a:srcRect/>
          <a:stretch/>
        </p:blipFill>
        <p:spPr>
          <a:xfrm>
            <a:off x="2044086" y="5771681"/>
            <a:ext cx="436625" cy="354741"/>
          </a:xfrm>
          <a:prstGeom prst="rect">
            <a:avLst/>
          </a:prstGeom>
          <a:noFill/>
          <a:ln>
            <a:noFill/>
          </a:ln>
        </p:spPr>
      </p:pic>
    </p:spTree>
    <p:extLst>
      <p:ext uri="{BB962C8B-B14F-4D97-AF65-F5344CB8AC3E}">
        <p14:creationId xmlns:p14="http://schemas.microsoft.com/office/powerpoint/2010/main" val="23951118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50</a:t>
            </a:fld>
            <a:endParaRPr lang="en-US"/>
          </a:p>
        </p:txBody>
      </p:sp>
      <p:sp>
        <p:nvSpPr>
          <p:cNvPr id="3" name="Content Placeholder 2"/>
          <p:cNvSpPr>
            <a:spLocks noGrp="1"/>
          </p:cNvSpPr>
          <p:nvPr>
            <p:ph idx="4294967295"/>
          </p:nvPr>
        </p:nvSpPr>
        <p:spPr>
          <a:xfrm>
            <a:off x="2193758" y="825854"/>
            <a:ext cx="8915400" cy="5791200"/>
          </a:xfrm>
        </p:spPr>
        <p:txBody>
          <a:bodyPr>
            <a:normAutofit fontScale="70000" lnSpcReduction="20000"/>
          </a:bodyPr>
          <a:lstStyle/>
          <a:p>
            <a:r>
              <a:rPr lang="en-US" sz="1600" dirty="0"/>
              <a:t>FROM ubuntu:16.04</a:t>
            </a:r>
          </a:p>
          <a:p>
            <a:r>
              <a:rPr lang="en-US" sz="1600" dirty="0"/>
              <a:t>RUN apt-get update &amp;&amp; apt-get install -y </a:t>
            </a:r>
            <a:r>
              <a:rPr lang="en-US" sz="1600" dirty="0" err="1"/>
              <a:t>openssh</a:t>
            </a:r>
            <a:r>
              <a:rPr lang="en-US" sz="1600" dirty="0"/>
              <a:t>-server</a:t>
            </a:r>
          </a:p>
          <a:p>
            <a:r>
              <a:rPr lang="en-US" sz="1600" dirty="0"/>
              <a:t>RUN </a:t>
            </a:r>
            <a:r>
              <a:rPr lang="en-US" sz="1600" dirty="0" err="1"/>
              <a:t>mkdir</a:t>
            </a:r>
            <a:r>
              <a:rPr lang="en-US" sz="1600" dirty="0"/>
              <a:t> /</a:t>
            </a:r>
            <a:r>
              <a:rPr lang="en-US" sz="1600" dirty="0" err="1"/>
              <a:t>var</a:t>
            </a:r>
            <a:r>
              <a:rPr lang="en-US" sz="1600" dirty="0"/>
              <a:t>/run/</a:t>
            </a:r>
            <a:r>
              <a:rPr lang="en-US" sz="1600" dirty="0" err="1"/>
              <a:t>sshd</a:t>
            </a:r>
            <a:endParaRPr lang="en-US" sz="1600" dirty="0"/>
          </a:p>
          <a:p>
            <a:r>
              <a:rPr lang="en-US" sz="1600" dirty="0"/>
              <a:t>RUN echo '</a:t>
            </a:r>
            <a:r>
              <a:rPr lang="en-US" sz="1600" dirty="0" err="1"/>
              <a:t>root:thinknyx</a:t>
            </a:r>
            <a:r>
              <a:rPr lang="en-US" sz="1600" dirty="0"/>
              <a:t>' | </a:t>
            </a:r>
            <a:r>
              <a:rPr lang="en-US" sz="1600" dirty="0" err="1"/>
              <a:t>chpasswd</a:t>
            </a:r>
            <a:endParaRPr lang="en-US" sz="1600" dirty="0"/>
          </a:p>
          <a:p>
            <a:r>
              <a:rPr lang="en-US" sz="1600" dirty="0"/>
              <a:t>RUN sed -</a:t>
            </a:r>
            <a:r>
              <a:rPr lang="en-US" sz="1600" dirty="0" err="1"/>
              <a:t>i</a:t>
            </a:r>
            <a:r>
              <a:rPr lang="en-US" sz="1600" dirty="0"/>
              <a:t>  's/</a:t>
            </a:r>
            <a:r>
              <a:rPr lang="en-US" sz="1600" dirty="0" err="1"/>
              <a:t>PermitRootLogin</a:t>
            </a:r>
            <a:r>
              <a:rPr lang="en-US" sz="1600" dirty="0"/>
              <a:t> \s*prohibit-password/</a:t>
            </a:r>
            <a:r>
              <a:rPr lang="en-US" sz="1600" dirty="0" err="1"/>
              <a:t>PermitRootLogin</a:t>
            </a:r>
            <a:r>
              <a:rPr lang="en-US" sz="1600" dirty="0"/>
              <a:t>     yes/’  /</a:t>
            </a:r>
            <a:r>
              <a:rPr lang="en-US" sz="1600" dirty="0" err="1"/>
              <a:t>etc</a:t>
            </a:r>
            <a:r>
              <a:rPr lang="en-US" sz="1600" dirty="0"/>
              <a:t>/</a:t>
            </a:r>
            <a:r>
              <a:rPr lang="en-US" sz="1600" dirty="0" err="1"/>
              <a:t>ssh</a:t>
            </a:r>
            <a:r>
              <a:rPr lang="en-US" sz="1600" dirty="0"/>
              <a:t>/</a:t>
            </a:r>
            <a:r>
              <a:rPr lang="en-US" sz="1600" dirty="0" err="1"/>
              <a:t>sshd_config</a:t>
            </a:r>
            <a:endParaRPr lang="en-US" sz="1600" dirty="0"/>
          </a:p>
          <a:p>
            <a:r>
              <a:rPr lang="en-US" sz="1600" dirty="0"/>
              <a:t># SSH login fix. Otherwise user is kicked off after login</a:t>
            </a:r>
          </a:p>
          <a:p>
            <a:r>
              <a:rPr lang="en-US" sz="1600" dirty="0"/>
              <a:t>RUN sed  -</a:t>
            </a:r>
            <a:r>
              <a:rPr lang="en-US" sz="1600" dirty="0" err="1"/>
              <a:t>i</a:t>
            </a:r>
            <a:r>
              <a:rPr lang="en-US" sz="1600" dirty="0"/>
              <a:t> '</a:t>
            </a:r>
            <a:r>
              <a:rPr lang="en-US" sz="1600" dirty="0" err="1"/>
              <a:t>s@session</a:t>
            </a:r>
            <a:r>
              <a:rPr lang="en-US" sz="1600" dirty="0"/>
              <a:t>\s*required\s*</a:t>
            </a:r>
            <a:r>
              <a:rPr lang="en-US" sz="1600" dirty="0" err="1"/>
              <a:t>pam_loginuid.so@session</a:t>
            </a:r>
            <a:r>
              <a:rPr lang="en-US" sz="1600" dirty="0"/>
              <a:t>  optional  </a:t>
            </a:r>
            <a:r>
              <a:rPr lang="en-US" sz="1600" dirty="0" err="1"/>
              <a:t>pam_loginuid.so@g</a:t>
            </a:r>
            <a:r>
              <a:rPr lang="en-US" sz="1600" dirty="0"/>
              <a:t>' /</a:t>
            </a:r>
            <a:r>
              <a:rPr lang="en-US" sz="1600" dirty="0" err="1"/>
              <a:t>etc</a:t>
            </a:r>
            <a:r>
              <a:rPr lang="en-US" sz="1600" dirty="0"/>
              <a:t>/</a:t>
            </a:r>
            <a:r>
              <a:rPr lang="en-US" sz="1600" dirty="0" err="1"/>
              <a:t>pam.d</a:t>
            </a:r>
            <a:r>
              <a:rPr lang="en-US" sz="1600" dirty="0"/>
              <a:t>/</a:t>
            </a:r>
            <a:r>
              <a:rPr lang="en-US" sz="1600" dirty="0" err="1"/>
              <a:t>sshd</a:t>
            </a:r>
            <a:endParaRPr lang="en-US" sz="1600" dirty="0"/>
          </a:p>
          <a:p>
            <a:r>
              <a:rPr lang="en-US" sz="1600" dirty="0"/>
              <a:t>EXPOSE 22</a:t>
            </a:r>
          </a:p>
          <a:p>
            <a:r>
              <a:rPr lang="en-US" sz="1600" dirty="0"/>
              <a:t>CMD /</a:t>
            </a:r>
            <a:r>
              <a:rPr lang="en-US" sz="1600" dirty="0" err="1"/>
              <a:t>usr</a:t>
            </a:r>
            <a:r>
              <a:rPr lang="en-US" sz="1600" dirty="0"/>
              <a:t>/</a:t>
            </a:r>
            <a:r>
              <a:rPr lang="en-US" sz="1600" dirty="0" err="1"/>
              <a:t>sbin</a:t>
            </a:r>
            <a:r>
              <a:rPr lang="en-US" sz="1600" dirty="0"/>
              <a:t>/</a:t>
            </a:r>
            <a:r>
              <a:rPr lang="en-US" sz="1600" dirty="0" err="1"/>
              <a:t>sshd</a:t>
            </a:r>
            <a:r>
              <a:rPr lang="en-US" sz="1600" dirty="0"/>
              <a:t>  -D</a:t>
            </a:r>
          </a:p>
          <a:p>
            <a:endParaRPr lang="en-US" sz="1600" dirty="0"/>
          </a:p>
          <a:p>
            <a:r>
              <a:rPr lang="en-US" sz="1600" dirty="0"/>
              <a:t>Build the Image:</a:t>
            </a:r>
          </a:p>
          <a:p>
            <a:r>
              <a:rPr lang="en-US" sz="1600" dirty="0"/>
              <a:t>docker image build –t sshapp:v1 .</a:t>
            </a:r>
          </a:p>
          <a:p>
            <a:endParaRPr lang="en-US" sz="1600" dirty="0"/>
          </a:p>
          <a:p>
            <a:r>
              <a:rPr lang="en-US" sz="1600" dirty="0"/>
              <a:t>Create a container with static port:</a:t>
            </a:r>
          </a:p>
          <a:p>
            <a:r>
              <a:rPr lang="en-US" sz="1600" dirty="0"/>
              <a:t>docker container run -</a:t>
            </a:r>
            <a:r>
              <a:rPr lang="en-US" sz="1600" dirty="0" err="1"/>
              <a:t>itd</a:t>
            </a:r>
            <a:r>
              <a:rPr lang="en-US" sz="1600" dirty="0"/>
              <a:t> –p 84:22 –name=</a:t>
            </a:r>
            <a:r>
              <a:rPr lang="en-US" sz="1600" dirty="0" err="1"/>
              <a:t>sshdcon</a:t>
            </a:r>
            <a:r>
              <a:rPr lang="en-US" sz="1600" dirty="0"/>
              <a:t>  sshapp:v1</a:t>
            </a:r>
          </a:p>
          <a:p>
            <a:endParaRPr lang="en-US" sz="1600" dirty="0"/>
          </a:p>
          <a:p>
            <a:r>
              <a:rPr lang="en-US" sz="1600" dirty="0"/>
              <a:t>Check the status for your container:</a:t>
            </a:r>
          </a:p>
          <a:p>
            <a:r>
              <a:rPr lang="en-US" sz="1600" dirty="0"/>
              <a:t>docker container ls</a:t>
            </a:r>
          </a:p>
          <a:p>
            <a:endParaRPr lang="en-US" sz="1600" dirty="0"/>
          </a:p>
          <a:p>
            <a:r>
              <a:rPr lang="en-US" sz="1600" dirty="0"/>
              <a:t>Access the Container with SSH service using Putty:</a:t>
            </a:r>
          </a:p>
          <a:p>
            <a:endParaRPr lang="en-US" sz="1600" dirty="0"/>
          </a:p>
          <a:p>
            <a:r>
              <a:rPr lang="en-US" sz="1600" dirty="0"/>
              <a:t>Username is </a:t>
            </a:r>
            <a:r>
              <a:rPr lang="en-US" sz="1600" b="1" dirty="0"/>
              <a:t>root</a:t>
            </a:r>
            <a:r>
              <a:rPr lang="en-US" sz="1600" dirty="0"/>
              <a:t> Passwd is </a:t>
            </a:r>
            <a:r>
              <a:rPr lang="en-US" sz="1600" b="1" dirty="0" err="1"/>
              <a:t>thinknyx</a:t>
            </a:r>
            <a:r>
              <a:rPr lang="en-US" sz="1600" dirty="0"/>
              <a:t> as defined in the </a:t>
            </a:r>
            <a:r>
              <a:rPr lang="en-US" sz="1600" dirty="0" err="1"/>
              <a:t>Dockerfile</a:t>
            </a:r>
            <a:endParaRPr lang="en-US" sz="1600" dirty="0"/>
          </a:p>
        </p:txBody>
      </p:sp>
      <p:sp>
        <p:nvSpPr>
          <p:cNvPr id="2" name="Title 1"/>
          <p:cNvSpPr>
            <a:spLocks noGrp="1"/>
          </p:cNvSpPr>
          <p:nvPr>
            <p:ph type="title" idx="4294967295"/>
          </p:nvPr>
        </p:nvSpPr>
        <p:spPr>
          <a:xfrm>
            <a:off x="0" y="0"/>
            <a:ext cx="8229600" cy="838200"/>
          </a:xfrm>
        </p:spPr>
        <p:txBody>
          <a:bodyPr>
            <a:normAutofit/>
          </a:bodyPr>
          <a:lstStyle/>
          <a:p>
            <a:r>
              <a:rPr lang="en-US" dirty="0"/>
              <a:t>Real Example-3</a:t>
            </a:r>
            <a:endParaRPr lang="en-GB" dirty="0"/>
          </a:p>
        </p:txBody>
      </p:sp>
    </p:spTree>
    <p:extLst>
      <p:ext uri="{BB962C8B-B14F-4D97-AF65-F5344CB8AC3E}">
        <p14:creationId xmlns:p14="http://schemas.microsoft.com/office/powerpoint/2010/main" val="28802222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51</a:t>
            </a:fld>
            <a:endParaRPr lang="en-US"/>
          </a:p>
        </p:txBody>
      </p:sp>
      <p:sp>
        <p:nvSpPr>
          <p:cNvPr id="3" name="Content Placeholder 2"/>
          <p:cNvSpPr>
            <a:spLocks noGrp="1"/>
          </p:cNvSpPr>
          <p:nvPr>
            <p:ph idx="4294967295"/>
          </p:nvPr>
        </p:nvSpPr>
        <p:spPr>
          <a:xfrm>
            <a:off x="1287379" y="1215189"/>
            <a:ext cx="8458200" cy="4953000"/>
          </a:xfrm>
        </p:spPr>
        <p:txBody>
          <a:bodyPr>
            <a:normAutofit/>
          </a:bodyPr>
          <a:lstStyle/>
          <a:p>
            <a:endParaRPr lang="en-US" dirty="0"/>
          </a:p>
          <a:p>
            <a:r>
              <a:rPr lang="en-US" sz="1500" dirty="0"/>
              <a:t>A Python app build on customized Ubuntu Image:</a:t>
            </a:r>
          </a:p>
          <a:p>
            <a:endParaRPr lang="en-US" sz="1500" dirty="0"/>
          </a:p>
          <a:p>
            <a:r>
              <a:rPr lang="en-US" sz="1500" dirty="0"/>
              <a:t>https://github.com/yogeshraheja/Docker </a:t>
            </a:r>
          </a:p>
          <a:p>
            <a:endParaRPr lang="en-US" sz="1500" dirty="0"/>
          </a:p>
          <a:p>
            <a:r>
              <a:rPr lang="en-US" sz="1500" dirty="0"/>
              <a:t>Docker run –d –p 8080:8080 &lt;Image-name&gt;</a:t>
            </a:r>
          </a:p>
        </p:txBody>
      </p:sp>
      <p:sp>
        <p:nvSpPr>
          <p:cNvPr id="2" name="Title 1"/>
          <p:cNvSpPr>
            <a:spLocks noGrp="1"/>
          </p:cNvSpPr>
          <p:nvPr>
            <p:ph type="title" idx="4294967295"/>
          </p:nvPr>
        </p:nvSpPr>
        <p:spPr>
          <a:xfrm>
            <a:off x="0" y="0"/>
            <a:ext cx="8229600" cy="838200"/>
          </a:xfrm>
        </p:spPr>
        <p:txBody>
          <a:bodyPr>
            <a:normAutofit/>
          </a:bodyPr>
          <a:lstStyle/>
          <a:p>
            <a:r>
              <a:rPr lang="en-US" dirty="0"/>
              <a:t>Real Example-4</a:t>
            </a:r>
            <a:endParaRPr lang="en-GB" dirty="0"/>
          </a:p>
        </p:txBody>
      </p:sp>
    </p:spTree>
    <p:extLst>
      <p:ext uri="{BB962C8B-B14F-4D97-AF65-F5344CB8AC3E}">
        <p14:creationId xmlns:p14="http://schemas.microsoft.com/office/powerpoint/2010/main" val="26322627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52</a:t>
            </a:fld>
            <a:endParaRPr lang="en-US"/>
          </a:p>
        </p:txBody>
      </p:sp>
      <p:sp>
        <p:nvSpPr>
          <p:cNvPr id="3" name="Content Placeholder 2"/>
          <p:cNvSpPr>
            <a:spLocks noGrp="1"/>
          </p:cNvSpPr>
          <p:nvPr>
            <p:ph idx="4294967295"/>
          </p:nvPr>
        </p:nvSpPr>
        <p:spPr>
          <a:xfrm>
            <a:off x="1062790" y="1199147"/>
            <a:ext cx="8458200" cy="4953000"/>
          </a:xfrm>
        </p:spPr>
        <p:txBody>
          <a:bodyPr>
            <a:normAutofit fontScale="77500" lnSpcReduction="20000"/>
          </a:bodyPr>
          <a:lstStyle/>
          <a:p>
            <a:r>
              <a:rPr lang="en-US" dirty="0"/>
              <a:t>Build your custom nginx image</a:t>
            </a:r>
          </a:p>
          <a:p>
            <a:endParaRPr lang="en-US" dirty="0"/>
          </a:p>
          <a:p>
            <a:r>
              <a:rPr lang="en-US" dirty="0"/>
              <a:t>-&gt; base image as centos:7</a:t>
            </a:r>
          </a:p>
          <a:p>
            <a:r>
              <a:rPr lang="en-US" dirty="0"/>
              <a:t>-&gt; Make sure to update your centos:7 image to latest levels (packages)</a:t>
            </a:r>
          </a:p>
          <a:p>
            <a:r>
              <a:rPr lang="en-US" dirty="0"/>
              <a:t>-&gt; Install </a:t>
            </a:r>
            <a:r>
              <a:rPr lang="en-US" dirty="0" err="1"/>
              <a:t>nginx</a:t>
            </a:r>
            <a:r>
              <a:rPr lang="en-US" dirty="0"/>
              <a:t> application (you need to find out the pre-req's and the application package) </a:t>
            </a:r>
          </a:p>
          <a:p>
            <a:r>
              <a:rPr lang="en-US" dirty="0"/>
              <a:t>-&gt; Customize the webpage for </a:t>
            </a:r>
            <a:r>
              <a:rPr lang="en-US" dirty="0" err="1"/>
              <a:t>nginx</a:t>
            </a:r>
            <a:r>
              <a:rPr lang="en-US" dirty="0"/>
              <a:t> (you need to find out the destination where index.html file should resides)</a:t>
            </a:r>
          </a:p>
          <a:p>
            <a:endParaRPr lang="en-US" dirty="0"/>
          </a:p>
          <a:p>
            <a:r>
              <a:rPr lang="en-US" dirty="0"/>
              <a:t>Page should show: &lt;h1&gt;This is my custom Nginx web page&lt;/h1&gt;</a:t>
            </a:r>
          </a:p>
          <a:p>
            <a:endParaRPr lang="en-US" dirty="0"/>
          </a:p>
          <a:p>
            <a:r>
              <a:rPr lang="en-US" dirty="0"/>
              <a:t>-&gt; You have to use COPY to customize a page </a:t>
            </a:r>
          </a:p>
          <a:p>
            <a:r>
              <a:rPr lang="en-US" dirty="0"/>
              <a:t>-&gt; Expose your app on port 80</a:t>
            </a:r>
          </a:p>
          <a:p>
            <a:r>
              <a:rPr lang="en-US" dirty="0"/>
              <a:t>-&gt; Find </a:t>
            </a:r>
            <a:r>
              <a:rPr lang="en-US" dirty="0" err="1"/>
              <a:t>nginx</a:t>
            </a:r>
            <a:r>
              <a:rPr lang="en-US" dirty="0"/>
              <a:t> startup command and use that in CMD</a:t>
            </a:r>
          </a:p>
          <a:p>
            <a:endParaRPr lang="en-US" dirty="0"/>
          </a:p>
          <a:p>
            <a:r>
              <a:rPr lang="en-US" dirty="0"/>
              <a:t>Once done, create an image and test you image. </a:t>
            </a:r>
          </a:p>
          <a:p>
            <a:endParaRPr lang="en-US" dirty="0"/>
          </a:p>
          <a:p>
            <a:r>
              <a:rPr lang="en-US" dirty="0"/>
              <a:t>PS: Paste me the output from your webpage</a:t>
            </a:r>
            <a:endParaRPr lang="en-US" sz="1500" dirty="0"/>
          </a:p>
        </p:txBody>
      </p:sp>
      <p:sp>
        <p:nvSpPr>
          <p:cNvPr id="2" name="Title 1"/>
          <p:cNvSpPr>
            <a:spLocks noGrp="1"/>
          </p:cNvSpPr>
          <p:nvPr>
            <p:ph type="title" idx="4294967295"/>
          </p:nvPr>
        </p:nvSpPr>
        <p:spPr>
          <a:xfrm>
            <a:off x="0" y="0"/>
            <a:ext cx="8229600" cy="838200"/>
          </a:xfrm>
        </p:spPr>
        <p:txBody>
          <a:bodyPr>
            <a:normAutofit/>
          </a:bodyPr>
          <a:lstStyle/>
          <a:p>
            <a:r>
              <a:rPr lang="en-US" dirty="0"/>
              <a:t>Real Example-5</a:t>
            </a:r>
            <a:endParaRPr lang="en-GB" dirty="0"/>
          </a:p>
        </p:txBody>
      </p:sp>
    </p:spTree>
    <p:extLst>
      <p:ext uri="{BB962C8B-B14F-4D97-AF65-F5344CB8AC3E}">
        <p14:creationId xmlns:p14="http://schemas.microsoft.com/office/powerpoint/2010/main" val="1174219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53</a:t>
            </a:fld>
            <a:endParaRPr lang="en-US"/>
          </a:p>
        </p:txBody>
      </p:sp>
      <p:sp>
        <p:nvSpPr>
          <p:cNvPr id="3" name="Content Placeholder 2"/>
          <p:cNvSpPr>
            <a:spLocks noGrp="1"/>
          </p:cNvSpPr>
          <p:nvPr>
            <p:ph idx="4294967295"/>
          </p:nvPr>
        </p:nvSpPr>
        <p:spPr>
          <a:xfrm>
            <a:off x="1319464" y="838200"/>
            <a:ext cx="8458200" cy="5518150"/>
          </a:xfrm>
        </p:spPr>
        <p:txBody>
          <a:bodyPr>
            <a:normAutofit fontScale="85000" lnSpcReduction="20000"/>
          </a:bodyPr>
          <a:lstStyle/>
          <a:p>
            <a:endParaRPr lang="en-US" dirty="0"/>
          </a:p>
          <a:p>
            <a:r>
              <a:rPr lang="en-US" sz="1500" dirty="0"/>
              <a:t>FROM centos:7</a:t>
            </a:r>
          </a:p>
          <a:p>
            <a:r>
              <a:rPr lang="en-US" sz="1500" dirty="0"/>
              <a:t>RUN yum -y install </a:t>
            </a:r>
            <a:r>
              <a:rPr lang="en-US" sz="1500" dirty="0" err="1"/>
              <a:t>epel</a:t>
            </a:r>
            <a:r>
              <a:rPr lang="en-US" sz="1500" dirty="0"/>
              <a:t>-release &amp;&amp; yum -y install </a:t>
            </a:r>
            <a:r>
              <a:rPr lang="en-US" sz="1500" dirty="0" err="1"/>
              <a:t>nginx</a:t>
            </a:r>
            <a:endParaRPr lang="en-US" sz="1500" dirty="0"/>
          </a:p>
          <a:p>
            <a:r>
              <a:rPr lang="en-US" sz="1500" dirty="0"/>
              <a:t>COPY  index.html /</a:t>
            </a:r>
            <a:r>
              <a:rPr lang="en-US" sz="1500" dirty="0" err="1"/>
              <a:t>usr</a:t>
            </a:r>
            <a:r>
              <a:rPr lang="en-US" sz="1500" dirty="0"/>
              <a:t>/share/</a:t>
            </a:r>
            <a:r>
              <a:rPr lang="en-US" sz="1500" dirty="0" err="1"/>
              <a:t>nginx</a:t>
            </a:r>
            <a:r>
              <a:rPr lang="en-US" sz="1500" dirty="0"/>
              <a:t>/html/</a:t>
            </a:r>
          </a:p>
          <a:p>
            <a:r>
              <a:rPr lang="en-US" sz="1500" dirty="0"/>
              <a:t>EXPOSE 80</a:t>
            </a:r>
          </a:p>
          <a:p>
            <a:r>
              <a:rPr lang="en-US" sz="1500" dirty="0"/>
              <a:t>CMD ["</a:t>
            </a:r>
            <a:r>
              <a:rPr lang="en-US" sz="1500" dirty="0" err="1"/>
              <a:t>nginx</a:t>
            </a:r>
            <a:r>
              <a:rPr lang="en-US" sz="1500" dirty="0"/>
              <a:t>", "-g", "daemon off;"]</a:t>
            </a:r>
          </a:p>
          <a:p>
            <a:endParaRPr lang="en-US" sz="1500" dirty="0"/>
          </a:p>
          <a:p>
            <a:r>
              <a:rPr lang="en-US" sz="1500" dirty="0"/>
              <a:t>NOTE: If you want to run this without array format you have to use </a:t>
            </a:r>
            <a:r>
              <a:rPr lang="en-US" sz="1500" b="1" dirty="0" err="1"/>
              <a:t>nginx</a:t>
            </a:r>
            <a:r>
              <a:rPr lang="en-US" sz="1500" b="1" dirty="0"/>
              <a:t>  -g ‘daemon off;’</a:t>
            </a:r>
          </a:p>
          <a:p>
            <a:r>
              <a:rPr lang="en-US" sz="1500" dirty="0"/>
              <a:t>[index.html Sample File: &lt;h1&gt;Welcome to &lt;strong&gt;</a:t>
            </a:r>
            <a:r>
              <a:rPr lang="en-US" sz="1500" dirty="0" err="1"/>
              <a:t>nginx</a:t>
            </a:r>
            <a:r>
              <a:rPr lang="en-US" sz="1500" dirty="0"/>
              <a:t>&lt;/strong&gt; on Fedora!&lt;/h1&gt;]</a:t>
            </a:r>
          </a:p>
          <a:p>
            <a:endParaRPr lang="en-US" sz="1500" dirty="0"/>
          </a:p>
          <a:p>
            <a:r>
              <a:rPr lang="en-US" sz="1500" b="1" dirty="0"/>
              <a:t>Rectified Version:</a:t>
            </a:r>
          </a:p>
          <a:p>
            <a:r>
              <a:rPr lang="en-US" sz="1500" dirty="0"/>
              <a:t>FROM centos:7</a:t>
            </a:r>
          </a:p>
          <a:p>
            <a:r>
              <a:rPr lang="en-US" sz="1500" dirty="0"/>
              <a:t>RUN yum -y install </a:t>
            </a:r>
            <a:r>
              <a:rPr lang="en-US" sz="1500" dirty="0" err="1"/>
              <a:t>epel</a:t>
            </a:r>
            <a:r>
              <a:rPr lang="en-US" sz="1500" dirty="0"/>
              <a:t>-release</a:t>
            </a:r>
          </a:p>
          <a:p>
            <a:r>
              <a:rPr lang="en-US" sz="1500" dirty="0"/>
              <a:t>RUN yum -y install </a:t>
            </a:r>
            <a:r>
              <a:rPr lang="en-US" sz="1500" dirty="0" err="1"/>
              <a:t>nginx</a:t>
            </a:r>
            <a:endParaRPr lang="en-US" sz="1500" dirty="0"/>
          </a:p>
          <a:p>
            <a:r>
              <a:rPr lang="en-US" sz="1500" dirty="0"/>
              <a:t>RUN </a:t>
            </a:r>
            <a:r>
              <a:rPr lang="en-US" sz="1500" dirty="0" err="1"/>
              <a:t>mkdir</a:t>
            </a:r>
            <a:r>
              <a:rPr lang="en-US" sz="1500" dirty="0"/>
              <a:t> /</a:t>
            </a:r>
            <a:r>
              <a:rPr lang="en-US" sz="1500" dirty="0" err="1"/>
              <a:t>usr</a:t>
            </a:r>
            <a:r>
              <a:rPr lang="en-US" sz="1500" dirty="0"/>
              <a:t>/share/doc/HTML</a:t>
            </a:r>
          </a:p>
          <a:p>
            <a:r>
              <a:rPr lang="en-US" sz="1500" dirty="0"/>
              <a:t>RUN echo "&lt;h1&gt;Welcome to &lt;strong&gt;</a:t>
            </a:r>
            <a:r>
              <a:rPr lang="en-US" sz="1500" dirty="0" err="1"/>
              <a:t>nginx</a:t>
            </a:r>
            <a:r>
              <a:rPr lang="en-US" sz="1500" dirty="0"/>
              <a:t>&lt;/strong&gt;  Webserver!&lt;/h1&gt;" &gt; /</a:t>
            </a:r>
            <a:r>
              <a:rPr lang="en-US" sz="1500" dirty="0" err="1"/>
              <a:t>usr</a:t>
            </a:r>
            <a:r>
              <a:rPr lang="en-US" sz="1500" dirty="0"/>
              <a:t>/share/doc/HTML/index.html</a:t>
            </a:r>
          </a:p>
          <a:p>
            <a:r>
              <a:rPr lang="en-US" sz="1500" dirty="0"/>
              <a:t>EXPOSE 80</a:t>
            </a:r>
          </a:p>
          <a:p>
            <a:r>
              <a:rPr lang="en-US" sz="1500" dirty="0"/>
              <a:t>CMD ["</a:t>
            </a:r>
            <a:r>
              <a:rPr lang="en-US" sz="1500" dirty="0" err="1"/>
              <a:t>nginx</a:t>
            </a:r>
            <a:r>
              <a:rPr lang="en-US" sz="1500" dirty="0"/>
              <a:t>", "-g", "daemon off;"]</a:t>
            </a:r>
          </a:p>
          <a:p>
            <a:endParaRPr lang="en-US" sz="1500" dirty="0"/>
          </a:p>
        </p:txBody>
      </p:sp>
      <p:sp>
        <p:nvSpPr>
          <p:cNvPr id="2" name="Title 1"/>
          <p:cNvSpPr>
            <a:spLocks noGrp="1"/>
          </p:cNvSpPr>
          <p:nvPr>
            <p:ph type="title" idx="4294967295"/>
          </p:nvPr>
        </p:nvSpPr>
        <p:spPr>
          <a:xfrm>
            <a:off x="0" y="0"/>
            <a:ext cx="8229600" cy="838200"/>
          </a:xfrm>
        </p:spPr>
        <p:txBody>
          <a:bodyPr>
            <a:normAutofit/>
          </a:bodyPr>
          <a:lstStyle/>
          <a:p>
            <a:r>
              <a:rPr lang="en-US" dirty="0"/>
              <a:t>Real Example-5</a:t>
            </a:r>
            <a:endParaRPr lang="en-GB" dirty="0"/>
          </a:p>
        </p:txBody>
      </p:sp>
    </p:spTree>
    <p:extLst>
      <p:ext uri="{BB962C8B-B14F-4D97-AF65-F5344CB8AC3E}">
        <p14:creationId xmlns:p14="http://schemas.microsoft.com/office/powerpoint/2010/main" val="37240835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54</a:t>
            </a:fld>
            <a:endParaRPr lang="en-US"/>
          </a:p>
        </p:txBody>
      </p:sp>
      <p:sp>
        <p:nvSpPr>
          <p:cNvPr id="3" name="Content Placeholder 2"/>
          <p:cNvSpPr>
            <a:spLocks noGrp="1"/>
          </p:cNvSpPr>
          <p:nvPr>
            <p:ph idx="4294967295"/>
          </p:nvPr>
        </p:nvSpPr>
        <p:spPr>
          <a:xfrm>
            <a:off x="882650" y="1138519"/>
            <a:ext cx="8458200" cy="4953000"/>
          </a:xfrm>
        </p:spPr>
        <p:txBody>
          <a:bodyPr>
            <a:normAutofit fontScale="77500" lnSpcReduction="20000"/>
          </a:bodyPr>
          <a:lstStyle/>
          <a:p>
            <a:endParaRPr lang="en-US" dirty="0"/>
          </a:p>
          <a:p>
            <a:r>
              <a:rPr lang="en-IN" sz="1600" dirty="0"/>
              <a:t>FROM    </a:t>
            </a:r>
            <a:r>
              <a:rPr lang="en-IN" sz="1600" dirty="0" err="1"/>
              <a:t>centos:latest</a:t>
            </a:r>
            <a:endParaRPr lang="en-IN" sz="1600" dirty="0"/>
          </a:p>
          <a:p>
            <a:r>
              <a:rPr lang="en-IN" sz="1600" dirty="0"/>
              <a:t>RUN     yum update -y</a:t>
            </a:r>
          </a:p>
          <a:p>
            <a:r>
              <a:rPr lang="en-IN" sz="1600" dirty="0"/>
              <a:t>RUN     yum install -y </a:t>
            </a:r>
            <a:r>
              <a:rPr lang="en-IN" sz="1600" dirty="0" err="1"/>
              <a:t>epel</a:t>
            </a:r>
            <a:r>
              <a:rPr lang="en-IN" sz="1600" dirty="0"/>
              <a:t>-release java-1.8.0-openjdk.x86_64 </a:t>
            </a:r>
            <a:r>
              <a:rPr lang="en-IN" sz="1600" dirty="0" err="1"/>
              <a:t>wget</a:t>
            </a:r>
            <a:endParaRPr lang="en-IN" sz="1600" dirty="0"/>
          </a:p>
          <a:p>
            <a:r>
              <a:rPr lang="en-IN" sz="1600" dirty="0"/>
              <a:t>RUN     </a:t>
            </a:r>
            <a:r>
              <a:rPr lang="en-IN" sz="1600" dirty="0" err="1"/>
              <a:t>groupadd</a:t>
            </a:r>
            <a:r>
              <a:rPr lang="en-IN" sz="1600" dirty="0"/>
              <a:t> tomcat &amp;&amp; </a:t>
            </a:r>
            <a:r>
              <a:rPr lang="en-IN" sz="1600" dirty="0" err="1"/>
              <a:t>mkdir</a:t>
            </a:r>
            <a:r>
              <a:rPr lang="en-IN" sz="1600" dirty="0"/>
              <a:t> /opt/tomcat</a:t>
            </a:r>
          </a:p>
          <a:p>
            <a:r>
              <a:rPr lang="en-IN" sz="1600" dirty="0"/>
              <a:t>RUN     </a:t>
            </a:r>
            <a:r>
              <a:rPr lang="en-IN" sz="1600" dirty="0" err="1"/>
              <a:t>useradd</a:t>
            </a:r>
            <a:r>
              <a:rPr lang="en-IN" sz="1600" dirty="0"/>
              <a:t> -s /bin/</a:t>
            </a:r>
            <a:r>
              <a:rPr lang="en-IN" sz="1600" dirty="0" err="1"/>
              <a:t>nologin</a:t>
            </a:r>
            <a:r>
              <a:rPr lang="en-IN" sz="1600" dirty="0"/>
              <a:t> -g tomcat -d /opt/tomcat </a:t>
            </a:r>
            <a:r>
              <a:rPr lang="en-IN" sz="1600" dirty="0" err="1"/>
              <a:t>tomcat</a:t>
            </a:r>
            <a:endParaRPr lang="en-IN" sz="1600" dirty="0"/>
          </a:p>
          <a:p>
            <a:r>
              <a:rPr lang="en-IN" sz="1600" dirty="0"/>
              <a:t>WORKDIR /</a:t>
            </a:r>
          </a:p>
          <a:p>
            <a:r>
              <a:rPr lang="en-IN" sz="1600" dirty="0"/>
              <a:t>RUN     </a:t>
            </a:r>
            <a:r>
              <a:rPr lang="en-IN" sz="1600" dirty="0" err="1"/>
              <a:t>wget</a:t>
            </a:r>
            <a:r>
              <a:rPr lang="en-IN" sz="1600" dirty="0"/>
              <a:t> https://archive.apache.org/dist/tomcat/tomcat-8/v8.0.33/bin/apache-tomcat-8.0.33.tar.gz</a:t>
            </a:r>
          </a:p>
          <a:p>
            <a:r>
              <a:rPr lang="en-IN" sz="1600" dirty="0"/>
              <a:t>RUN     tar -</a:t>
            </a:r>
            <a:r>
              <a:rPr lang="en-IN" sz="1600" dirty="0" err="1"/>
              <a:t>zxvf</a:t>
            </a:r>
            <a:r>
              <a:rPr lang="en-IN" sz="1600" dirty="0"/>
              <a:t> apache-tomcat-8.0.33.tar.gz -C /opt/tomcat --strip-components=1</a:t>
            </a:r>
          </a:p>
          <a:p>
            <a:r>
              <a:rPr lang="en-IN" sz="1600" dirty="0"/>
              <a:t>RUN     cd /opt/tomcat &amp;&amp; </a:t>
            </a:r>
            <a:r>
              <a:rPr lang="en-IN" sz="1600" dirty="0" err="1"/>
              <a:t>chgrp</a:t>
            </a:r>
            <a:r>
              <a:rPr lang="en-IN" sz="1600" dirty="0"/>
              <a:t> -R tomcat conf</a:t>
            </a:r>
          </a:p>
          <a:p>
            <a:r>
              <a:rPr lang="en-IN" sz="1600" dirty="0"/>
              <a:t>RUN     </a:t>
            </a:r>
            <a:r>
              <a:rPr lang="en-IN" sz="1600" dirty="0" err="1"/>
              <a:t>chmod</a:t>
            </a:r>
            <a:r>
              <a:rPr lang="en-IN" sz="1600" dirty="0"/>
              <a:t> </a:t>
            </a:r>
            <a:r>
              <a:rPr lang="en-IN" sz="1600" dirty="0" err="1"/>
              <a:t>g+rwx</a:t>
            </a:r>
            <a:r>
              <a:rPr lang="en-IN" sz="1600" dirty="0"/>
              <a:t> /opt/tomcat/conf &amp;&amp; </a:t>
            </a:r>
            <a:r>
              <a:rPr lang="en-IN" sz="1600" dirty="0" err="1"/>
              <a:t>chmod</a:t>
            </a:r>
            <a:r>
              <a:rPr lang="en-IN" sz="1600" dirty="0"/>
              <a:t> </a:t>
            </a:r>
            <a:r>
              <a:rPr lang="en-IN" sz="1600" dirty="0" err="1"/>
              <a:t>g+r</a:t>
            </a:r>
            <a:r>
              <a:rPr lang="en-IN" sz="1600" dirty="0"/>
              <a:t> /opt/tomcat/conf/*</a:t>
            </a:r>
          </a:p>
          <a:p>
            <a:r>
              <a:rPr lang="en-IN" sz="1600" dirty="0"/>
              <a:t>RUN     </a:t>
            </a:r>
            <a:r>
              <a:rPr lang="en-IN" sz="1600" dirty="0" err="1"/>
              <a:t>chown</a:t>
            </a:r>
            <a:r>
              <a:rPr lang="en-IN" sz="1600" dirty="0"/>
              <a:t> -R tomcat /opt/tomcat/logs/ /opt/tomcat/temp /opt/tomcat/</a:t>
            </a:r>
            <a:r>
              <a:rPr lang="en-IN" sz="1600" dirty="0" err="1"/>
              <a:t>webapps</a:t>
            </a:r>
            <a:r>
              <a:rPr lang="en-IN" sz="1600" dirty="0"/>
              <a:t> /opt/tomcat/work</a:t>
            </a:r>
          </a:p>
          <a:p>
            <a:r>
              <a:rPr lang="en-IN" sz="1600" dirty="0"/>
              <a:t>RUN     </a:t>
            </a:r>
            <a:r>
              <a:rPr lang="en-IN" sz="1600" dirty="0" err="1"/>
              <a:t>chgrp</a:t>
            </a:r>
            <a:r>
              <a:rPr lang="en-IN" sz="1600" dirty="0"/>
              <a:t> -R tomcat /opt/tomcat/bin &amp;&amp; </a:t>
            </a:r>
            <a:r>
              <a:rPr lang="en-IN" sz="1600" dirty="0" err="1"/>
              <a:t>chgrp</a:t>
            </a:r>
            <a:r>
              <a:rPr lang="en-IN" sz="1600" dirty="0"/>
              <a:t> -R tomcat /opt/tomcat/lib &amp;&amp; </a:t>
            </a:r>
            <a:r>
              <a:rPr lang="en-IN" sz="1600" dirty="0" err="1"/>
              <a:t>chmod</a:t>
            </a:r>
            <a:r>
              <a:rPr lang="en-IN" sz="1600" dirty="0"/>
              <a:t> </a:t>
            </a:r>
            <a:r>
              <a:rPr lang="en-IN" sz="1600" dirty="0" err="1"/>
              <a:t>g+rwx</a:t>
            </a:r>
            <a:r>
              <a:rPr lang="en-IN" sz="1600" dirty="0"/>
              <a:t> /opt/tomcat/bin &amp;&amp; </a:t>
            </a:r>
            <a:r>
              <a:rPr lang="en-IN" sz="1600" dirty="0" err="1"/>
              <a:t>chmod</a:t>
            </a:r>
            <a:r>
              <a:rPr lang="en-IN" sz="1600" dirty="0"/>
              <a:t> </a:t>
            </a:r>
            <a:r>
              <a:rPr lang="en-IN" sz="1600" dirty="0" err="1"/>
              <a:t>g+r</a:t>
            </a:r>
            <a:r>
              <a:rPr lang="en-IN" sz="1600" dirty="0"/>
              <a:t> /opt/tomcat/bin/*</a:t>
            </a:r>
          </a:p>
          <a:p>
            <a:r>
              <a:rPr lang="en-IN" sz="1600" dirty="0"/>
              <a:t># COPY    </a:t>
            </a:r>
            <a:r>
              <a:rPr lang="en-IN" sz="1600" dirty="0" err="1"/>
              <a:t>tomcat.service</a:t>
            </a:r>
            <a:r>
              <a:rPr lang="en-IN" sz="1600" dirty="0"/>
              <a:t> /etc/</a:t>
            </a:r>
            <a:r>
              <a:rPr lang="en-IN" sz="1600" dirty="0" err="1"/>
              <a:t>systemd</a:t>
            </a:r>
            <a:r>
              <a:rPr lang="en-IN" sz="1600" dirty="0"/>
              <a:t>/system/</a:t>
            </a:r>
          </a:p>
          <a:p>
            <a:r>
              <a:rPr lang="en-IN" sz="1600" dirty="0"/>
              <a:t>EXPOSE  8080</a:t>
            </a:r>
          </a:p>
          <a:p>
            <a:r>
              <a:rPr lang="en-IN" sz="1600" dirty="0"/>
              <a:t>CMD     ["/opt/tomcat/bin/catalina.</a:t>
            </a:r>
            <a:r>
              <a:rPr lang="en-IN" sz="1600" dirty="0" err="1"/>
              <a:t>sh</a:t>
            </a:r>
            <a:r>
              <a:rPr lang="en-IN" sz="1600" dirty="0"/>
              <a:t>","run"]</a:t>
            </a:r>
          </a:p>
          <a:p>
            <a:endParaRPr lang="en-US" sz="1500" dirty="0"/>
          </a:p>
          <a:p>
            <a:endParaRPr lang="en-US" sz="1500" dirty="0"/>
          </a:p>
        </p:txBody>
      </p:sp>
      <p:sp>
        <p:nvSpPr>
          <p:cNvPr id="2" name="Title 1"/>
          <p:cNvSpPr>
            <a:spLocks noGrp="1"/>
          </p:cNvSpPr>
          <p:nvPr>
            <p:ph type="title" idx="4294967295"/>
          </p:nvPr>
        </p:nvSpPr>
        <p:spPr>
          <a:xfrm>
            <a:off x="0" y="0"/>
            <a:ext cx="8229600" cy="838200"/>
          </a:xfrm>
        </p:spPr>
        <p:txBody>
          <a:bodyPr>
            <a:normAutofit/>
          </a:bodyPr>
          <a:lstStyle/>
          <a:p>
            <a:r>
              <a:rPr lang="en-US" dirty="0"/>
              <a:t>Real Example-6</a:t>
            </a:r>
            <a:endParaRPr lang="en-GB" dirty="0"/>
          </a:p>
        </p:txBody>
      </p:sp>
      <p:graphicFrame>
        <p:nvGraphicFramePr>
          <p:cNvPr id="6" name="Object 5">
            <a:extLst>
              <a:ext uri="{FF2B5EF4-FFF2-40B4-BE49-F238E27FC236}">
                <a16:creationId xmlns:a16="http://schemas.microsoft.com/office/drawing/2014/main" id="{4AAAA9A4-58AB-457D-8B0A-D04A985C51D3}"/>
              </a:ext>
            </a:extLst>
          </p:cNvPr>
          <p:cNvGraphicFramePr>
            <a:graphicFrameLocks noChangeAspect="1"/>
          </p:cNvGraphicFramePr>
          <p:nvPr/>
        </p:nvGraphicFramePr>
        <p:xfrm>
          <a:off x="8405812" y="1905000"/>
          <a:ext cx="935038" cy="438150"/>
        </p:xfrm>
        <a:graphic>
          <a:graphicData uri="http://schemas.openxmlformats.org/presentationml/2006/ole">
            <mc:AlternateContent xmlns:mc="http://schemas.openxmlformats.org/markup-compatibility/2006">
              <mc:Choice xmlns:v="urn:schemas-microsoft-com:vml" Requires="v">
                <p:oleObj name="Packager Shell Object" showAsIcon="1" r:id="rId3" imgW="935280" imgH="437400" progId="Package">
                  <p:embed/>
                </p:oleObj>
              </mc:Choice>
              <mc:Fallback>
                <p:oleObj name="Packager Shell Object" showAsIcon="1" r:id="rId3" imgW="935280" imgH="437400" progId="Package">
                  <p:embed/>
                  <p:pic>
                    <p:nvPicPr>
                      <p:cNvPr id="6" name="Object 5">
                        <a:extLst>
                          <a:ext uri="{FF2B5EF4-FFF2-40B4-BE49-F238E27FC236}">
                            <a16:creationId xmlns:a16="http://schemas.microsoft.com/office/drawing/2014/main" id="{4AAAA9A4-58AB-457D-8B0A-D04A985C51D3}"/>
                          </a:ext>
                        </a:extLst>
                      </p:cNvPr>
                      <p:cNvPicPr/>
                      <p:nvPr/>
                    </p:nvPicPr>
                    <p:blipFill>
                      <a:blip r:embed="rId4"/>
                      <a:stretch>
                        <a:fillRect/>
                      </a:stretch>
                    </p:blipFill>
                    <p:spPr>
                      <a:xfrm>
                        <a:off x="8405812" y="1905000"/>
                        <a:ext cx="935038" cy="43815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04C984B3-852A-4935-AD64-065A0EDCB4FD}"/>
              </a:ext>
            </a:extLst>
          </p:cNvPr>
          <p:cNvGraphicFramePr>
            <a:graphicFrameLocks noChangeAspect="1"/>
          </p:cNvGraphicFramePr>
          <p:nvPr/>
        </p:nvGraphicFramePr>
        <p:xfrm>
          <a:off x="8077201" y="847725"/>
          <a:ext cx="1592263" cy="438150"/>
        </p:xfrm>
        <a:graphic>
          <a:graphicData uri="http://schemas.openxmlformats.org/presentationml/2006/ole">
            <mc:AlternateContent xmlns:mc="http://schemas.openxmlformats.org/markup-compatibility/2006">
              <mc:Choice xmlns:v="urn:schemas-microsoft-com:vml" Requires="v">
                <p:oleObj name="Packager Shell Object" showAsIcon="1" r:id="rId5" imgW="1593000" imgH="437400" progId="Package">
                  <p:embed/>
                </p:oleObj>
              </mc:Choice>
              <mc:Fallback>
                <p:oleObj name="Packager Shell Object" showAsIcon="1" r:id="rId5" imgW="1593000" imgH="437400" progId="Package">
                  <p:embed/>
                  <p:pic>
                    <p:nvPicPr>
                      <p:cNvPr id="7" name="Object 6">
                        <a:extLst>
                          <a:ext uri="{FF2B5EF4-FFF2-40B4-BE49-F238E27FC236}">
                            <a16:creationId xmlns:a16="http://schemas.microsoft.com/office/drawing/2014/main" id="{04C984B3-852A-4935-AD64-065A0EDCB4FD}"/>
                          </a:ext>
                        </a:extLst>
                      </p:cNvPr>
                      <p:cNvPicPr/>
                      <p:nvPr/>
                    </p:nvPicPr>
                    <p:blipFill>
                      <a:blip r:embed="rId6"/>
                      <a:stretch>
                        <a:fillRect/>
                      </a:stretch>
                    </p:blipFill>
                    <p:spPr>
                      <a:xfrm>
                        <a:off x="8077201" y="847725"/>
                        <a:ext cx="1592263" cy="438150"/>
                      </a:xfrm>
                      <a:prstGeom prst="rect">
                        <a:avLst/>
                      </a:prstGeom>
                    </p:spPr>
                  </p:pic>
                </p:oleObj>
              </mc:Fallback>
            </mc:AlternateContent>
          </a:graphicData>
        </a:graphic>
      </p:graphicFrame>
    </p:spTree>
    <p:extLst>
      <p:ext uri="{BB962C8B-B14F-4D97-AF65-F5344CB8AC3E}">
        <p14:creationId xmlns:p14="http://schemas.microsoft.com/office/powerpoint/2010/main" val="33598653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55</a:t>
            </a:fld>
            <a:endParaRPr lang="en-US"/>
          </a:p>
        </p:txBody>
      </p:sp>
      <p:sp>
        <p:nvSpPr>
          <p:cNvPr id="3" name="Content Placeholder 2"/>
          <p:cNvSpPr>
            <a:spLocks noGrp="1"/>
          </p:cNvSpPr>
          <p:nvPr>
            <p:ph idx="4294967295"/>
          </p:nvPr>
        </p:nvSpPr>
        <p:spPr>
          <a:xfrm>
            <a:off x="832870" y="882316"/>
            <a:ext cx="8458200" cy="5791200"/>
          </a:xfrm>
        </p:spPr>
        <p:txBody>
          <a:bodyPr>
            <a:normAutofit fontScale="62500" lnSpcReduction="20000"/>
          </a:bodyPr>
          <a:lstStyle/>
          <a:p>
            <a:endParaRPr lang="en-US" dirty="0"/>
          </a:p>
          <a:p>
            <a:r>
              <a:rPr lang="en-IN" sz="1600" dirty="0"/>
              <a:t>FROM centos:7</a:t>
            </a:r>
          </a:p>
          <a:p>
            <a:r>
              <a:rPr lang="en-IN" sz="1600" dirty="0"/>
              <a:t>ARG </a:t>
            </a:r>
            <a:r>
              <a:rPr lang="en-IN" sz="1600" dirty="0" err="1"/>
              <a:t>tomcat_version</a:t>
            </a:r>
            <a:r>
              <a:rPr lang="en-IN" sz="1600" dirty="0"/>
              <a:t>=8.5.6</a:t>
            </a:r>
          </a:p>
          <a:p>
            <a:r>
              <a:rPr lang="en-IN" sz="1600" dirty="0"/>
              <a:t>ARG </a:t>
            </a:r>
            <a:r>
              <a:rPr lang="en-IN" sz="1600" dirty="0" err="1"/>
              <a:t>vtomcat_version</a:t>
            </a:r>
            <a:r>
              <a:rPr lang="en-IN" sz="1600" dirty="0"/>
              <a:t>=v8.5.6</a:t>
            </a:r>
          </a:p>
          <a:p>
            <a:r>
              <a:rPr lang="en-IN" sz="1600" dirty="0"/>
              <a:t>RUN  yum install -y </a:t>
            </a:r>
            <a:r>
              <a:rPr lang="en-IN" sz="1600" dirty="0" err="1"/>
              <a:t>epel</a:t>
            </a:r>
            <a:r>
              <a:rPr lang="en-IN" sz="1600" dirty="0"/>
              <a:t>-release java-1.8.0-openjdk.x86_64 </a:t>
            </a:r>
            <a:r>
              <a:rPr lang="en-IN" sz="1600" dirty="0" err="1"/>
              <a:t>wget</a:t>
            </a:r>
            <a:endParaRPr lang="en-IN" sz="1600" dirty="0"/>
          </a:p>
          <a:p>
            <a:r>
              <a:rPr lang="en-IN" sz="1600" dirty="0"/>
              <a:t>RUN </a:t>
            </a:r>
            <a:r>
              <a:rPr lang="en-IN" sz="1600" dirty="0" err="1"/>
              <a:t>groupadd</a:t>
            </a:r>
            <a:r>
              <a:rPr lang="en-IN" sz="1600" dirty="0"/>
              <a:t> tomcat &amp;&amp; </a:t>
            </a:r>
            <a:r>
              <a:rPr lang="en-IN" sz="1600" dirty="0" err="1"/>
              <a:t>mkdir</a:t>
            </a:r>
            <a:r>
              <a:rPr lang="en-IN" sz="1600" dirty="0"/>
              <a:t> /opt/tomcat</a:t>
            </a:r>
          </a:p>
          <a:p>
            <a:r>
              <a:rPr lang="en-IN" sz="1600" dirty="0"/>
              <a:t>RUN </a:t>
            </a:r>
            <a:r>
              <a:rPr lang="en-IN" sz="1600" dirty="0" err="1"/>
              <a:t>useradd</a:t>
            </a:r>
            <a:r>
              <a:rPr lang="en-IN" sz="1600" dirty="0"/>
              <a:t> -s /bin/</a:t>
            </a:r>
            <a:r>
              <a:rPr lang="en-IN" sz="1600" dirty="0" err="1"/>
              <a:t>nologin</a:t>
            </a:r>
            <a:r>
              <a:rPr lang="en-IN" sz="1600" dirty="0"/>
              <a:t> -g tomcat -d /opt/tomcat </a:t>
            </a:r>
            <a:r>
              <a:rPr lang="en-IN" sz="1600" dirty="0" err="1"/>
              <a:t>tomcat</a:t>
            </a:r>
            <a:endParaRPr lang="en-IN" sz="1600" dirty="0"/>
          </a:p>
          <a:p>
            <a:r>
              <a:rPr lang="en-IN" sz="1600" dirty="0"/>
              <a:t>WORKDIR /</a:t>
            </a:r>
          </a:p>
          <a:p>
            <a:r>
              <a:rPr lang="en-IN" sz="1600" dirty="0"/>
              <a:t>RUN </a:t>
            </a:r>
            <a:r>
              <a:rPr lang="en-IN" sz="1600" dirty="0" err="1"/>
              <a:t>wget</a:t>
            </a:r>
            <a:r>
              <a:rPr lang="en-IN" sz="1600" dirty="0"/>
              <a:t> https://archive.apache.org/dist/tomcat/tomcat-8/$vtomcat_version/bin/apache-tomcat-$tomcat_version.tar.gz</a:t>
            </a:r>
          </a:p>
          <a:p>
            <a:r>
              <a:rPr lang="en-IN" sz="1600" dirty="0"/>
              <a:t>RUN tar -</a:t>
            </a:r>
            <a:r>
              <a:rPr lang="en-IN" sz="1600" dirty="0" err="1"/>
              <a:t>zxvf</a:t>
            </a:r>
            <a:r>
              <a:rPr lang="en-IN" sz="1600" dirty="0"/>
              <a:t> apache-tomcat-$tomcat_version.tar.gz -C /opt/tomcat --strip-components=1</a:t>
            </a:r>
          </a:p>
          <a:p>
            <a:r>
              <a:rPr lang="en-IN" sz="1600" dirty="0"/>
              <a:t>RUN cd /opt/tomcat &amp;&amp; </a:t>
            </a:r>
            <a:r>
              <a:rPr lang="en-IN" sz="1600" dirty="0" err="1"/>
              <a:t>chgrp</a:t>
            </a:r>
            <a:r>
              <a:rPr lang="en-IN" sz="1600" dirty="0"/>
              <a:t> -R tomcat conf</a:t>
            </a:r>
          </a:p>
          <a:p>
            <a:r>
              <a:rPr lang="en-IN" sz="1600" dirty="0"/>
              <a:t>RUN </a:t>
            </a:r>
            <a:r>
              <a:rPr lang="en-IN" sz="1600" dirty="0" err="1"/>
              <a:t>chmod</a:t>
            </a:r>
            <a:r>
              <a:rPr lang="en-IN" sz="1600" dirty="0"/>
              <a:t> </a:t>
            </a:r>
            <a:r>
              <a:rPr lang="en-IN" sz="1600" dirty="0" err="1"/>
              <a:t>g+rwx</a:t>
            </a:r>
            <a:r>
              <a:rPr lang="en-IN" sz="1600" dirty="0"/>
              <a:t> /opt/tomcat/conf &amp;&amp; </a:t>
            </a:r>
            <a:r>
              <a:rPr lang="en-IN" sz="1600" dirty="0" err="1"/>
              <a:t>chmod</a:t>
            </a:r>
            <a:r>
              <a:rPr lang="en-IN" sz="1600" dirty="0"/>
              <a:t> </a:t>
            </a:r>
            <a:r>
              <a:rPr lang="en-IN" sz="1600" dirty="0" err="1"/>
              <a:t>g+r</a:t>
            </a:r>
            <a:r>
              <a:rPr lang="en-IN" sz="1600" dirty="0"/>
              <a:t> /opt/tomcat/conf/*</a:t>
            </a:r>
          </a:p>
          <a:p>
            <a:r>
              <a:rPr lang="en-IN" sz="1600" dirty="0"/>
              <a:t>RUN </a:t>
            </a:r>
            <a:r>
              <a:rPr lang="en-IN" sz="1600" dirty="0" err="1"/>
              <a:t>chown</a:t>
            </a:r>
            <a:r>
              <a:rPr lang="en-IN" sz="1600" dirty="0"/>
              <a:t> -R tomcat /opt/tomcat/logs/ /opt/tomcat/temp /opt/tomcat/</a:t>
            </a:r>
            <a:r>
              <a:rPr lang="en-IN" sz="1600" dirty="0" err="1"/>
              <a:t>webapps</a:t>
            </a:r>
            <a:r>
              <a:rPr lang="en-IN" sz="1600" dirty="0"/>
              <a:t> /opt/tomcat/work</a:t>
            </a:r>
          </a:p>
          <a:p>
            <a:r>
              <a:rPr lang="en-IN" sz="1600" dirty="0"/>
              <a:t>RUN </a:t>
            </a:r>
            <a:r>
              <a:rPr lang="en-IN" sz="1600" dirty="0" err="1"/>
              <a:t>chgrp</a:t>
            </a:r>
            <a:r>
              <a:rPr lang="en-IN" sz="1600" dirty="0"/>
              <a:t> -R tomcat /opt/tomcat/bin &amp;&amp; </a:t>
            </a:r>
            <a:r>
              <a:rPr lang="en-IN" sz="1600" dirty="0" err="1"/>
              <a:t>chgrp</a:t>
            </a:r>
            <a:r>
              <a:rPr lang="en-IN" sz="1600" dirty="0"/>
              <a:t> -R tomcat /opt/tomcat/lib &amp;&amp; </a:t>
            </a:r>
            <a:r>
              <a:rPr lang="en-IN" sz="1600" dirty="0" err="1"/>
              <a:t>chmod</a:t>
            </a:r>
            <a:r>
              <a:rPr lang="en-IN" sz="1600" dirty="0"/>
              <a:t> </a:t>
            </a:r>
            <a:r>
              <a:rPr lang="en-IN" sz="1600" dirty="0" err="1"/>
              <a:t>g+rwx</a:t>
            </a:r>
            <a:r>
              <a:rPr lang="en-IN" sz="1600" dirty="0"/>
              <a:t> /opt/tomcat/bin &amp;&amp; </a:t>
            </a:r>
            <a:r>
              <a:rPr lang="en-IN" sz="1600" dirty="0" err="1"/>
              <a:t>chmod</a:t>
            </a:r>
            <a:r>
              <a:rPr lang="en-IN" sz="1600" dirty="0"/>
              <a:t> </a:t>
            </a:r>
            <a:r>
              <a:rPr lang="en-IN" sz="1600" dirty="0" err="1"/>
              <a:t>g+r</a:t>
            </a:r>
            <a:r>
              <a:rPr lang="en-IN" sz="1600" dirty="0"/>
              <a:t> /opt/tomcat/bin/*</a:t>
            </a:r>
          </a:p>
          <a:p>
            <a:r>
              <a:rPr lang="en-IN" sz="1600" dirty="0"/>
              <a:t>WORKDIR /opt/tomcat/</a:t>
            </a:r>
            <a:r>
              <a:rPr lang="en-IN" sz="1600" dirty="0" err="1"/>
              <a:t>webapps</a:t>
            </a:r>
            <a:endParaRPr lang="en-IN" sz="1600" dirty="0"/>
          </a:p>
          <a:p>
            <a:r>
              <a:rPr lang="en-IN" sz="1600" dirty="0"/>
              <a:t>RUN </a:t>
            </a:r>
            <a:r>
              <a:rPr lang="en-IN" sz="1600" dirty="0" err="1"/>
              <a:t>wget</a:t>
            </a:r>
            <a:r>
              <a:rPr lang="en-IN" sz="1600" dirty="0"/>
              <a:t> https://tomcat.apache.org/tomcat-7.0-doc/appdev/sample/sample.war</a:t>
            </a:r>
          </a:p>
          <a:p>
            <a:r>
              <a:rPr lang="en-IN" sz="1600" dirty="0"/>
              <a:t>EXPOSE 8080</a:t>
            </a:r>
          </a:p>
          <a:p>
            <a:r>
              <a:rPr lang="en-IN" sz="1600" dirty="0"/>
              <a:t>CMD ["/opt/tomcat/bin/catalina.</a:t>
            </a:r>
            <a:r>
              <a:rPr lang="en-IN" sz="1600" dirty="0" err="1"/>
              <a:t>sh</a:t>
            </a:r>
            <a:r>
              <a:rPr lang="en-IN" sz="1600" dirty="0"/>
              <a:t>","run"]</a:t>
            </a:r>
          </a:p>
          <a:p>
            <a:endParaRPr lang="en-IN" sz="1600" dirty="0"/>
          </a:p>
          <a:p>
            <a:r>
              <a:rPr lang="en-IN" sz="1600" b="1" dirty="0"/>
              <a:t>PASS A DIFFERENT VERSION AND BUILD WILL BE DONE FOR THAT VERSION:</a:t>
            </a:r>
          </a:p>
          <a:p>
            <a:endParaRPr lang="en-IN" sz="1600" dirty="0"/>
          </a:p>
          <a:p>
            <a:r>
              <a:rPr lang="en-IN" sz="1600" b="1" dirty="0"/>
              <a:t>docker build -t testyog:v2 --build-</a:t>
            </a:r>
            <a:r>
              <a:rPr lang="en-IN" sz="1600" b="1" dirty="0" err="1"/>
              <a:t>arg</a:t>
            </a:r>
            <a:r>
              <a:rPr lang="en-IN" sz="1600" b="1" dirty="0"/>
              <a:t> </a:t>
            </a:r>
            <a:r>
              <a:rPr lang="en-IN" sz="1600" b="1" dirty="0" err="1"/>
              <a:t>tomcat_version</a:t>
            </a:r>
            <a:r>
              <a:rPr lang="en-IN" sz="1600" b="1" dirty="0"/>
              <a:t>=8.5.8 --build-</a:t>
            </a:r>
            <a:r>
              <a:rPr lang="en-IN" sz="1600" b="1" dirty="0" err="1"/>
              <a:t>arg</a:t>
            </a:r>
            <a:r>
              <a:rPr lang="en-IN" sz="1600" b="1" dirty="0"/>
              <a:t> </a:t>
            </a:r>
            <a:r>
              <a:rPr lang="en-IN" sz="1600" b="1" dirty="0" err="1"/>
              <a:t>vtomcat_version</a:t>
            </a:r>
            <a:r>
              <a:rPr lang="en-IN" sz="1600" b="1" dirty="0"/>
              <a:t>=v8.5.8 .</a:t>
            </a:r>
            <a:endParaRPr lang="en-US" sz="1500" b="1" dirty="0"/>
          </a:p>
        </p:txBody>
      </p:sp>
      <p:sp>
        <p:nvSpPr>
          <p:cNvPr id="2" name="Title 1"/>
          <p:cNvSpPr>
            <a:spLocks noGrp="1"/>
          </p:cNvSpPr>
          <p:nvPr>
            <p:ph type="title" idx="4294967295"/>
          </p:nvPr>
        </p:nvSpPr>
        <p:spPr>
          <a:xfrm>
            <a:off x="0" y="0"/>
            <a:ext cx="8229600" cy="838200"/>
          </a:xfrm>
        </p:spPr>
        <p:txBody>
          <a:bodyPr>
            <a:normAutofit/>
          </a:bodyPr>
          <a:lstStyle/>
          <a:p>
            <a:r>
              <a:rPr lang="en-US" dirty="0"/>
              <a:t>Real Example-6.1 with ARG</a:t>
            </a:r>
            <a:endParaRPr lang="en-GB" dirty="0"/>
          </a:p>
        </p:txBody>
      </p:sp>
      <p:graphicFrame>
        <p:nvGraphicFramePr>
          <p:cNvPr id="8" name="Object 7">
            <a:extLst>
              <a:ext uri="{FF2B5EF4-FFF2-40B4-BE49-F238E27FC236}">
                <a16:creationId xmlns:a16="http://schemas.microsoft.com/office/drawing/2014/main" id="{5B541376-B8F2-4612-83F2-EAF85D7622DE}"/>
              </a:ext>
            </a:extLst>
          </p:cNvPr>
          <p:cNvGraphicFramePr>
            <a:graphicFrameLocks noChangeAspect="1"/>
          </p:cNvGraphicFramePr>
          <p:nvPr/>
        </p:nvGraphicFramePr>
        <p:xfrm>
          <a:off x="7772401" y="1371600"/>
          <a:ext cx="2135187" cy="438150"/>
        </p:xfrm>
        <a:graphic>
          <a:graphicData uri="http://schemas.openxmlformats.org/presentationml/2006/ole">
            <mc:AlternateContent xmlns:mc="http://schemas.openxmlformats.org/markup-compatibility/2006">
              <mc:Choice xmlns:v="urn:schemas-microsoft-com:vml" Requires="v">
                <p:oleObj name="Packager Shell Object" showAsIcon="1" r:id="rId3" imgW="2134800" imgH="437400" progId="Package">
                  <p:embed/>
                </p:oleObj>
              </mc:Choice>
              <mc:Fallback>
                <p:oleObj name="Packager Shell Object" showAsIcon="1" r:id="rId3" imgW="2134800" imgH="437400" progId="Package">
                  <p:embed/>
                  <p:pic>
                    <p:nvPicPr>
                      <p:cNvPr id="8" name="Object 7">
                        <a:extLst>
                          <a:ext uri="{FF2B5EF4-FFF2-40B4-BE49-F238E27FC236}">
                            <a16:creationId xmlns:a16="http://schemas.microsoft.com/office/drawing/2014/main" id="{5B541376-B8F2-4612-83F2-EAF85D7622DE}"/>
                          </a:ext>
                        </a:extLst>
                      </p:cNvPr>
                      <p:cNvPicPr/>
                      <p:nvPr/>
                    </p:nvPicPr>
                    <p:blipFill>
                      <a:blip r:embed="rId4"/>
                      <a:stretch>
                        <a:fillRect/>
                      </a:stretch>
                    </p:blipFill>
                    <p:spPr>
                      <a:xfrm>
                        <a:off x="7772401" y="1371600"/>
                        <a:ext cx="2135187" cy="438150"/>
                      </a:xfrm>
                      <a:prstGeom prst="rect">
                        <a:avLst/>
                      </a:prstGeom>
                    </p:spPr>
                  </p:pic>
                </p:oleObj>
              </mc:Fallback>
            </mc:AlternateContent>
          </a:graphicData>
        </a:graphic>
      </p:graphicFrame>
    </p:spTree>
    <p:extLst>
      <p:ext uri="{BB962C8B-B14F-4D97-AF65-F5344CB8AC3E}">
        <p14:creationId xmlns:p14="http://schemas.microsoft.com/office/powerpoint/2010/main" val="4094993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56</a:t>
            </a:fld>
            <a:endParaRPr lang="en-US"/>
          </a:p>
        </p:txBody>
      </p:sp>
      <p:sp>
        <p:nvSpPr>
          <p:cNvPr id="3" name="Content Placeholder 2"/>
          <p:cNvSpPr>
            <a:spLocks noGrp="1"/>
          </p:cNvSpPr>
          <p:nvPr>
            <p:ph idx="4294967295"/>
          </p:nvPr>
        </p:nvSpPr>
        <p:spPr>
          <a:xfrm>
            <a:off x="1993232" y="953899"/>
            <a:ext cx="8458200" cy="5518150"/>
          </a:xfrm>
        </p:spPr>
        <p:txBody>
          <a:bodyPr>
            <a:normAutofit fontScale="77500" lnSpcReduction="20000"/>
          </a:bodyPr>
          <a:lstStyle/>
          <a:p>
            <a:r>
              <a:rPr lang="en-US" sz="1500" dirty="0"/>
              <a:t>$ cat </a:t>
            </a:r>
            <a:r>
              <a:rPr lang="en-US" sz="1500" dirty="0" err="1"/>
              <a:t>supervisord.conf</a:t>
            </a:r>
            <a:r>
              <a:rPr lang="en-US" sz="1500" dirty="0"/>
              <a:t> </a:t>
            </a:r>
          </a:p>
          <a:p>
            <a:r>
              <a:rPr lang="en-US" sz="1500" dirty="0"/>
              <a:t>[</a:t>
            </a:r>
            <a:r>
              <a:rPr lang="en-US" sz="1500" dirty="0" err="1"/>
              <a:t>supervisord</a:t>
            </a:r>
            <a:r>
              <a:rPr lang="en-US" sz="1500" dirty="0"/>
              <a:t>]</a:t>
            </a:r>
          </a:p>
          <a:p>
            <a:r>
              <a:rPr lang="en-US" sz="1500" dirty="0" err="1"/>
              <a:t>nodaemon</a:t>
            </a:r>
            <a:r>
              <a:rPr lang="en-US" sz="1500" dirty="0"/>
              <a:t>=true</a:t>
            </a:r>
          </a:p>
          <a:p>
            <a:r>
              <a:rPr lang="en-US" sz="1500" dirty="0"/>
              <a:t>[</a:t>
            </a:r>
            <a:r>
              <a:rPr lang="en-US" sz="1500" dirty="0" err="1"/>
              <a:t>program:sshd</a:t>
            </a:r>
            <a:r>
              <a:rPr lang="en-US" sz="1500" dirty="0"/>
              <a:t>]</a:t>
            </a:r>
          </a:p>
          <a:p>
            <a:r>
              <a:rPr lang="en-US" sz="1500" dirty="0"/>
              <a:t>command=/</a:t>
            </a:r>
            <a:r>
              <a:rPr lang="en-US" sz="1500" dirty="0" err="1"/>
              <a:t>usr</a:t>
            </a:r>
            <a:r>
              <a:rPr lang="en-US" sz="1500" dirty="0"/>
              <a:t>/</a:t>
            </a:r>
            <a:r>
              <a:rPr lang="en-US" sz="1500" dirty="0" err="1"/>
              <a:t>sbin</a:t>
            </a:r>
            <a:r>
              <a:rPr lang="en-US" sz="1500" dirty="0"/>
              <a:t>/</a:t>
            </a:r>
            <a:r>
              <a:rPr lang="en-US" sz="1500" dirty="0" err="1"/>
              <a:t>sshd</a:t>
            </a:r>
            <a:r>
              <a:rPr lang="en-US" sz="1500" dirty="0"/>
              <a:t> -D</a:t>
            </a:r>
          </a:p>
          <a:p>
            <a:r>
              <a:rPr lang="en-US" sz="1500" dirty="0"/>
              <a:t>[program:apache2]</a:t>
            </a:r>
          </a:p>
          <a:p>
            <a:r>
              <a:rPr lang="en-US" sz="1500" dirty="0"/>
              <a:t>command=/</a:t>
            </a:r>
            <a:r>
              <a:rPr lang="en-US" sz="1500" dirty="0" err="1"/>
              <a:t>usr</a:t>
            </a:r>
            <a:r>
              <a:rPr lang="en-US" sz="1500" dirty="0"/>
              <a:t>/</a:t>
            </a:r>
            <a:r>
              <a:rPr lang="en-US" sz="1500" dirty="0" err="1"/>
              <a:t>sbin</a:t>
            </a:r>
            <a:r>
              <a:rPr lang="en-US" sz="1500" dirty="0"/>
              <a:t>/apache2ctl -D FOREGROUND</a:t>
            </a:r>
          </a:p>
          <a:p>
            <a:endParaRPr lang="en-US" sz="1500" dirty="0"/>
          </a:p>
          <a:p>
            <a:r>
              <a:rPr lang="en-US" sz="1500" dirty="0"/>
              <a:t>$ cat </a:t>
            </a:r>
            <a:r>
              <a:rPr lang="en-US" sz="1500" dirty="0" err="1"/>
              <a:t>Dockerfile</a:t>
            </a:r>
            <a:r>
              <a:rPr lang="en-US" sz="1500" dirty="0"/>
              <a:t> </a:t>
            </a:r>
          </a:p>
          <a:p>
            <a:r>
              <a:rPr lang="en-US" sz="1500" dirty="0"/>
              <a:t>FROM ubuntu:16.04</a:t>
            </a:r>
          </a:p>
          <a:p>
            <a:r>
              <a:rPr lang="en-US" sz="1500" dirty="0"/>
              <a:t>RUN apt-get update &amp;&amp; apt-get install -y </a:t>
            </a:r>
            <a:r>
              <a:rPr lang="en-US" sz="1500" dirty="0" err="1"/>
              <a:t>openssh</a:t>
            </a:r>
            <a:r>
              <a:rPr lang="en-US" sz="1500" dirty="0"/>
              <a:t>-server &amp;&amp; apt-get install -y apache2 supervisor</a:t>
            </a:r>
          </a:p>
          <a:p>
            <a:r>
              <a:rPr lang="en-US" sz="1500" dirty="0"/>
              <a:t>RUN </a:t>
            </a:r>
            <a:r>
              <a:rPr lang="en-US" sz="1500" dirty="0" err="1"/>
              <a:t>mkdir</a:t>
            </a:r>
            <a:r>
              <a:rPr lang="en-US" sz="1500" dirty="0"/>
              <a:t> /var/run/</a:t>
            </a:r>
            <a:r>
              <a:rPr lang="en-US" sz="1500" dirty="0" err="1"/>
              <a:t>sshd</a:t>
            </a:r>
            <a:r>
              <a:rPr lang="en-US" sz="1500" dirty="0"/>
              <a:t> </a:t>
            </a:r>
          </a:p>
          <a:p>
            <a:r>
              <a:rPr lang="en-US" sz="1500" dirty="0"/>
              <a:t>RUN echo '</a:t>
            </a:r>
            <a:r>
              <a:rPr lang="en-US" sz="1500" dirty="0" err="1"/>
              <a:t>root:thinknyx</a:t>
            </a:r>
            <a:r>
              <a:rPr lang="en-US" sz="1500" dirty="0"/>
              <a:t>' | </a:t>
            </a:r>
            <a:r>
              <a:rPr lang="en-US" sz="1500" dirty="0" err="1"/>
              <a:t>chpasswd</a:t>
            </a:r>
            <a:endParaRPr lang="en-US" sz="1500" dirty="0"/>
          </a:p>
          <a:p>
            <a:r>
              <a:rPr lang="en-US" sz="1500" dirty="0"/>
              <a:t>RUN sed -</a:t>
            </a:r>
            <a:r>
              <a:rPr lang="en-US" sz="1500" dirty="0" err="1"/>
              <a:t>i</a:t>
            </a:r>
            <a:r>
              <a:rPr lang="en-US" sz="1500" dirty="0"/>
              <a:t>  's/</a:t>
            </a:r>
            <a:r>
              <a:rPr lang="en-US" sz="1500" dirty="0" err="1"/>
              <a:t>PermitRootLogin</a:t>
            </a:r>
            <a:r>
              <a:rPr lang="en-US" sz="1500" dirty="0"/>
              <a:t> prohibit-password/</a:t>
            </a:r>
            <a:r>
              <a:rPr lang="en-US" sz="1500" dirty="0" err="1"/>
              <a:t>PermitRootLogin</a:t>
            </a:r>
            <a:r>
              <a:rPr lang="en-US" sz="1500" dirty="0"/>
              <a:t> yes/'  /</a:t>
            </a:r>
            <a:r>
              <a:rPr lang="en-US" sz="1500" dirty="0" err="1"/>
              <a:t>etc</a:t>
            </a:r>
            <a:r>
              <a:rPr lang="en-US" sz="1500" dirty="0"/>
              <a:t>/</a:t>
            </a:r>
            <a:r>
              <a:rPr lang="en-US" sz="1500" dirty="0" err="1"/>
              <a:t>ssh</a:t>
            </a:r>
            <a:r>
              <a:rPr lang="en-US" sz="1500" dirty="0"/>
              <a:t>/</a:t>
            </a:r>
            <a:r>
              <a:rPr lang="en-US" sz="1500" dirty="0" err="1"/>
              <a:t>sshd_config</a:t>
            </a:r>
            <a:endParaRPr lang="en-US" sz="1500" dirty="0"/>
          </a:p>
          <a:p>
            <a:r>
              <a:rPr lang="en-US" sz="1500" dirty="0"/>
              <a:t>RUN sed  '</a:t>
            </a:r>
            <a:r>
              <a:rPr lang="en-US" sz="1500" dirty="0" err="1"/>
              <a:t>s@session</a:t>
            </a:r>
            <a:r>
              <a:rPr lang="en-US" sz="1500" dirty="0"/>
              <a:t>\s*required\s*</a:t>
            </a:r>
            <a:r>
              <a:rPr lang="en-US" sz="1500" dirty="0" err="1"/>
              <a:t>pam_loginuid.so@session</a:t>
            </a:r>
            <a:r>
              <a:rPr lang="en-US" sz="1500" dirty="0"/>
              <a:t>  optional  </a:t>
            </a:r>
            <a:r>
              <a:rPr lang="en-US" sz="1500" dirty="0" err="1"/>
              <a:t>pam_loginuid.so@g</a:t>
            </a:r>
            <a:r>
              <a:rPr lang="en-US" sz="1500" dirty="0"/>
              <a:t>'  -</a:t>
            </a:r>
            <a:r>
              <a:rPr lang="en-US" sz="1500" dirty="0" err="1"/>
              <a:t>i</a:t>
            </a:r>
            <a:r>
              <a:rPr lang="en-US" sz="1500" dirty="0"/>
              <a:t>  /</a:t>
            </a:r>
            <a:r>
              <a:rPr lang="en-US" sz="1500" dirty="0" err="1"/>
              <a:t>etc</a:t>
            </a:r>
            <a:r>
              <a:rPr lang="en-US" sz="1500" dirty="0"/>
              <a:t>/</a:t>
            </a:r>
            <a:r>
              <a:rPr lang="en-US" sz="1500" dirty="0" err="1"/>
              <a:t>pam.d</a:t>
            </a:r>
            <a:r>
              <a:rPr lang="en-US" sz="1500" dirty="0"/>
              <a:t>/</a:t>
            </a:r>
            <a:r>
              <a:rPr lang="en-US" sz="1500" dirty="0" err="1"/>
              <a:t>sshd</a:t>
            </a:r>
            <a:endParaRPr lang="en-US" sz="1500" dirty="0"/>
          </a:p>
          <a:p>
            <a:r>
              <a:rPr lang="en-US" sz="1500" dirty="0"/>
              <a:t>RUN echo "&lt;h1&gt; hello </a:t>
            </a:r>
            <a:r>
              <a:rPr lang="en-US" sz="1500" dirty="0" err="1"/>
              <a:t>hello</a:t>
            </a:r>
            <a:r>
              <a:rPr lang="en-US" sz="1500" dirty="0"/>
              <a:t> &lt;/h1&gt;" &gt; /var/www/html/index.html</a:t>
            </a:r>
          </a:p>
          <a:p>
            <a:r>
              <a:rPr lang="en-US" sz="1500" dirty="0"/>
              <a:t>EXPOSE 22 80</a:t>
            </a:r>
          </a:p>
          <a:p>
            <a:r>
              <a:rPr lang="en-US" sz="1500" dirty="0"/>
              <a:t>COPY </a:t>
            </a:r>
            <a:r>
              <a:rPr lang="en-US" sz="1500" dirty="0" err="1"/>
              <a:t>supervisord.conf</a:t>
            </a:r>
            <a:r>
              <a:rPr lang="en-US" sz="1500" dirty="0"/>
              <a:t> /</a:t>
            </a:r>
            <a:r>
              <a:rPr lang="en-US" sz="1500" dirty="0" err="1"/>
              <a:t>etc</a:t>
            </a:r>
            <a:r>
              <a:rPr lang="en-US" sz="1500" dirty="0"/>
              <a:t>/supervisor/</a:t>
            </a:r>
            <a:r>
              <a:rPr lang="en-US" sz="1500" dirty="0" err="1"/>
              <a:t>conf.d</a:t>
            </a:r>
            <a:r>
              <a:rPr lang="en-US" sz="1500" dirty="0"/>
              <a:t>/</a:t>
            </a:r>
            <a:r>
              <a:rPr lang="en-US" sz="1500" dirty="0" err="1"/>
              <a:t>supervisord.conf</a:t>
            </a:r>
            <a:endParaRPr lang="en-US" sz="1500" dirty="0"/>
          </a:p>
          <a:p>
            <a:r>
              <a:rPr lang="en-US" sz="1500" dirty="0"/>
              <a:t>CMD ["/</a:t>
            </a:r>
            <a:r>
              <a:rPr lang="en-US" sz="1500" dirty="0" err="1"/>
              <a:t>usr</a:t>
            </a:r>
            <a:r>
              <a:rPr lang="en-US" sz="1500" dirty="0"/>
              <a:t>/bin/</a:t>
            </a:r>
            <a:r>
              <a:rPr lang="en-US" sz="1500" dirty="0" err="1"/>
              <a:t>supervisord</a:t>
            </a:r>
            <a:r>
              <a:rPr lang="en-US" sz="1500" dirty="0"/>
              <a:t>"]</a:t>
            </a:r>
          </a:p>
          <a:p>
            <a:endParaRPr lang="en-US" sz="1500" dirty="0"/>
          </a:p>
        </p:txBody>
      </p:sp>
      <p:sp>
        <p:nvSpPr>
          <p:cNvPr id="2" name="Title 1"/>
          <p:cNvSpPr>
            <a:spLocks noGrp="1"/>
          </p:cNvSpPr>
          <p:nvPr>
            <p:ph type="title" idx="4294967295"/>
          </p:nvPr>
        </p:nvSpPr>
        <p:spPr>
          <a:xfrm>
            <a:off x="0" y="0"/>
            <a:ext cx="8229600" cy="838200"/>
          </a:xfrm>
        </p:spPr>
        <p:txBody>
          <a:bodyPr>
            <a:normAutofit/>
          </a:bodyPr>
          <a:lstStyle/>
          <a:p>
            <a:r>
              <a:rPr lang="en-US" dirty="0"/>
              <a:t>Real Example-7</a:t>
            </a:r>
            <a:endParaRPr lang="en-GB" dirty="0"/>
          </a:p>
        </p:txBody>
      </p:sp>
    </p:spTree>
    <p:extLst>
      <p:ext uri="{BB962C8B-B14F-4D97-AF65-F5344CB8AC3E}">
        <p14:creationId xmlns:p14="http://schemas.microsoft.com/office/powerpoint/2010/main" val="29890557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57</a:t>
            </a:fld>
            <a:endParaRPr lang="en-US"/>
          </a:p>
        </p:txBody>
      </p:sp>
      <p:sp>
        <p:nvSpPr>
          <p:cNvPr id="3" name="Content Placeholder 2"/>
          <p:cNvSpPr>
            <a:spLocks noGrp="1"/>
          </p:cNvSpPr>
          <p:nvPr>
            <p:ph idx="4294967295"/>
          </p:nvPr>
        </p:nvSpPr>
        <p:spPr>
          <a:xfrm>
            <a:off x="1479885" y="1063416"/>
            <a:ext cx="8458200" cy="4953000"/>
          </a:xfrm>
        </p:spPr>
        <p:txBody>
          <a:bodyPr>
            <a:normAutofit/>
          </a:bodyPr>
          <a:lstStyle/>
          <a:p>
            <a:endParaRPr lang="en-US" dirty="0"/>
          </a:p>
          <a:p>
            <a:r>
              <a:rPr lang="en-US" sz="1500" dirty="0"/>
              <a:t>Create a Docker file with:</a:t>
            </a:r>
          </a:p>
          <a:p>
            <a:r>
              <a:rPr lang="en-US" sz="1500" dirty="0"/>
              <a:t>- </a:t>
            </a:r>
            <a:r>
              <a:rPr lang="en-US" sz="1500" dirty="0" err="1"/>
              <a:t>centos:latest</a:t>
            </a:r>
            <a:r>
              <a:rPr lang="en-US" sz="1500" dirty="0"/>
              <a:t> Image</a:t>
            </a:r>
          </a:p>
          <a:p>
            <a:r>
              <a:rPr lang="en-US" sz="1500" dirty="0"/>
              <a:t>- httpd web application</a:t>
            </a:r>
          </a:p>
          <a:p>
            <a:endParaRPr lang="en-US" sz="1500" dirty="0"/>
          </a:p>
          <a:p>
            <a:r>
              <a:rPr lang="en-US" sz="1500" dirty="0"/>
              <a:t>You need to use COPY instruction to put index.html inside your container and your index.html file should have “&lt;h1&gt; Wow my first </a:t>
            </a:r>
            <a:r>
              <a:rPr lang="en-US" sz="1500" dirty="0" err="1"/>
              <a:t>dockerfile</a:t>
            </a:r>
            <a:r>
              <a:rPr lang="en-US" sz="1500" dirty="0"/>
              <a:t> is a success&lt;/h1&gt;” </a:t>
            </a:r>
          </a:p>
          <a:p>
            <a:endParaRPr lang="en-US" sz="1500" dirty="0"/>
          </a:p>
          <a:p>
            <a:r>
              <a:rPr lang="en-US" sz="1500" dirty="0"/>
              <a:t>Create an image out of the docker file and test the same on port 82</a:t>
            </a:r>
          </a:p>
          <a:p>
            <a:endParaRPr lang="en-US" sz="1500" dirty="0"/>
          </a:p>
          <a:p>
            <a:r>
              <a:rPr lang="en-US" sz="1500" dirty="0"/>
              <a:t>If last step is a success, Retag the image and push it to your Docker Hub registry</a:t>
            </a:r>
          </a:p>
        </p:txBody>
      </p:sp>
      <p:sp>
        <p:nvSpPr>
          <p:cNvPr id="2" name="Title 1"/>
          <p:cNvSpPr>
            <a:spLocks noGrp="1"/>
          </p:cNvSpPr>
          <p:nvPr>
            <p:ph type="title" idx="4294967295"/>
          </p:nvPr>
        </p:nvSpPr>
        <p:spPr>
          <a:xfrm>
            <a:off x="0" y="0"/>
            <a:ext cx="8229600" cy="838200"/>
          </a:xfrm>
        </p:spPr>
        <p:txBody>
          <a:bodyPr>
            <a:normAutofit/>
          </a:bodyPr>
          <a:lstStyle/>
          <a:p>
            <a:r>
              <a:rPr lang="en-US" dirty="0" err="1"/>
              <a:t>DockerFile</a:t>
            </a:r>
            <a:r>
              <a:rPr lang="en-US" dirty="0"/>
              <a:t> Lab</a:t>
            </a:r>
            <a:endParaRPr lang="en-GB" dirty="0"/>
          </a:p>
        </p:txBody>
      </p:sp>
    </p:spTree>
    <p:extLst>
      <p:ext uri="{BB962C8B-B14F-4D97-AF65-F5344CB8AC3E}">
        <p14:creationId xmlns:p14="http://schemas.microsoft.com/office/powerpoint/2010/main" val="8012579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58</a:t>
            </a:fld>
            <a:endParaRPr lang="en-US"/>
          </a:p>
        </p:txBody>
      </p:sp>
      <p:sp>
        <p:nvSpPr>
          <p:cNvPr id="3" name="Content Placeholder 2"/>
          <p:cNvSpPr>
            <a:spLocks noGrp="1"/>
          </p:cNvSpPr>
          <p:nvPr>
            <p:ph idx="4294967295"/>
          </p:nvPr>
        </p:nvSpPr>
        <p:spPr>
          <a:xfrm>
            <a:off x="1506587" y="1063416"/>
            <a:ext cx="8458200" cy="4953000"/>
          </a:xfrm>
        </p:spPr>
        <p:txBody>
          <a:bodyPr>
            <a:normAutofit/>
          </a:bodyPr>
          <a:lstStyle/>
          <a:p>
            <a:endParaRPr lang="en-US" dirty="0"/>
          </a:p>
          <a:p>
            <a:r>
              <a:rPr lang="en-US" sz="1500" dirty="0"/>
              <a:t>Lab1 (</a:t>
            </a:r>
            <a:r>
              <a:rPr lang="en-US" sz="1500" dirty="0" err="1"/>
              <a:t>Dockerfile</a:t>
            </a:r>
            <a:r>
              <a:rPr lang="en-US" sz="1500" dirty="0"/>
              <a:t>)</a:t>
            </a:r>
          </a:p>
          <a:p>
            <a:r>
              <a:rPr lang="en-US" sz="1500" dirty="0"/>
              <a:t>=================</a:t>
            </a:r>
          </a:p>
          <a:p>
            <a:endParaRPr lang="en-US" sz="1500" dirty="0"/>
          </a:p>
          <a:p>
            <a:r>
              <a:rPr lang="en-US" sz="1500" dirty="0"/>
              <a:t>Create a </a:t>
            </a:r>
            <a:r>
              <a:rPr lang="en-US" sz="1500" dirty="0" err="1"/>
              <a:t>Dockerfile</a:t>
            </a:r>
            <a:r>
              <a:rPr lang="en-US" sz="1500" dirty="0"/>
              <a:t> for installing (apache) </a:t>
            </a:r>
            <a:r>
              <a:rPr lang="en-US" sz="1500" dirty="0" err="1"/>
              <a:t>i.e</a:t>
            </a:r>
            <a:r>
              <a:rPr lang="en-US" sz="1500" dirty="0"/>
              <a:t> httpd on centos:7 image. The index.html file should have "This is my first image created using </a:t>
            </a:r>
            <a:r>
              <a:rPr lang="en-US" sz="1500" dirty="0" err="1"/>
              <a:t>Dockerfile</a:t>
            </a:r>
            <a:r>
              <a:rPr lang="en-US" sz="1500" dirty="0"/>
              <a:t>".</a:t>
            </a:r>
          </a:p>
          <a:p>
            <a:endParaRPr lang="en-US" sz="1500" dirty="0"/>
          </a:p>
          <a:p>
            <a:r>
              <a:rPr lang="en-US" sz="1500" dirty="0"/>
              <a:t>Hint: docker build -t &lt;new-image-name&gt; .  (DOT)</a:t>
            </a:r>
          </a:p>
          <a:p>
            <a:endParaRPr lang="en-US" sz="1500" dirty="0"/>
          </a:p>
          <a:p>
            <a:r>
              <a:rPr lang="en-US" sz="1500" dirty="0"/>
              <a:t>Test the created image (check it on browser) and then Upload the same on </a:t>
            </a:r>
            <a:r>
              <a:rPr lang="en-US" sz="1500" dirty="0" err="1"/>
              <a:t>DockerHub</a:t>
            </a:r>
            <a:endParaRPr lang="en-US" sz="1500" dirty="0"/>
          </a:p>
          <a:p>
            <a:endParaRPr lang="en-US" sz="1500" dirty="0"/>
          </a:p>
          <a:p>
            <a:r>
              <a:rPr lang="en-US" sz="1500" dirty="0"/>
              <a:t>Hint: Use FROM, RUN, EXPOSE and CMD instructions</a:t>
            </a:r>
          </a:p>
          <a:p>
            <a:endParaRPr lang="en-US" sz="1500" dirty="0"/>
          </a:p>
          <a:p>
            <a:endParaRPr lang="en-US" sz="1500" dirty="0"/>
          </a:p>
        </p:txBody>
      </p:sp>
      <p:sp>
        <p:nvSpPr>
          <p:cNvPr id="2" name="Title 1"/>
          <p:cNvSpPr>
            <a:spLocks noGrp="1"/>
          </p:cNvSpPr>
          <p:nvPr>
            <p:ph type="title" idx="4294967295"/>
          </p:nvPr>
        </p:nvSpPr>
        <p:spPr>
          <a:xfrm>
            <a:off x="0" y="0"/>
            <a:ext cx="8229600" cy="838200"/>
          </a:xfrm>
        </p:spPr>
        <p:txBody>
          <a:bodyPr>
            <a:normAutofit/>
          </a:bodyPr>
          <a:lstStyle/>
          <a:p>
            <a:r>
              <a:rPr lang="en-US" dirty="0" err="1"/>
              <a:t>DockerFile</a:t>
            </a:r>
            <a:r>
              <a:rPr lang="en-US" dirty="0"/>
              <a:t> Lab</a:t>
            </a:r>
            <a:endParaRPr lang="en-GB" dirty="0"/>
          </a:p>
        </p:txBody>
      </p:sp>
    </p:spTree>
    <p:extLst>
      <p:ext uri="{BB962C8B-B14F-4D97-AF65-F5344CB8AC3E}">
        <p14:creationId xmlns:p14="http://schemas.microsoft.com/office/powerpoint/2010/main" val="25931962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59</a:t>
            </a:fld>
            <a:endParaRPr lang="en-US"/>
          </a:p>
        </p:txBody>
      </p:sp>
      <p:sp>
        <p:nvSpPr>
          <p:cNvPr id="3" name="Content Placeholder 2"/>
          <p:cNvSpPr>
            <a:spLocks noGrp="1"/>
          </p:cNvSpPr>
          <p:nvPr>
            <p:ph idx="4294967295"/>
          </p:nvPr>
        </p:nvSpPr>
        <p:spPr>
          <a:xfrm>
            <a:off x="1972147" y="1159198"/>
            <a:ext cx="8458200" cy="4953000"/>
          </a:xfrm>
        </p:spPr>
        <p:txBody>
          <a:bodyPr>
            <a:normAutofit fontScale="77500" lnSpcReduction="20000"/>
          </a:bodyPr>
          <a:lstStyle/>
          <a:p>
            <a:endParaRPr lang="en-US" dirty="0"/>
          </a:p>
          <a:p>
            <a:r>
              <a:rPr lang="en-US" sz="1500" dirty="0"/>
              <a:t>Lab2 (</a:t>
            </a:r>
            <a:r>
              <a:rPr lang="en-US" sz="1500" dirty="0" err="1"/>
              <a:t>Dockerfile</a:t>
            </a:r>
            <a:r>
              <a:rPr lang="en-US" sz="1500" dirty="0"/>
              <a:t>)</a:t>
            </a:r>
          </a:p>
          <a:p>
            <a:r>
              <a:rPr lang="en-US" sz="1500" dirty="0"/>
              <a:t>=================</a:t>
            </a:r>
          </a:p>
          <a:p>
            <a:endParaRPr lang="en-US" sz="1500" dirty="0"/>
          </a:p>
          <a:p>
            <a:r>
              <a:rPr lang="en-US" sz="1500" dirty="0"/>
              <a:t>Create a </a:t>
            </a:r>
            <a:r>
              <a:rPr lang="en-US" sz="1500" dirty="0" err="1"/>
              <a:t>Dockerfile</a:t>
            </a:r>
            <a:r>
              <a:rPr lang="en-US" sz="1500" dirty="0"/>
              <a:t> for installing (</a:t>
            </a:r>
            <a:r>
              <a:rPr lang="en-US" sz="1500" dirty="0" err="1"/>
              <a:t>apache</a:t>
            </a:r>
            <a:r>
              <a:rPr lang="en-US" sz="1500" dirty="0"/>
              <a:t>) </a:t>
            </a:r>
            <a:r>
              <a:rPr lang="en-US" sz="1500" dirty="0" err="1"/>
              <a:t>i.e</a:t>
            </a:r>
            <a:r>
              <a:rPr lang="en-US" sz="1500" dirty="0"/>
              <a:t> httpd on </a:t>
            </a:r>
            <a:r>
              <a:rPr lang="en-US" sz="1500" b="1" dirty="0"/>
              <a:t>ubuntu:16.04 </a:t>
            </a:r>
            <a:r>
              <a:rPr lang="en-US" sz="1500" dirty="0"/>
              <a:t>image. The index.html file should have "This is my second image created using </a:t>
            </a:r>
            <a:r>
              <a:rPr lang="en-US" sz="1500" dirty="0" err="1"/>
              <a:t>Dockerfile</a:t>
            </a:r>
            <a:r>
              <a:rPr lang="en-US" sz="1500" dirty="0"/>
              <a:t>".</a:t>
            </a:r>
          </a:p>
          <a:p>
            <a:endParaRPr lang="en-US" sz="1500" dirty="0"/>
          </a:p>
          <a:p>
            <a:r>
              <a:rPr lang="en-US" sz="1500" b="1" dirty="0"/>
              <a:t>Hint: Official documentation of Apache webserver</a:t>
            </a:r>
          </a:p>
          <a:p>
            <a:pPr marL="0" indent="0">
              <a:buNone/>
            </a:pPr>
            <a:endParaRPr lang="en-US" sz="1500" dirty="0"/>
          </a:p>
          <a:p>
            <a:r>
              <a:rPr lang="en-US" sz="1500" dirty="0"/>
              <a:t>Test the created image and then Upload the same on </a:t>
            </a:r>
            <a:r>
              <a:rPr lang="en-US" sz="1500" dirty="0" err="1"/>
              <a:t>DockerHub</a:t>
            </a:r>
            <a:endParaRPr lang="en-US" sz="1500" dirty="0"/>
          </a:p>
          <a:p>
            <a:endParaRPr lang="en-US" sz="1500" dirty="0"/>
          </a:p>
          <a:p>
            <a:r>
              <a:rPr lang="en-US" sz="1500" b="1" dirty="0"/>
              <a:t>Hint: You need to perform some extra bits for Ubuntu Apache Image</a:t>
            </a:r>
          </a:p>
          <a:p>
            <a:pPr marL="0" indent="0">
              <a:buNone/>
            </a:pPr>
            <a:endParaRPr lang="en-US" sz="1500" b="1" dirty="0"/>
          </a:p>
          <a:p>
            <a:r>
              <a:rPr lang="en-US" sz="1500" b="1" dirty="0"/>
              <a:t>Hint: You need to find the APACHE package name for UBUNTU, You need to find out the startup command for Apache for Ubuntu. (the name is apache2)</a:t>
            </a:r>
          </a:p>
          <a:p>
            <a:endParaRPr lang="en-US" sz="1500" b="1" dirty="0"/>
          </a:p>
          <a:p>
            <a:r>
              <a:rPr lang="en-US" sz="1500" b="1" dirty="0"/>
              <a:t>Hint: The package manager in Ubuntu is apt-get command</a:t>
            </a:r>
          </a:p>
          <a:p>
            <a:endParaRPr lang="en-US" sz="1500" b="1" dirty="0"/>
          </a:p>
          <a:p>
            <a:r>
              <a:rPr lang="en-US" sz="1500" b="1" dirty="0"/>
              <a:t>Hint: apache2ctl –D  FOREGROUND</a:t>
            </a:r>
          </a:p>
          <a:p>
            <a:endParaRPr lang="en-US" sz="1500" dirty="0"/>
          </a:p>
          <a:p>
            <a:endParaRPr lang="en-US" sz="1500" dirty="0"/>
          </a:p>
        </p:txBody>
      </p:sp>
      <p:sp>
        <p:nvSpPr>
          <p:cNvPr id="2" name="Title 1"/>
          <p:cNvSpPr>
            <a:spLocks noGrp="1"/>
          </p:cNvSpPr>
          <p:nvPr>
            <p:ph type="title" idx="4294967295"/>
          </p:nvPr>
        </p:nvSpPr>
        <p:spPr>
          <a:xfrm>
            <a:off x="0" y="0"/>
            <a:ext cx="8229600" cy="838200"/>
          </a:xfrm>
        </p:spPr>
        <p:txBody>
          <a:bodyPr>
            <a:normAutofit/>
          </a:bodyPr>
          <a:lstStyle/>
          <a:p>
            <a:r>
              <a:rPr lang="en-US" dirty="0" err="1"/>
              <a:t>DockerFile</a:t>
            </a:r>
            <a:r>
              <a:rPr lang="en-US" dirty="0"/>
              <a:t> Lab</a:t>
            </a:r>
            <a:endParaRPr lang="en-GB" dirty="0"/>
          </a:p>
        </p:txBody>
      </p:sp>
    </p:spTree>
    <p:extLst>
      <p:ext uri="{BB962C8B-B14F-4D97-AF65-F5344CB8AC3E}">
        <p14:creationId xmlns:p14="http://schemas.microsoft.com/office/powerpoint/2010/main" val="18912590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Copyright  © Thinknyx Technologies</a:t>
            </a:r>
          </a:p>
        </p:txBody>
      </p:sp>
      <p:sp>
        <p:nvSpPr>
          <p:cNvPr id="4" name="Slide Number Placeholder 3"/>
          <p:cNvSpPr>
            <a:spLocks noGrp="1"/>
          </p:cNvSpPr>
          <p:nvPr>
            <p:ph type="sldNum" sz="quarter" idx="12"/>
          </p:nvPr>
        </p:nvSpPr>
        <p:spPr/>
        <p:txBody>
          <a:bodyPr/>
          <a:lstStyle/>
          <a:p>
            <a:fld id="{13F480B4-4699-41FE-89A7-96EFD1001786}" type="slidenum">
              <a:rPr lang="en-US" smtClean="0"/>
              <a:t>6</a:t>
            </a:fld>
            <a:endParaRPr lang="en-US"/>
          </a:p>
        </p:txBody>
      </p:sp>
      <p:sp>
        <p:nvSpPr>
          <p:cNvPr id="5" name="Title 4"/>
          <p:cNvSpPr>
            <a:spLocks noGrp="1"/>
          </p:cNvSpPr>
          <p:nvPr>
            <p:ph type="title"/>
          </p:nvPr>
        </p:nvSpPr>
        <p:spPr/>
        <p:txBody>
          <a:bodyPr>
            <a:normAutofit fontScale="90000"/>
          </a:bodyPr>
          <a:lstStyle/>
          <a:p>
            <a:r>
              <a:rPr lang="en-US" sz="4000" dirty="0">
                <a:effectLst>
                  <a:outerShdw blurRad="38100" dist="38100" dir="2700000" algn="tl">
                    <a:srgbClr val="000000">
                      <a:alpha val="43137"/>
                    </a:srgbClr>
                  </a:outerShdw>
                </a:effectLst>
              </a:rPr>
              <a:t>Docker Images</a:t>
            </a:r>
            <a:br>
              <a:rPr lang="en-US" dirty="0">
                <a:effectLst/>
              </a:rPr>
            </a:br>
            <a:endParaRPr lang="en-US" dirty="0"/>
          </a:p>
        </p:txBody>
      </p:sp>
      <p:sp>
        <p:nvSpPr>
          <p:cNvPr id="2" name="Content Placeholder 1"/>
          <p:cNvSpPr>
            <a:spLocks noGrp="1"/>
          </p:cNvSpPr>
          <p:nvPr>
            <p:ph idx="1"/>
          </p:nvPr>
        </p:nvSpPr>
        <p:spPr>
          <a:xfrm>
            <a:off x="1686766" y="2125981"/>
            <a:ext cx="8229600" cy="4906963"/>
          </a:xfrm>
        </p:spPr>
        <p:txBody>
          <a:bodyPr>
            <a:normAutofit/>
          </a:bodyPr>
          <a:lstStyle/>
          <a:p>
            <a:pPr marL="365760" indent="-256032">
              <a:lnSpc>
                <a:spcPct val="120000"/>
              </a:lnSpc>
              <a:spcBef>
                <a:spcPts val="400"/>
              </a:spcBef>
              <a:buSzPct val="68000"/>
              <a:buFont typeface="Wingdings 3"/>
              <a:buChar char=""/>
            </a:pPr>
            <a:endParaRPr lang="en-US" sz="1400" dirty="0"/>
          </a:p>
          <a:p>
            <a:pPr marL="365760" indent="-256032">
              <a:lnSpc>
                <a:spcPct val="120000"/>
              </a:lnSpc>
              <a:spcBef>
                <a:spcPts val="400"/>
              </a:spcBef>
              <a:buSzPct val="68000"/>
              <a:buFont typeface="Wingdings 3"/>
              <a:buChar char=""/>
            </a:pPr>
            <a:r>
              <a:rPr lang="en-US" sz="1400" dirty="0"/>
              <a:t>A Docker image is a read-only template with instructions for creating a Docker container. </a:t>
            </a:r>
          </a:p>
          <a:p>
            <a:pPr marL="365760" indent="-256032">
              <a:lnSpc>
                <a:spcPct val="120000"/>
              </a:lnSpc>
              <a:spcBef>
                <a:spcPts val="400"/>
              </a:spcBef>
              <a:buSzPct val="68000"/>
              <a:buFont typeface="Wingdings 3"/>
              <a:buChar char=""/>
            </a:pPr>
            <a:endParaRPr lang="en-US" sz="1400" dirty="0"/>
          </a:p>
          <a:p>
            <a:pPr marL="365760" indent="-256032">
              <a:lnSpc>
                <a:spcPct val="120000"/>
              </a:lnSpc>
              <a:spcBef>
                <a:spcPts val="400"/>
              </a:spcBef>
              <a:buSzPct val="68000"/>
              <a:buFont typeface="Wingdings 3"/>
              <a:buChar char=""/>
            </a:pPr>
            <a:r>
              <a:rPr lang="en-US" sz="1400" dirty="0"/>
              <a:t>For example, an image might contain an Ubuntu operating system with Apache web server and your web application installed. You can build or update images from scratch or download and use images created by others. </a:t>
            </a:r>
          </a:p>
          <a:p>
            <a:pPr marL="365760" indent="-256032">
              <a:lnSpc>
                <a:spcPct val="120000"/>
              </a:lnSpc>
              <a:spcBef>
                <a:spcPts val="400"/>
              </a:spcBef>
              <a:buSzPct val="68000"/>
              <a:buFont typeface="Wingdings 3"/>
              <a:buChar char=""/>
            </a:pPr>
            <a:endParaRPr lang="en-US" sz="1400" dirty="0"/>
          </a:p>
          <a:p>
            <a:pPr marL="365760" indent="-256032">
              <a:lnSpc>
                <a:spcPct val="120000"/>
              </a:lnSpc>
              <a:spcBef>
                <a:spcPts val="400"/>
              </a:spcBef>
              <a:buSzPct val="68000"/>
              <a:buFont typeface="Wingdings 3"/>
              <a:buChar char=""/>
            </a:pPr>
            <a:r>
              <a:rPr lang="en-US" sz="1400" dirty="0"/>
              <a:t>A </a:t>
            </a:r>
            <a:r>
              <a:rPr lang="en-US" sz="1400" dirty="0" err="1"/>
              <a:t>docker</a:t>
            </a:r>
            <a:r>
              <a:rPr lang="en-US" sz="1400" dirty="0"/>
              <a:t> image is described in text file called a </a:t>
            </a:r>
            <a:r>
              <a:rPr lang="en-US" sz="1400" dirty="0" err="1"/>
              <a:t>Dockerfile</a:t>
            </a:r>
            <a:r>
              <a:rPr lang="en-US" sz="1400" dirty="0"/>
              <a:t>, which has a simple, well-defined syntax.</a:t>
            </a:r>
          </a:p>
          <a:p>
            <a:pPr marL="365760" indent="-256032">
              <a:lnSpc>
                <a:spcPct val="120000"/>
              </a:lnSpc>
              <a:spcBef>
                <a:spcPts val="400"/>
              </a:spcBef>
              <a:buSzPct val="68000"/>
              <a:buFont typeface="Wingdings 3"/>
              <a:buChar char=""/>
            </a:pPr>
            <a:endParaRPr lang="en-US" sz="1400" dirty="0"/>
          </a:p>
          <a:p>
            <a:pPr marL="365760" indent="-256032">
              <a:lnSpc>
                <a:spcPct val="120000"/>
              </a:lnSpc>
              <a:spcBef>
                <a:spcPts val="400"/>
              </a:spcBef>
              <a:buSzPct val="68000"/>
              <a:buFont typeface="Wingdings 3"/>
              <a:buChar char=""/>
            </a:pPr>
            <a:r>
              <a:rPr lang="en-US" sz="1400" dirty="0"/>
              <a:t>Docker images are the build component of Docker.</a:t>
            </a:r>
          </a:p>
          <a:p>
            <a:pPr marL="109728" indent="0">
              <a:buNone/>
            </a:pPr>
            <a:endParaRPr lang="en-US" dirty="0"/>
          </a:p>
          <a:p>
            <a:pPr marL="109728" indent="0">
              <a:buNone/>
            </a:pPr>
            <a:endParaRPr lang="en-US" dirty="0"/>
          </a:p>
        </p:txBody>
      </p:sp>
    </p:spTree>
    <p:extLst>
      <p:ext uri="{BB962C8B-B14F-4D97-AF65-F5344CB8AC3E}">
        <p14:creationId xmlns:p14="http://schemas.microsoft.com/office/powerpoint/2010/main" val="18443022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 Thinknyx Technologies</a:t>
            </a:r>
            <a:endParaRPr lang="en-US" dirty="0"/>
          </a:p>
        </p:txBody>
      </p:sp>
      <p:sp>
        <p:nvSpPr>
          <p:cNvPr id="5" name="Slide Number Placeholder 4"/>
          <p:cNvSpPr>
            <a:spLocks noGrp="1"/>
          </p:cNvSpPr>
          <p:nvPr>
            <p:ph type="sldNum" sz="quarter" idx="12"/>
          </p:nvPr>
        </p:nvSpPr>
        <p:spPr/>
        <p:txBody>
          <a:bodyPr/>
          <a:lstStyle/>
          <a:p>
            <a:fld id="{13F480B4-4699-41FE-89A7-96EFD1001786}" type="slidenum">
              <a:rPr lang="en-US" smtClean="0"/>
              <a:t>60</a:t>
            </a:fld>
            <a:endParaRPr lang="en-US"/>
          </a:p>
        </p:txBody>
      </p:sp>
      <p:sp>
        <p:nvSpPr>
          <p:cNvPr id="3" name="Content Placeholder 2"/>
          <p:cNvSpPr>
            <a:spLocks noGrp="1"/>
          </p:cNvSpPr>
          <p:nvPr>
            <p:ph idx="4294967295"/>
          </p:nvPr>
        </p:nvSpPr>
        <p:spPr>
          <a:xfrm>
            <a:off x="1419726" y="1773519"/>
            <a:ext cx="8229600" cy="4525963"/>
          </a:xfrm>
        </p:spPr>
        <p:txBody>
          <a:bodyPr>
            <a:normAutofit/>
          </a:bodyPr>
          <a:lstStyle/>
          <a:p>
            <a:endParaRPr lang="en-US" dirty="0"/>
          </a:p>
          <a:p>
            <a:r>
              <a:rPr lang="en-US" sz="1400" dirty="0"/>
              <a:t>We can share our images through the Docker Hub.</a:t>
            </a:r>
          </a:p>
          <a:p>
            <a:pPr marL="109728" indent="0">
              <a:buNone/>
            </a:pPr>
            <a:endParaRPr lang="en-US" sz="1400" dirty="0"/>
          </a:p>
          <a:p>
            <a:r>
              <a:rPr lang="en-US" sz="1400" dirty="0"/>
              <a:t>Below are steps:</a:t>
            </a:r>
          </a:p>
          <a:p>
            <a:pPr lvl="1">
              <a:lnSpc>
                <a:spcPct val="120000"/>
              </a:lnSpc>
              <a:buSzPct val="68000"/>
              <a:defRPr/>
            </a:pPr>
            <a:r>
              <a:rPr lang="en-US" sz="1400" dirty="0"/>
              <a:t>have an account on the Docker Hub</a:t>
            </a:r>
          </a:p>
          <a:p>
            <a:pPr lvl="1">
              <a:lnSpc>
                <a:spcPct val="120000"/>
              </a:lnSpc>
              <a:buSzPct val="68000"/>
              <a:defRPr/>
            </a:pPr>
            <a:r>
              <a:rPr lang="en-US" sz="1400" dirty="0"/>
              <a:t>tag our image accordingly (i.e. username/</a:t>
            </a:r>
            <a:r>
              <a:rPr lang="en-US" sz="1400" dirty="0" err="1"/>
              <a:t>imagename</a:t>
            </a:r>
            <a:r>
              <a:rPr lang="en-US" sz="1400" dirty="0"/>
              <a:t>)</a:t>
            </a:r>
          </a:p>
          <a:p>
            <a:pPr lvl="1">
              <a:lnSpc>
                <a:spcPct val="120000"/>
              </a:lnSpc>
              <a:buSzPct val="68000"/>
              <a:defRPr/>
            </a:pPr>
            <a:r>
              <a:rPr lang="en-US" sz="1400" dirty="0"/>
              <a:t>docker push username/</a:t>
            </a:r>
            <a:r>
              <a:rPr lang="en-US" sz="1400" dirty="0" err="1"/>
              <a:t>imagename</a:t>
            </a:r>
            <a:endParaRPr lang="en-US" sz="1400" dirty="0"/>
          </a:p>
          <a:p>
            <a:pPr marL="393192" lvl="1" indent="0">
              <a:lnSpc>
                <a:spcPct val="120000"/>
              </a:lnSpc>
              <a:buSzPct val="68000"/>
              <a:buNone/>
              <a:defRPr/>
            </a:pPr>
            <a:endParaRPr lang="en-US" sz="1400" dirty="0"/>
          </a:p>
          <a:p>
            <a:r>
              <a:rPr lang="en-US" sz="1400" dirty="0"/>
              <a:t>Anybody can now docker run username/</a:t>
            </a:r>
            <a:r>
              <a:rPr lang="en-US" sz="1400" dirty="0" err="1"/>
              <a:t>imagename</a:t>
            </a:r>
            <a:r>
              <a:rPr lang="en-US" sz="1400" dirty="0"/>
              <a:t> from any Docker host.</a:t>
            </a:r>
          </a:p>
        </p:txBody>
      </p:sp>
      <p:sp>
        <p:nvSpPr>
          <p:cNvPr id="2" name="Title 1"/>
          <p:cNvSpPr>
            <a:spLocks noGrp="1"/>
          </p:cNvSpPr>
          <p:nvPr>
            <p:ph type="title" idx="4294967295"/>
          </p:nvPr>
        </p:nvSpPr>
        <p:spPr>
          <a:xfrm>
            <a:off x="0" y="973138"/>
            <a:ext cx="8761413" cy="708025"/>
          </a:xfrm>
        </p:spPr>
        <p:txBody>
          <a:bodyPr>
            <a:normAutofit/>
          </a:bodyPr>
          <a:lstStyle/>
          <a:p>
            <a:r>
              <a:rPr lang="en-US" dirty="0"/>
              <a:t>Uploading images to Docker Hub</a:t>
            </a:r>
            <a:endParaRPr lang="en-GB" dirty="0"/>
          </a:p>
        </p:txBody>
      </p:sp>
    </p:spTree>
    <p:extLst>
      <p:ext uri="{BB962C8B-B14F-4D97-AF65-F5344CB8AC3E}">
        <p14:creationId xmlns:p14="http://schemas.microsoft.com/office/powerpoint/2010/main" val="6570566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Copyright  © Thinknyx Technologies</a:t>
            </a:r>
          </a:p>
        </p:txBody>
      </p:sp>
      <p:sp>
        <p:nvSpPr>
          <p:cNvPr id="4" name="Slide Number Placeholder 3"/>
          <p:cNvSpPr>
            <a:spLocks noGrp="1"/>
          </p:cNvSpPr>
          <p:nvPr>
            <p:ph type="sldNum" sz="quarter" idx="12"/>
          </p:nvPr>
        </p:nvSpPr>
        <p:spPr/>
        <p:txBody>
          <a:bodyPr/>
          <a:lstStyle/>
          <a:p>
            <a:fld id="{13F480B4-4699-41FE-89A7-96EFD1001786}" type="slidenum">
              <a:rPr lang="en-US" smtClean="0"/>
              <a:t>7</a:t>
            </a:fld>
            <a:endParaRPr lang="en-US"/>
          </a:p>
        </p:txBody>
      </p:sp>
      <p:sp>
        <p:nvSpPr>
          <p:cNvPr id="5" name="Title 4"/>
          <p:cNvSpPr>
            <a:spLocks noGrp="1"/>
          </p:cNvSpPr>
          <p:nvPr>
            <p:ph type="title"/>
          </p:nvPr>
        </p:nvSpPr>
        <p:spPr/>
        <p:txBody>
          <a:bodyPr>
            <a:noAutofit/>
          </a:bodyPr>
          <a:lstStyle/>
          <a:p>
            <a:r>
              <a:rPr lang="en-US" dirty="0">
                <a:effectLst>
                  <a:outerShdw blurRad="38100" dist="38100" dir="2700000" algn="tl">
                    <a:srgbClr val="000000">
                      <a:alpha val="43137"/>
                    </a:srgbClr>
                  </a:outerShdw>
                </a:effectLst>
              </a:rPr>
              <a:t>Docker Containers</a:t>
            </a:r>
            <a:br>
              <a:rPr lang="en-US" dirty="0">
                <a:effectLst>
                  <a:outerShdw blurRad="38100" dist="38100" dir="2700000" algn="tl">
                    <a:srgbClr val="000000">
                      <a:alpha val="43137"/>
                    </a:srgbClr>
                  </a:outerShdw>
                </a:effectLst>
              </a:rPr>
            </a:br>
            <a:endParaRPr lang="en-US" dirty="0">
              <a:effectLst>
                <a:outerShdw blurRad="38100" dist="38100" dir="2700000" algn="tl">
                  <a:srgbClr val="000000">
                    <a:alpha val="43137"/>
                  </a:srgbClr>
                </a:outerShdw>
              </a:effectLst>
            </a:endParaRPr>
          </a:p>
        </p:txBody>
      </p:sp>
      <p:sp>
        <p:nvSpPr>
          <p:cNvPr id="2" name="Content Placeholder 1"/>
          <p:cNvSpPr>
            <a:spLocks noGrp="1"/>
          </p:cNvSpPr>
          <p:nvPr>
            <p:ph idx="1"/>
          </p:nvPr>
        </p:nvSpPr>
        <p:spPr>
          <a:xfrm>
            <a:off x="1859280" y="2133601"/>
            <a:ext cx="8229600" cy="4906963"/>
          </a:xfrm>
        </p:spPr>
        <p:txBody>
          <a:bodyPr>
            <a:normAutofit/>
          </a:bodyPr>
          <a:lstStyle/>
          <a:p>
            <a:pPr marL="365760" indent="-256032">
              <a:lnSpc>
                <a:spcPct val="120000"/>
              </a:lnSpc>
              <a:spcBef>
                <a:spcPts val="400"/>
              </a:spcBef>
              <a:buSzPct val="68000"/>
              <a:buFont typeface="Wingdings 3"/>
              <a:buChar char=""/>
            </a:pPr>
            <a:endParaRPr lang="en-US" sz="1400" dirty="0"/>
          </a:p>
          <a:p>
            <a:pPr marL="365760" indent="-256032">
              <a:lnSpc>
                <a:spcPct val="120000"/>
              </a:lnSpc>
              <a:spcBef>
                <a:spcPts val="400"/>
              </a:spcBef>
              <a:buSzPct val="68000"/>
              <a:buFont typeface="Wingdings 3"/>
              <a:buChar char=""/>
            </a:pPr>
            <a:r>
              <a:rPr lang="en-US" sz="1400" dirty="0"/>
              <a:t>A Docker container is a running instance of a Docker image. </a:t>
            </a:r>
          </a:p>
          <a:p>
            <a:pPr marL="365760" indent="-256032">
              <a:lnSpc>
                <a:spcPct val="120000"/>
              </a:lnSpc>
              <a:spcBef>
                <a:spcPts val="400"/>
              </a:spcBef>
              <a:buSzPct val="68000"/>
              <a:buFont typeface="Wingdings 3"/>
              <a:buChar char=""/>
            </a:pPr>
            <a:endParaRPr lang="en-US" sz="1400" dirty="0"/>
          </a:p>
          <a:p>
            <a:pPr marL="365760" indent="-256032">
              <a:lnSpc>
                <a:spcPct val="120000"/>
              </a:lnSpc>
              <a:spcBef>
                <a:spcPts val="400"/>
              </a:spcBef>
              <a:buSzPct val="68000"/>
              <a:buFont typeface="Wingdings 3"/>
              <a:buChar char=""/>
            </a:pPr>
            <a:r>
              <a:rPr lang="en-US" sz="1400" dirty="0"/>
              <a:t>You can run, start, stop, move, or delete a container using Docker API or CLI commands. </a:t>
            </a:r>
          </a:p>
          <a:p>
            <a:pPr marL="365760" indent="-256032">
              <a:lnSpc>
                <a:spcPct val="120000"/>
              </a:lnSpc>
              <a:spcBef>
                <a:spcPts val="400"/>
              </a:spcBef>
              <a:buSzPct val="68000"/>
              <a:buFont typeface="Wingdings 3"/>
              <a:buChar char=""/>
            </a:pPr>
            <a:endParaRPr lang="en-US" sz="1400" dirty="0"/>
          </a:p>
          <a:p>
            <a:pPr marL="365760" indent="-256032">
              <a:lnSpc>
                <a:spcPct val="120000"/>
              </a:lnSpc>
              <a:spcBef>
                <a:spcPts val="400"/>
              </a:spcBef>
              <a:buSzPct val="68000"/>
              <a:buFont typeface="Wingdings 3"/>
              <a:buChar char=""/>
            </a:pPr>
            <a:r>
              <a:rPr lang="en-US" sz="1400" dirty="0"/>
              <a:t>When you run a container, you can provide configuration metadata such as networking information or environment variables. </a:t>
            </a:r>
          </a:p>
          <a:p>
            <a:pPr marL="365760" indent="-256032">
              <a:lnSpc>
                <a:spcPct val="120000"/>
              </a:lnSpc>
              <a:spcBef>
                <a:spcPts val="400"/>
              </a:spcBef>
              <a:buSzPct val="68000"/>
              <a:buFont typeface="Wingdings 3"/>
              <a:buChar char=""/>
            </a:pPr>
            <a:endParaRPr lang="en-US" sz="1400" dirty="0"/>
          </a:p>
          <a:p>
            <a:pPr marL="365760" indent="-256032">
              <a:lnSpc>
                <a:spcPct val="120000"/>
              </a:lnSpc>
              <a:spcBef>
                <a:spcPts val="400"/>
              </a:spcBef>
              <a:buSzPct val="68000"/>
              <a:buFont typeface="Wingdings 3"/>
              <a:buChar char=""/>
            </a:pPr>
            <a:r>
              <a:rPr lang="en-US" sz="1400" dirty="0"/>
              <a:t>Each container is an isolated and secure application platform, but can be given access to resources running in a different host or container, as well as persistent storage or databases.</a:t>
            </a:r>
          </a:p>
          <a:p>
            <a:pPr marL="365760" indent="-256032">
              <a:lnSpc>
                <a:spcPct val="120000"/>
              </a:lnSpc>
              <a:spcBef>
                <a:spcPts val="400"/>
              </a:spcBef>
              <a:buSzPct val="68000"/>
              <a:buFont typeface="Wingdings 3"/>
              <a:buChar char=""/>
            </a:pPr>
            <a:endParaRPr lang="en-US" sz="1400" dirty="0"/>
          </a:p>
          <a:p>
            <a:pPr marL="365760" indent="-256032">
              <a:lnSpc>
                <a:spcPct val="120000"/>
              </a:lnSpc>
              <a:spcBef>
                <a:spcPts val="400"/>
              </a:spcBef>
              <a:buSzPct val="68000"/>
              <a:buFont typeface="Wingdings 3"/>
              <a:buChar char=""/>
            </a:pPr>
            <a:r>
              <a:rPr lang="en-US" sz="1400" dirty="0"/>
              <a:t>Docker containers are the run component of Docker.</a:t>
            </a:r>
          </a:p>
          <a:p>
            <a:pPr marL="109728" indent="0">
              <a:buNone/>
            </a:pPr>
            <a:endParaRPr lang="en-US" dirty="0"/>
          </a:p>
          <a:p>
            <a:pPr marL="109728" indent="0">
              <a:buNone/>
            </a:pPr>
            <a:endParaRPr lang="en-US" dirty="0"/>
          </a:p>
        </p:txBody>
      </p:sp>
    </p:spTree>
    <p:extLst>
      <p:ext uri="{BB962C8B-B14F-4D97-AF65-F5344CB8AC3E}">
        <p14:creationId xmlns:p14="http://schemas.microsoft.com/office/powerpoint/2010/main" val="3737506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Copyright  © Thinknyx Technologies</a:t>
            </a:r>
          </a:p>
        </p:txBody>
      </p:sp>
      <p:sp>
        <p:nvSpPr>
          <p:cNvPr id="4" name="Slide Number Placeholder 3"/>
          <p:cNvSpPr>
            <a:spLocks noGrp="1"/>
          </p:cNvSpPr>
          <p:nvPr>
            <p:ph type="sldNum" sz="quarter" idx="12"/>
          </p:nvPr>
        </p:nvSpPr>
        <p:spPr/>
        <p:txBody>
          <a:bodyPr/>
          <a:lstStyle/>
          <a:p>
            <a:fld id="{13F480B4-4699-41FE-89A7-96EFD1001786}" type="slidenum">
              <a:rPr lang="en-US" smtClean="0"/>
              <a:t>8</a:t>
            </a:fld>
            <a:endParaRPr lang="en-US"/>
          </a:p>
        </p:txBody>
      </p:sp>
      <p:sp>
        <p:nvSpPr>
          <p:cNvPr id="5" name="Title 4"/>
          <p:cNvSpPr>
            <a:spLocks noGrp="1"/>
          </p:cNvSpPr>
          <p:nvPr>
            <p:ph type="title"/>
          </p:nvPr>
        </p:nvSpPr>
        <p:spPr/>
        <p:txBody>
          <a:bodyPr>
            <a:noAutofit/>
          </a:bodyPr>
          <a:lstStyle/>
          <a:p>
            <a:r>
              <a:rPr lang="en-US" dirty="0">
                <a:effectLst>
                  <a:outerShdw blurRad="38100" dist="38100" dir="2700000" algn="tl">
                    <a:srgbClr val="000000">
                      <a:alpha val="43137"/>
                    </a:srgbClr>
                  </a:outerShdw>
                </a:effectLst>
              </a:rPr>
              <a:t>Docker Registries</a:t>
            </a:r>
            <a:br>
              <a:rPr lang="en-US" dirty="0">
                <a:effectLst>
                  <a:outerShdw blurRad="38100" dist="38100" dir="2700000" algn="tl">
                    <a:srgbClr val="000000">
                      <a:alpha val="43137"/>
                    </a:srgbClr>
                  </a:outerShdw>
                </a:effectLst>
              </a:rPr>
            </a:br>
            <a:endParaRPr lang="en-US" dirty="0">
              <a:effectLst>
                <a:outerShdw blurRad="38100" dist="38100" dir="2700000" algn="tl">
                  <a:srgbClr val="000000">
                    <a:alpha val="43137"/>
                  </a:srgbClr>
                </a:outerShdw>
              </a:effectLst>
            </a:endParaRPr>
          </a:p>
        </p:txBody>
      </p:sp>
      <p:sp>
        <p:nvSpPr>
          <p:cNvPr id="2" name="Content Placeholder 1"/>
          <p:cNvSpPr>
            <a:spLocks noGrp="1"/>
          </p:cNvSpPr>
          <p:nvPr>
            <p:ph idx="1"/>
          </p:nvPr>
        </p:nvSpPr>
        <p:spPr>
          <a:xfrm>
            <a:off x="1851660" y="2506981"/>
            <a:ext cx="8229600" cy="4906963"/>
          </a:xfrm>
        </p:spPr>
        <p:txBody>
          <a:bodyPr>
            <a:normAutofit/>
          </a:bodyPr>
          <a:lstStyle/>
          <a:p>
            <a:pPr marL="365760" indent="-256032">
              <a:lnSpc>
                <a:spcPct val="120000"/>
              </a:lnSpc>
              <a:spcBef>
                <a:spcPts val="400"/>
              </a:spcBef>
              <a:buSzPct val="68000"/>
              <a:buFont typeface="Wingdings 3"/>
              <a:buChar char=""/>
            </a:pPr>
            <a:endParaRPr lang="en-US" sz="1400" dirty="0"/>
          </a:p>
          <a:p>
            <a:pPr marL="365760" indent="-256032">
              <a:lnSpc>
                <a:spcPct val="120000"/>
              </a:lnSpc>
              <a:spcBef>
                <a:spcPts val="400"/>
              </a:spcBef>
              <a:buSzPct val="68000"/>
              <a:buFont typeface="Wingdings 3"/>
              <a:buChar char=""/>
            </a:pPr>
            <a:r>
              <a:rPr lang="en-US" sz="1400" dirty="0"/>
              <a:t>A </a:t>
            </a:r>
            <a:r>
              <a:rPr lang="en-US" sz="1400" dirty="0" err="1"/>
              <a:t>docker</a:t>
            </a:r>
            <a:r>
              <a:rPr lang="en-US" sz="1400" dirty="0"/>
              <a:t> registry is a library of images. </a:t>
            </a:r>
          </a:p>
          <a:p>
            <a:pPr marL="365760" indent="-256032">
              <a:lnSpc>
                <a:spcPct val="120000"/>
              </a:lnSpc>
              <a:spcBef>
                <a:spcPts val="400"/>
              </a:spcBef>
              <a:buSzPct val="68000"/>
              <a:buFont typeface="Wingdings 3"/>
              <a:buChar char=""/>
            </a:pPr>
            <a:endParaRPr lang="en-US" sz="1400" dirty="0"/>
          </a:p>
          <a:p>
            <a:pPr marL="365760" indent="-256032">
              <a:lnSpc>
                <a:spcPct val="120000"/>
              </a:lnSpc>
              <a:spcBef>
                <a:spcPts val="400"/>
              </a:spcBef>
              <a:buSzPct val="68000"/>
              <a:buFont typeface="Wingdings 3"/>
              <a:buChar char=""/>
            </a:pPr>
            <a:r>
              <a:rPr lang="en-US" sz="1400" dirty="0"/>
              <a:t>A registry can be public or private, and can be on the same server as the Docker daemon or Docker client, or on a totally separate server.</a:t>
            </a:r>
          </a:p>
          <a:p>
            <a:pPr marL="365760" indent="-256032">
              <a:lnSpc>
                <a:spcPct val="120000"/>
              </a:lnSpc>
              <a:spcBef>
                <a:spcPts val="400"/>
              </a:spcBef>
              <a:buSzPct val="68000"/>
              <a:buFont typeface="Wingdings 3"/>
              <a:buChar char=""/>
            </a:pPr>
            <a:endParaRPr lang="en-US" sz="1400" dirty="0"/>
          </a:p>
          <a:p>
            <a:pPr marL="365760" indent="-256032">
              <a:lnSpc>
                <a:spcPct val="120000"/>
              </a:lnSpc>
              <a:spcBef>
                <a:spcPts val="400"/>
              </a:spcBef>
              <a:buSzPct val="68000"/>
              <a:buFont typeface="Wingdings 3"/>
              <a:buChar char=""/>
            </a:pPr>
            <a:r>
              <a:rPr lang="en-US" sz="1400" dirty="0"/>
              <a:t>Docker registries are the distribution component of Docker.</a:t>
            </a:r>
          </a:p>
          <a:p>
            <a:pPr marL="365760" indent="-256032">
              <a:lnSpc>
                <a:spcPct val="120000"/>
              </a:lnSpc>
              <a:spcBef>
                <a:spcPts val="400"/>
              </a:spcBef>
              <a:buSzPct val="68000"/>
              <a:buFont typeface="Wingdings 3"/>
              <a:buChar char=""/>
            </a:pPr>
            <a:endParaRPr lang="en-US" sz="1400" dirty="0"/>
          </a:p>
          <a:p>
            <a:pPr marL="365760" indent="-256032">
              <a:lnSpc>
                <a:spcPct val="120000"/>
              </a:lnSpc>
              <a:spcBef>
                <a:spcPts val="400"/>
              </a:spcBef>
              <a:buSzPct val="68000"/>
              <a:buFont typeface="Wingdings 3"/>
              <a:buChar char=""/>
            </a:pPr>
            <a:r>
              <a:rPr lang="en-US" sz="1400" dirty="0"/>
              <a:t>“Docker Hub” is known as global registry.</a:t>
            </a:r>
          </a:p>
          <a:p>
            <a:pPr marL="109728" indent="0">
              <a:buNone/>
            </a:pPr>
            <a:endParaRPr lang="en-US" dirty="0"/>
          </a:p>
        </p:txBody>
      </p:sp>
    </p:spTree>
    <p:extLst>
      <p:ext uri="{BB962C8B-B14F-4D97-AF65-F5344CB8AC3E}">
        <p14:creationId xmlns:p14="http://schemas.microsoft.com/office/powerpoint/2010/main" val="4197150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2209800"/>
            <a:ext cx="8534400" cy="4648200"/>
          </a:xfrm>
        </p:spPr>
        <p:txBody>
          <a:bodyPr>
            <a:normAutofit/>
          </a:bodyPr>
          <a:lstStyle/>
          <a:p>
            <a:endParaRPr lang="en-US" sz="1400" dirty="0"/>
          </a:p>
          <a:p>
            <a:r>
              <a:rPr lang="en-US" sz="1400" dirty="0"/>
              <a:t>Lightweight</a:t>
            </a:r>
          </a:p>
          <a:p>
            <a:pPr lvl="1"/>
            <a:r>
              <a:rPr lang="en-US" sz="1400" dirty="0"/>
              <a:t>Containers running on a single machine all share the same operating system kernel so they start instantly and make more efficient use of RAM. Images are constructed from layered filesystems so they can share common files, making disk usage and image downloads much more efficient.</a:t>
            </a:r>
          </a:p>
          <a:p>
            <a:pPr lvl="1"/>
            <a:endParaRPr lang="en-US" sz="1400" dirty="0"/>
          </a:p>
          <a:p>
            <a:r>
              <a:rPr lang="en-US" sz="1400" dirty="0"/>
              <a:t>Open </a:t>
            </a:r>
          </a:p>
          <a:p>
            <a:pPr lvl="1"/>
            <a:r>
              <a:rPr lang="en-US" sz="1400" dirty="0"/>
              <a:t>Docker containers are based on open standards allowing containers to run on all major Linux distributions and Microsoft operating systems with support for every infrastructure.</a:t>
            </a:r>
          </a:p>
          <a:p>
            <a:pPr lvl="1"/>
            <a:endParaRPr lang="en-US" sz="1400" dirty="0"/>
          </a:p>
          <a:p>
            <a:r>
              <a:rPr lang="en-US" sz="1400" dirty="0"/>
              <a:t>Secure</a:t>
            </a:r>
          </a:p>
          <a:p>
            <a:pPr lvl="1"/>
            <a:r>
              <a:rPr lang="en-US" sz="1400" dirty="0"/>
              <a:t>Containers isolate applications from each other and the underlying infrastructure while providing an added layer of protection for the application.</a:t>
            </a:r>
          </a:p>
        </p:txBody>
      </p:sp>
      <p:sp>
        <p:nvSpPr>
          <p:cNvPr id="2" name="Title 1"/>
          <p:cNvSpPr>
            <a:spLocks noGrp="1"/>
          </p:cNvSpPr>
          <p:nvPr>
            <p:ph type="title"/>
          </p:nvPr>
        </p:nvSpPr>
        <p:spPr>
          <a:xfrm>
            <a:off x="1539240" y="591135"/>
            <a:ext cx="8534400" cy="944562"/>
          </a:xfrm>
        </p:spPr>
        <p:txBody>
          <a:bodyPr>
            <a:normAutofit/>
          </a:bodyPr>
          <a:lstStyle/>
          <a:p>
            <a:r>
              <a:rPr lang="en-US" dirty="0"/>
              <a:t>Docker Features</a:t>
            </a:r>
            <a:endParaRPr lang="en-GB" dirty="0"/>
          </a:p>
        </p:txBody>
      </p:sp>
      <p:sp>
        <p:nvSpPr>
          <p:cNvPr id="5" name="Slide Number Placeholder 4"/>
          <p:cNvSpPr>
            <a:spLocks noGrp="1"/>
          </p:cNvSpPr>
          <p:nvPr>
            <p:ph type="sldNum" sz="quarter" idx="12"/>
          </p:nvPr>
        </p:nvSpPr>
        <p:spPr/>
        <p:txBody>
          <a:bodyPr/>
          <a:lstStyle/>
          <a:p>
            <a:fld id="{13F480B4-4699-41FE-89A7-96EFD1001786}" type="slidenum">
              <a:rPr lang="en-US" smtClean="0"/>
              <a:t>9</a:t>
            </a:fld>
            <a:endParaRPr lang="en-US"/>
          </a:p>
        </p:txBody>
      </p:sp>
      <p:sp>
        <p:nvSpPr>
          <p:cNvPr id="4" name="Footer Placeholder 3"/>
          <p:cNvSpPr>
            <a:spLocks noGrp="1"/>
          </p:cNvSpPr>
          <p:nvPr>
            <p:ph type="ftr" sz="quarter" idx="11"/>
          </p:nvPr>
        </p:nvSpPr>
        <p:spPr/>
        <p:txBody>
          <a:bodyPr/>
          <a:lstStyle/>
          <a:p>
            <a:r>
              <a:rPr lang="en-US"/>
              <a:t>Copyright  © Thinknyx Technologies</a:t>
            </a:r>
            <a:endParaRPr lang="en-US" dirty="0"/>
          </a:p>
        </p:txBody>
      </p:sp>
    </p:spTree>
    <p:extLst>
      <p:ext uri="{BB962C8B-B14F-4D97-AF65-F5344CB8AC3E}">
        <p14:creationId xmlns:p14="http://schemas.microsoft.com/office/powerpoint/2010/main" val="2785274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TF66741836_Beginning of the year procedures_AAS_v5" id="{51CF042C-A21F-4772-ACB5-34142877F475}" vid="{78ABB5F0-5DDF-4844-A82C-FEADF47C5B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0D0EAE-52CD-493E-A174-3A7CD0E9C7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83CA34-C6E2-49BA-ACFF-78ADEC0C28FA}">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CB9AE35-8A31-4380-94A6-86E5DFCDD1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Beginning of the year procedures</Template>
  <TotalTime>3257</TotalTime>
  <Words>5107</Words>
  <Application>Microsoft Office PowerPoint</Application>
  <PresentationFormat>Widescreen</PresentationFormat>
  <Paragraphs>967</Paragraphs>
  <Slides>60</Slides>
  <Notes>54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7" baseType="lpstr">
      <vt:lpstr>Arial</vt:lpstr>
      <vt:lpstr>Calibri</vt:lpstr>
      <vt:lpstr>Century Gothic</vt:lpstr>
      <vt:lpstr>Verdana</vt:lpstr>
      <vt:lpstr>Wingdings 3</vt:lpstr>
      <vt:lpstr>Ion Boardroom</vt:lpstr>
      <vt:lpstr>Packager Shell Object</vt:lpstr>
      <vt:lpstr>Docker Fundamentals</vt:lpstr>
      <vt:lpstr>Agenda</vt:lpstr>
      <vt:lpstr>Docker Architecture </vt:lpstr>
      <vt:lpstr>Docker Architecture </vt:lpstr>
      <vt:lpstr>Docker Architecture </vt:lpstr>
      <vt:lpstr>Docker Images </vt:lpstr>
      <vt:lpstr>Docker Containers </vt:lpstr>
      <vt:lpstr>Docker Registries </vt:lpstr>
      <vt:lpstr>Docker Features</vt:lpstr>
      <vt:lpstr>Container as a Service</vt:lpstr>
      <vt:lpstr>Docker Ports and Volumes</vt:lpstr>
      <vt:lpstr>Docker Ports and Volumes</vt:lpstr>
      <vt:lpstr>Docker Ports and Volumes</vt:lpstr>
      <vt:lpstr>Docker Ports and Volumes</vt:lpstr>
      <vt:lpstr>Docker Ports and Volumes</vt:lpstr>
      <vt:lpstr>Docker Ports and Volumes</vt:lpstr>
      <vt:lpstr>Docker Ports and Volumes</vt:lpstr>
      <vt:lpstr>PowerPoint Presentation</vt:lpstr>
      <vt:lpstr>Building Images Interactively</vt:lpstr>
      <vt:lpstr>Create a new container</vt:lpstr>
      <vt:lpstr>Run &amp; Tag the image</vt:lpstr>
      <vt:lpstr>Dockerfile overview</vt:lpstr>
      <vt:lpstr>First Dockerfile</vt:lpstr>
      <vt:lpstr>First Dockerfile</vt:lpstr>
      <vt:lpstr>First Dockerfile</vt:lpstr>
      <vt:lpstr>Run &amp; Tag the image</vt:lpstr>
      <vt:lpstr>Using Image &amp; viewing history</vt:lpstr>
      <vt:lpstr>Using JSON Syntax - Dockerfile</vt:lpstr>
      <vt:lpstr>Commit Lab</vt:lpstr>
      <vt:lpstr>PowerPoint Presentation</vt:lpstr>
      <vt:lpstr>Defining a default command</vt:lpstr>
      <vt:lpstr>Overriding CMD</vt:lpstr>
      <vt:lpstr>Multiple CMD in Dockerfile</vt:lpstr>
      <vt:lpstr>ENTRYPOINT in Dockerfile</vt:lpstr>
      <vt:lpstr>CMD &amp; ENTRYPOINT</vt:lpstr>
      <vt:lpstr>EXPOSE Instruction</vt:lpstr>
      <vt:lpstr>COPY Instruction</vt:lpstr>
      <vt:lpstr>COPY Instruction</vt:lpstr>
      <vt:lpstr>MAINTAINER Instruction</vt:lpstr>
      <vt:lpstr>RUN – collapsing layers</vt:lpstr>
      <vt:lpstr>COPY Instruction</vt:lpstr>
      <vt:lpstr>ENV Instruction</vt:lpstr>
      <vt:lpstr>ADD Instruction</vt:lpstr>
      <vt:lpstr>Volume Instruction</vt:lpstr>
      <vt:lpstr>USER Instruction</vt:lpstr>
      <vt:lpstr>Real Example-1</vt:lpstr>
      <vt:lpstr>Real Example-1</vt:lpstr>
      <vt:lpstr>Real Example-2</vt:lpstr>
      <vt:lpstr>Real Example-2</vt:lpstr>
      <vt:lpstr>Real Example-3</vt:lpstr>
      <vt:lpstr>Real Example-4</vt:lpstr>
      <vt:lpstr>Real Example-5</vt:lpstr>
      <vt:lpstr>Real Example-5</vt:lpstr>
      <vt:lpstr>Real Example-6</vt:lpstr>
      <vt:lpstr>Real Example-6.1 with ARG</vt:lpstr>
      <vt:lpstr>Real Example-7</vt:lpstr>
      <vt:lpstr>DockerFile Lab</vt:lpstr>
      <vt:lpstr>DockerFile Lab</vt:lpstr>
      <vt:lpstr>DockerFile Lab</vt:lpstr>
      <vt:lpstr>Uploading images to Docker Hub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Fundamentals</dc:title>
  <dc:creator>Abhishek Mazumdar</dc:creator>
  <cp:lastModifiedBy>Abhishek Mazumdar</cp:lastModifiedBy>
  <cp:revision>2</cp:revision>
  <dcterms:created xsi:type="dcterms:W3CDTF">2022-08-05T01:37:12Z</dcterms:created>
  <dcterms:modified xsi:type="dcterms:W3CDTF">2022-08-10T06:25:54Z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