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Knome</a:t>
            </a:r>
          </a:p>
          <a:p>
            <a:pPr>
              <a:defRPr b="1" sz="1200"/>
            </a:pPr>
            <a:r>
              <a:t>Spin: </a:t>
            </a:r>
            <a:r>
              <a:rPr b="0" i="1"/>
              <a:t>“Create. Discover. Connect.”</a:t>
            </a:r>
            <a:endParaRPr b="0" i="1"/>
          </a:p>
          <a:p>
            <a:pPr>
              <a:defRPr b="1" sz="1200"/>
            </a:pPr>
            <a:r>
              <a:rPr b="0" i="1"/>
              <a:t>	</a:t>
            </a:r>
            <a:r>
              <a:rPr b="0"/>
              <a:t>Users </a:t>
            </a:r>
            <a:r>
              <a:rPr b="0" u="sng"/>
              <a:t>create</a:t>
            </a:r>
            <a:r>
              <a:rPr b="0"/>
              <a:t> events and pin them on the map. </a:t>
            </a:r>
            <a:endParaRPr b="0"/>
          </a:p>
          <a:p>
            <a:pPr>
              <a:defRPr b="1" sz="1200"/>
            </a:pPr>
            <a:r>
              <a:rPr b="0"/>
              <a:t>	Other users </a:t>
            </a:r>
            <a:r>
              <a:rPr b="0" u="sng"/>
              <a:t>discover</a:t>
            </a:r>
            <a:r>
              <a:rPr b="0"/>
              <a:t> these events on the map.</a:t>
            </a:r>
            <a:endParaRPr b="0"/>
          </a:p>
          <a:p>
            <a:pPr>
              <a:defRPr b="1" sz="1200"/>
            </a:pPr>
            <a:r>
              <a:rPr b="0"/>
              <a:t>	Users go to these events and </a:t>
            </a:r>
            <a:r>
              <a:rPr b="0" u="sng"/>
              <a:t>connect</a:t>
            </a:r>
            <a:r>
              <a:rPr b="0"/>
              <a:t> with people in their local communities.</a:t>
            </a:r>
            <a:endParaRPr b="0"/>
          </a:p>
          <a:p>
            <a:pPr>
              <a:defRPr b="1" sz="1200"/>
            </a:pPr>
            <a:r>
              <a:rPr b="0"/>
              <a:t> </a:t>
            </a:r>
            <a:r>
              <a:t>Pitch: </a:t>
            </a:r>
          </a:p>
          <a:p>
            <a:pPr>
              <a:defRPr b="1" sz="1200"/>
            </a:pPr>
            <a:r>
              <a:t>	</a:t>
            </a:r>
            <a:r>
              <a:rPr b="0"/>
              <a:t>This is an app that offers the best in flexibility and accuracy for location specific events.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Knome-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596" y="1037982"/>
            <a:ext cx="5153808" cy="139522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6912659" y="1600946"/>
            <a:ext cx="56343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“Create. Discover. Connect.”</a:t>
            </a:r>
          </a:p>
        </p:txBody>
      </p:sp>
      <p:pic>
        <p:nvPicPr>
          <p:cNvPr id="121" name="social-media-logo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0603" y="3331171"/>
            <a:ext cx="1433559" cy="89303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8121929" y="3514845"/>
            <a:ext cx="4511829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82% of young adults (ages 18-24) using some form </a:t>
            </a:r>
          </a:p>
          <a:p>
            <a:pPr algn="l">
              <a:defRPr sz="1400"/>
            </a:pPr>
            <a:r>
              <a:t>of social media. Facebook has 1.13 Billion daily active </a:t>
            </a:r>
          </a:p>
          <a:p>
            <a:pPr algn="l">
              <a:defRPr sz="1400"/>
            </a:pPr>
            <a:r>
              <a:t>users alone.</a:t>
            </a:r>
          </a:p>
        </p:txBody>
      </p:sp>
      <p:pic>
        <p:nvPicPr>
          <p:cNvPr id="123" name="new-google-maps-logo-vector-download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24917" y="4316139"/>
            <a:ext cx="1024931" cy="102493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8001317" y="4394200"/>
            <a:ext cx="452445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1400"/>
              <a:t>Electronic maps have over 100 million active monthly </a:t>
            </a:r>
            <a:endParaRPr sz="1400"/>
          </a:p>
          <a:p>
            <a:pPr algn="l"/>
            <a:r>
              <a:rPr sz="1400"/>
              <a:t>users. This number grows every year with less </a:t>
            </a:r>
            <a:endParaRPr sz="1400"/>
          </a:p>
          <a:p>
            <a:pPr algn="l"/>
            <a:r>
              <a:rPr sz="1400"/>
              <a:t>consumers buying GPS systems and more relaying on </a:t>
            </a:r>
            <a:endParaRPr sz="1400"/>
          </a:p>
          <a:p>
            <a:pPr algn="l"/>
            <a:r>
              <a:rPr sz="1400"/>
              <a:t>their mobile devices.</a:t>
            </a:r>
          </a:p>
        </p:txBody>
      </p:sp>
      <p:pic>
        <p:nvPicPr>
          <p:cNvPr id="125" name="graduation-cap-logo-icon-7201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24917" y="5395632"/>
            <a:ext cx="1024931" cy="102493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8020609" y="5425496"/>
            <a:ext cx="448586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In the US there are 17.4 million college students, </a:t>
            </a:r>
          </a:p>
          <a:p>
            <a:pPr algn="l">
              <a:defRPr sz="1400"/>
            </a:pPr>
            <a:r>
              <a:t>attending 4,140  universities across the country. These</a:t>
            </a:r>
          </a:p>
          <a:p>
            <a:pPr algn="l">
              <a:defRPr sz="1400"/>
            </a:pPr>
            <a:r>
              <a:t>students make up the most active and event seeking </a:t>
            </a:r>
          </a:p>
          <a:p>
            <a:pPr algn="l">
              <a:defRPr sz="1400"/>
            </a:pPr>
            <a:r>
              <a:t>demographic. </a:t>
            </a:r>
          </a:p>
        </p:txBody>
      </p:sp>
      <p:pic>
        <p:nvPicPr>
          <p:cNvPr id="127" name="Webalys-Kameleon.pics-Party-Poppers.ico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0864" y="6555954"/>
            <a:ext cx="893037" cy="89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005115" y="6421088"/>
            <a:ext cx="474545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  <a:r>
              <a:t>Students report the average number of parties attend </a:t>
            </a:r>
          </a:p>
          <a:p>
            <a:pPr algn="l">
              <a:defRPr sz="1400"/>
            </a:pPr>
            <a:r>
              <a:t>per year is around 62. With over 49 million football tickets </a:t>
            </a:r>
          </a:p>
          <a:p>
            <a:pPr algn="l">
              <a:defRPr sz="1400"/>
            </a:pPr>
            <a:r>
              <a:t>sold and almost 60 million concert tickets sold each year </a:t>
            </a:r>
          </a:p>
          <a:p>
            <a:pPr algn="l">
              <a:defRPr sz="1400"/>
            </a:pPr>
            <a:r>
              <a:t>still, 27% of students say they are not aware of school </a:t>
            </a:r>
          </a:p>
          <a:p>
            <a:pPr algn="l">
              <a:defRPr sz="1400"/>
            </a:pPr>
            <a:r>
              <a:t>events.  </a:t>
            </a:r>
          </a:p>
        </p:txBody>
      </p:sp>
      <p:sp>
        <p:nvSpPr>
          <p:cNvPr id="129" name="Shape 129"/>
          <p:cNvSpPr/>
          <p:nvPr/>
        </p:nvSpPr>
        <p:spPr>
          <a:xfrm>
            <a:off x="7824000" y="2779447"/>
            <a:ext cx="40910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Market and Customer Profile</a:t>
            </a:r>
          </a:p>
        </p:txBody>
      </p:sp>
      <p:sp>
        <p:nvSpPr>
          <p:cNvPr id="130" name="Shape 130"/>
          <p:cNvSpPr/>
          <p:nvPr/>
        </p:nvSpPr>
        <p:spPr>
          <a:xfrm>
            <a:off x="2202510" y="2807939"/>
            <a:ext cx="18179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Competition</a:t>
            </a:r>
          </a:p>
        </p:txBody>
      </p:sp>
      <p:pic>
        <p:nvPicPr>
          <p:cNvPr id="131" name="facebook 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36850" y="3498850"/>
            <a:ext cx="749300" cy="74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best waz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28287" y="3426981"/>
            <a:ext cx="893037" cy="89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napchat logo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01676" y="3498850"/>
            <a:ext cx="862584" cy="86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950340" y="4510352"/>
            <a:ext cx="5147108" cy="290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Waze, Facebook, and Snapchat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are Knome’s closest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competitors. Snapchat and Facebook both primarily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revolve around the idea of interacting with other users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online. However the facets of their apps and websites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that overlap with Knome’s vision still boast impressive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numbers. </a:t>
            </a:r>
            <a:r>
              <a:t>Snapchat’s events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are </a:t>
            </a:r>
            <a:r>
              <a:rPr b="0" i="1"/>
              <a:t>less frequent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but gain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/>
              <a:t>high visibility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on the front page for all users to see.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Facebook events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have a </a:t>
            </a:r>
            <a:r>
              <a:rPr b="0" i="1"/>
              <a:t>massive user base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with 41% of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Facebook users utilizing this feature but are </a:t>
            </a:r>
            <a:r>
              <a:rPr b="0" i="1"/>
              <a:t>non-spontaneous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Waze events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most closely resemble the location specific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events you will see on Knome however these events are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exclusively traffic related. The overwhelming majority of Waze’s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user base is over the age of 30.</a:t>
            </a:r>
          </a:p>
        </p:txBody>
      </p:sp>
      <p:sp>
        <p:nvSpPr>
          <p:cNvPr id="135" name="Shape 135"/>
          <p:cNvSpPr/>
          <p:nvPr/>
        </p:nvSpPr>
        <p:spPr>
          <a:xfrm>
            <a:off x="903457" y="7739623"/>
            <a:ext cx="11197886" cy="74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Knome gains a competitive advantage by:  </a:t>
            </a:r>
            <a:r>
              <a:t>Offering a more flexibility in terms of types of events, use of spontaneous events allowing the </a:t>
            </a:r>
          </a:p>
          <a:p>
            <a:pPr algn="l">
              <a:defRPr sz="1400"/>
            </a:pPr>
            <a:r>
              <a:t>app to be used as less of a planner and more a always available source of entertainment, and the visualization of events pinned on a</a:t>
            </a:r>
          </a:p>
          <a:p>
            <a:pPr algn="l">
              <a:defRPr sz="1400"/>
            </a:pPr>
            <a:r>
              <a:t>map that some of our competitors lack. </a:t>
            </a:r>
          </a:p>
        </p:txBody>
      </p:sp>
      <p:sp>
        <p:nvSpPr>
          <p:cNvPr id="136" name="Shape 136"/>
          <p:cNvSpPr/>
          <p:nvPr/>
        </p:nvSpPr>
        <p:spPr>
          <a:xfrm>
            <a:off x="693902" y="8663876"/>
            <a:ext cx="116169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“Free up your schedule and let Knome decide your day”</a:t>
            </a:r>
          </a:p>
        </p:txBody>
      </p:sp>
      <p:sp>
        <p:nvSpPr>
          <p:cNvPr id="137" name="Shape 137"/>
          <p:cNvSpPr/>
          <p:nvPr/>
        </p:nvSpPr>
        <p:spPr>
          <a:xfrm>
            <a:off x="365596" y="256845"/>
            <a:ext cx="9331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Team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