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6925F-ACA3-469F-B3FE-58D9C4003471}" v="387" dt="2019-07-18T21:11:57.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Soloway" userId="0fba1a10-d962-45e3-b40e-c1d035eec118" providerId="ADAL" clId="{02F6925F-ACA3-469F-B3FE-58D9C4003471}"/>
    <pc:docChg chg="undo custSel addSld delSld modSld">
      <pc:chgData name="Alan Soloway" userId="0fba1a10-d962-45e3-b40e-c1d035eec118" providerId="ADAL" clId="{02F6925F-ACA3-469F-B3FE-58D9C4003471}" dt="2019-07-18T21:11:57.652" v="378" actId="20577"/>
      <pc:docMkLst>
        <pc:docMk/>
      </pc:docMkLst>
      <pc:sldChg chg="addSp delSp modSp add">
        <pc:chgData name="Alan Soloway" userId="0fba1a10-d962-45e3-b40e-c1d035eec118" providerId="ADAL" clId="{02F6925F-ACA3-469F-B3FE-58D9C4003471}" dt="2019-07-18T21:00:47.371" v="357" actId="14734"/>
        <pc:sldMkLst>
          <pc:docMk/>
          <pc:sldMk cId="1712330232" sldId="256"/>
        </pc:sldMkLst>
        <pc:spChg chg="del">
          <ac:chgData name="Alan Soloway" userId="0fba1a10-d962-45e3-b40e-c1d035eec118" providerId="ADAL" clId="{02F6925F-ACA3-469F-B3FE-58D9C4003471}" dt="2019-07-18T19:47:12.637" v="1"/>
          <ac:spMkLst>
            <pc:docMk/>
            <pc:sldMk cId="1712330232" sldId="256"/>
            <ac:spMk id="2" creationId="{894CD777-E6BD-47FE-A31B-114988C524CB}"/>
          </ac:spMkLst>
        </pc:spChg>
        <pc:spChg chg="del">
          <ac:chgData name="Alan Soloway" userId="0fba1a10-d962-45e3-b40e-c1d035eec118" providerId="ADAL" clId="{02F6925F-ACA3-469F-B3FE-58D9C4003471}" dt="2019-07-18T19:47:12.637" v="1"/>
          <ac:spMkLst>
            <pc:docMk/>
            <pc:sldMk cId="1712330232" sldId="256"/>
            <ac:spMk id="3" creationId="{F0C5054E-E6EF-4396-B57B-8C628414D164}"/>
          </ac:spMkLst>
        </pc:spChg>
        <pc:spChg chg="add mod">
          <ac:chgData name="Alan Soloway" userId="0fba1a10-d962-45e3-b40e-c1d035eec118" providerId="ADAL" clId="{02F6925F-ACA3-469F-B3FE-58D9C4003471}" dt="2019-07-18T19:50:50.528" v="28" actId="1076"/>
          <ac:spMkLst>
            <pc:docMk/>
            <pc:sldMk cId="1712330232" sldId="256"/>
            <ac:spMk id="7" creationId="{38AA7A76-8CBE-4D41-94F0-C3F241120668}"/>
          </ac:spMkLst>
        </pc:spChg>
        <pc:graphicFrameChg chg="add del">
          <ac:chgData name="Alan Soloway" userId="0fba1a10-d962-45e3-b40e-c1d035eec118" providerId="ADAL" clId="{02F6925F-ACA3-469F-B3FE-58D9C4003471}" dt="2019-07-18T19:47:18.729" v="3"/>
          <ac:graphicFrameMkLst>
            <pc:docMk/>
            <pc:sldMk cId="1712330232" sldId="256"/>
            <ac:graphicFrameMk id="4" creationId="{D44D3DB2-5148-405A-A825-9B28D066AC49}"/>
          </ac:graphicFrameMkLst>
        </pc:graphicFrameChg>
        <pc:graphicFrameChg chg="add del mod modGraphic">
          <ac:chgData name="Alan Soloway" userId="0fba1a10-d962-45e3-b40e-c1d035eec118" providerId="ADAL" clId="{02F6925F-ACA3-469F-B3FE-58D9C4003471}" dt="2019-07-18T19:47:47.696" v="10" actId="478"/>
          <ac:graphicFrameMkLst>
            <pc:docMk/>
            <pc:sldMk cId="1712330232" sldId="256"/>
            <ac:graphicFrameMk id="5" creationId="{6640BB65-DA2E-43F2-BC0C-B0C4BA65E28E}"/>
          </ac:graphicFrameMkLst>
        </pc:graphicFrameChg>
        <pc:graphicFrameChg chg="add mod modGraphic">
          <ac:chgData name="Alan Soloway" userId="0fba1a10-d962-45e3-b40e-c1d035eec118" providerId="ADAL" clId="{02F6925F-ACA3-469F-B3FE-58D9C4003471}" dt="2019-07-18T21:00:47.371" v="357" actId="14734"/>
          <ac:graphicFrameMkLst>
            <pc:docMk/>
            <pc:sldMk cId="1712330232" sldId="256"/>
            <ac:graphicFrameMk id="6" creationId="{E204EE59-DE07-4FE3-B02C-98A8C6ECD6C4}"/>
          </ac:graphicFrameMkLst>
        </pc:graphicFrameChg>
      </pc:sldChg>
      <pc:sldChg chg="modSp add setBg">
        <pc:chgData name="Alan Soloway" userId="0fba1a10-d962-45e3-b40e-c1d035eec118" providerId="ADAL" clId="{02F6925F-ACA3-469F-B3FE-58D9C4003471}" dt="2019-07-18T20:00:56.845" v="154" actId="20577"/>
        <pc:sldMkLst>
          <pc:docMk/>
          <pc:sldMk cId="2172746029" sldId="257"/>
        </pc:sldMkLst>
        <pc:spChg chg="mod">
          <ac:chgData name="Alan Soloway" userId="0fba1a10-d962-45e3-b40e-c1d035eec118" providerId="ADAL" clId="{02F6925F-ACA3-469F-B3FE-58D9C4003471}" dt="2019-07-18T20:00:56.845" v="154" actId="20577"/>
          <ac:spMkLst>
            <pc:docMk/>
            <pc:sldMk cId="2172746029" sldId="257"/>
            <ac:spMk id="7" creationId="{38AA7A76-8CBE-4D41-94F0-C3F241120668}"/>
          </ac:spMkLst>
        </pc:spChg>
        <pc:graphicFrameChg chg="mod modGraphic">
          <ac:chgData name="Alan Soloway" userId="0fba1a10-d962-45e3-b40e-c1d035eec118" providerId="ADAL" clId="{02F6925F-ACA3-469F-B3FE-58D9C4003471}" dt="2019-07-18T19:58:11.957" v="117"/>
          <ac:graphicFrameMkLst>
            <pc:docMk/>
            <pc:sldMk cId="2172746029" sldId="257"/>
            <ac:graphicFrameMk id="6" creationId="{E204EE59-DE07-4FE3-B02C-98A8C6ECD6C4}"/>
          </ac:graphicFrameMkLst>
        </pc:graphicFrameChg>
      </pc:sldChg>
      <pc:sldChg chg="modSp add setBg">
        <pc:chgData name="Alan Soloway" userId="0fba1a10-d962-45e3-b40e-c1d035eec118" providerId="ADAL" clId="{02F6925F-ACA3-469F-B3FE-58D9C4003471}" dt="2019-07-18T20:01:03.897" v="170" actId="20577"/>
        <pc:sldMkLst>
          <pc:docMk/>
          <pc:sldMk cId="1841657656" sldId="258"/>
        </pc:sldMkLst>
        <pc:spChg chg="mod">
          <ac:chgData name="Alan Soloway" userId="0fba1a10-d962-45e3-b40e-c1d035eec118" providerId="ADAL" clId="{02F6925F-ACA3-469F-B3FE-58D9C4003471}" dt="2019-07-18T20:01:03.897" v="170" actId="20577"/>
          <ac:spMkLst>
            <pc:docMk/>
            <pc:sldMk cId="1841657656" sldId="258"/>
            <ac:spMk id="7" creationId="{38AA7A76-8CBE-4D41-94F0-C3F241120668}"/>
          </ac:spMkLst>
        </pc:spChg>
        <pc:graphicFrameChg chg="mod modGraphic">
          <ac:chgData name="Alan Soloway" userId="0fba1a10-d962-45e3-b40e-c1d035eec118" providerId="ADAL" clId="{02F6925F-ACA3-469F-B3FE-58D9C4003471}" dt="2019-07-18T19:54:08.060" v="61"/>
          <ac:graphicFrameMkLst>
            <pc:docMk/>
            <pc:sldMk cId="1841657656" sldId="258"/>
            <ac:graphicFrameMk id="6" creationId="{E204EE59-DE07-4FE3-B02C-98A8C6ECD6C4}"/>
          </ac:graphicFrameMkLst>
        </pc:graphicFrameChg>
      </pc:sldChg>
      <pc:sldChg chg="modSp add">
        <pc:chgData name="Alan Soloway" userId="0fba1a10-d962-45e3-b40e-c1d035eec118" providerId="ADAL" clId="{02F6925F-ACA3-469F-B3FE-58D9C4003471}" dt="2019-07-18T20:01:25.465" v="189" actId="14100"/>
        <pc:sldMkLst>
          <pc:docMk/>
          <pc:sldMk cId="3885185195" sldId="259"/>
        </pc:sldMkLst>
        <pc:spChg chg="mod">
          <ac:chgData name="Alan Soloway" userId="0fba1a10-d962-45e3-b40e-c1d035eec118" providerId="ADAL" clId="{02F6925F-ACA3-469F-B3FE-58D9C4003471}" dt="2019-07-18T20:01:25.465" v="189" actId="14100"/>
          <ac:spMkLst>
            <pc:docMk/>
            <pc:sldMk cId="3885185195" sldId="259"/>
            <ac:spMk id="7" creationId="{38AA7A76-8CBE-4D41-94F0-C3F241120668}"/>
          </ac:spMkLst>
        </pc:spChg>
        <pc:graphicFrameChg chg="mod modGraphic">
          <ac:chgData name="Alan Soloway" userId="0fba1a10-d962-45e3-b40e-c1d035eec118" providerId="ADAL" clId="{02F6925F-ACA3-469F-B3FE-58D9C4003471}" dt="2019-07-18T19:56:59.095" v="102"/>
          <ac:graphicFrameMkLst>
            <pc:docMk/>
            <pc:sldMk cId="3885185195" sldId="259"/>
            <ac:graphicFrameMk id="6" creationId="{E204EE59-DE07-4FE3-B02C-98A8C6ECD6C4}"/>
          </ac:graphicFrameMkLst>
        </pc:graphicFrameChg>
      </pc:sldChg>
      <pc:sldChg chg="modSp add">
        <pc:chgData name="Alan Soloway" userId="0fba1a10-d962-45e3-b40e-c1d035eec118" providerId="ADAL" clId="{02F6925F-ACA3-469F-B3FE-58D9C4003471}" dt="2019-07-18T19:55:43.825" v="91" actId="6549"/>
        <pc:sldMkLst>
          <pc:docMk/>
          <pc:sldMk cId="3142813500" sldId="260"/>
        </pc:sldMkLst>
        <pc:spChg chg="mod">
          <ac:chgData name="Alan Soloway" userId="0fba1a10-d962-45e3-b40e-c1d035eec118" providerId="ADAL" clId="{02F6925F-ACA3-469F-B3FE-58D9C4003471}" dt="2019-07-18T19:54:49.964" v="88" actId="20577"/>
          <ac:spMkLst>
            <pc:docMk/>
            <pc:sldMk cId="3142813500" sldId="260"/>
            <ac:spMk id="2" creationId="{78937EAD-3705-4CAD-859E-159434CECAC4}"/>
          </ac:spMkLst>
        </pc:spChg>
        <pc:spChg chg="mod">
          <ac:chgData name="Alan Soloway" userId="0fba1a10-d962-45e3-b40e-c1d035eec118" providerId="ADAL" clId="{02F6925F-ACA3-469F-B3FE-58D9C4003471}" dt="2019-07-18T19:55:43.825" v="91" actId="6549"/>
          <ac:spMkLst>
            <pc:docMk/>
            <pc:sldMk cId="3142813500" sldId="260"/>
            <ac:spMk id="3" creationId="{35EBBB03-CE3F-4EBE-870F-84523ABFACEF}"/>
          </ac:spMkLst>
        </pc:spChg>
      </pc:sldChg>
      <pc:sldChg chg="modSp add">
        <pc:chgData name="Alan Soloway" userId="0fba1a10-d962-45e3-b40e-c1d035eec118" providerId="ADAL" clId="{02F6925F-ACA3-469F-B3FE-58D9C4003471}" dt="2019-07-18T20:01:32.952" v="201" actId="20577"/>
        <pc:sldMkLst>
          <pc:docMk/>
          <pc:sldMk cId="3617126202" sldId="261"/>
        </pc:sldMkLst>
        <pc:spChg chg="mod">
          <ac:chgData name="Alan Soloway" userId="0fba1a10-d962-45e3-b40e-c1d035eec118" providerId="ADAL" clId="{02F6925F-ACA3-469F-B3FE-58D9C4003471}" dt="2019-07-18T20:01:32.952" v="201" actId="20577"/>
          <ac:spMkLst>
            <pc:docMk/>
            <pc:sldMk cId="3617126202" sldId="261"/>
            <ac:spMk id="7" creationId="{38AA7A76-8CBE-4D41-94F0-C3F241120668}"/>
          </ac:spMkLst>
        </pc:spChg>
        <pc:graphicFrameChg chg="mod modGraphic">
          <ac:chgData name="Alan Soloway" userId="0fba1a10-d962-45e3-b40e-c1d035eec118" providerId="ADAL" clId="{02F6925F-ACA3-469F-B3FE-58D9C4003471}" dt="2019-07-18T19:59:08.286" v="137"/>
          <ac:graphicFrameMkLst>
            <pc:docMk/>
            <pc:sldMk cId="3617126202" sldId="261"/>
            <ac:graphicFrameMk id="6" creationId="{E204EE59-DE07-4FE3-B02C-98A8C6ECD6C4}"/>
          </ac:graphicFrameMkLst>
        </pc:graphicFrameChg>
      </pc:sldChg>
      <pc:sldChg chg="modSp add">
        <pc:chgData name="Alan Soloway" userId="0fba1a10-d962-45e3-b40e-c1d035eec118" providerId="ADAL" clId="{02F6925F-ACA3-469F-B3FE-58D9C4003471}" dt="2019-07-18T20:02:18.990" v="211"/>
        <pc:sldMkLst>
          <pc:docMk/>
          <pc:sldMk cId="3933347725" sldId="262"/>
        </pc:sldMkLst>
        <pc:spChg chg="mod">
          <ac:chgData name="Alan Soloway" userId="0fba1a10-d962-45e3-b40e-c1d035eec118" providerId="ADAL" clId="{02F6925F-ACA3-469F-B3FE-58D9C4003471}" dt="2019-07-18T20:01:55.774" v="206" actId="6549"/>
          <ac:spMkLst>
            <pc:docMk/>
            <pc:sldMk cId="3933347725" sldId="262"/>
            <ac:spMk id="7" creationId="{38AA7A76-8CBE-4D41-94F0-C3F241120668}"/>
          </ac:spMkLst>
        </pc:spChg>
        <pc:graphicFrameChg chg="mod modGraphic">
          <ac:chgData name="Alan Soloway" userId="0fba1a10-d962-45e3-b40e-c1d035eec118" providerId="ADAL" clId="{02F6925F-ACA3-469F-B3FE-58D9C4003471}" dt="2019-07-18T20:02:18.990" v="211"/>
          <ac:graphicFrameMkLst>
            <pc:docMk/>
            <pc:sldMk cId="3933347725" sldId="262"/>
            <ac:graphicFrameMk id="6" creationId="{E204EE59-DE07-4FE3-B02C-98A8C6ECD6C4}"/>
          </ac:graphicFrameMkLst>
        </pc:graphicFrameChg>
      </pc:sldChg>
      <pc:sldChg chg="modSp add">
        <pc:chgData name="Alan Soloway" userId="0fba1a10-d962-45e3-b40e-c1d035eec118" providerId="ADAL" clId="{02F6925F-ACA3-469F-B3FE-58D9C4003471}" dt="2019-07-18T21:11:57.652" v="378" actId="20577"/>
        <pc:sldMkLst>
          <pc:docMk/>
          <pc:sldMk cId="1901839197" sldId="263"/>
        </pc:sldMkLst>
        <pc:spChg chg="mod">
          <ac:chgData name="Alan Soloway" userId="0fba1a10-d962-45e3-b40e-c1d035eec118" providerId="ADAL" clId="{02F6925F-ACA3-469F-B3FE-58D9C4003471}" dt="2019-07-18T20:23:20.223" v="217" actId="6549"/>
          <ac:spMkLst>
            <pc:docMk/>
            <pc:sldMk cId="1901839197" sldId="263"/>
            <ac:spMk id="7" creationId="{38AA7A76-8CBE-4D41-94F0-C3F241120668}"/>
          </ac:spMkLst>
        </pc:spChg>
        <pc:graphicFrameChg chg="mod modGraphic">
          <ac:chgData name="Alan Soloway" userId="0fba1a10-d962-45e3-b40e-c1d035eec118" providerId="ADAL" clId="{02F6925F-ACA3-469F-B3FE-58D9C4003471}" dt="2019-07-18T21:11:57.652" v="378" actId="20577"/>
          <ac:graphicFrameMkLst>
            <pc:docMk/>
            <pc:sldMk cId="1901839197" sldId="263"/>
            <ac:graphicFrameMk id="6" creationId="{E204EE59-DE07-4FE3-B02C-98A8C6ECD6C4}"/>
          </ac:graphicFrameMkLst>
        </pc:graphicFrameChg>
      </pc:sldChg>
      <pc:sldChg chg="modSp add">
        <pc:chgData name="Alan Soloway" userId="0fba1a10-d962-45e3-b40e-c1d035eec118" providerId="ADAL" clId="{02F6925F-ACA3-469F-B3FE-58D9C4003471}" dt="2019-07-18T20:24:55.809" v="238"/>
        <pc:sldMkLst>
          <pc:docMk/>
          <pc:sldMk cId="2626706394" sldId="264"/>
        </pc:sldMkLst>
        <pc:spChg chg="mod">
          <ac:chgData name="Alan Soloway" userId="0fba1a10-d962-45e3-b40e-c1d035eec118" providerId="ADAL" clId="{02F6925F-ACA3-469F-B3FE-58D9C4003471}" dt="2019-07-18T20:24:31.242" v="231" actId="6549"/>
          <ac:spMkLst>
            <pc:docMk/>
            <pc:sldMk cId="2626706394" sldId="264"/>
            <ac:spMk id="7" creationId="{38AA7A76-8CBE-4D41-94F0-C3F241120668}"/>
          </ac:spMkLst>
        </pc:spChg>
        <pc:graphicFrameChg chg="mod modGraphic">
          <ac:chgData name="Alan Soloway" userId="0fba1a10-d962-45e3-b40e-c1d035eec118" providerId="ADAL" clId="{02F6925F-ACA3-469F-B3FE-58D9C4003471}" dt="2019-07-18T20:24:55.809" v="238"/>
          <ac:graphicFrameMkLst>
            <pc:docMk/>
            <pc:sldMk cId="2626706394" sldId="264"/>
            <ac:graphicFrameMk id="6" creationId="{E204EE59-DE07-4FE3-B02C-98A8C6ECD6C4}"/>
          </ac:graphicFrameMkLst>
        </pc:graphicFrameChg>
      </pc:sldChg>
      <pc:sldChg chg="modSp add">
        <pc:chgData name="Alan Soloway" userId="0fba1a10-d962-45e3-b40e-c1d035eec118" providerId="ADAL" clId="{02F6925F-ACA3-469F-B3FE-58D9C4003471}" dt="2019-07-18T20:25:39.306" v="244"/>
        <pc:sldMkLst>
          <pc:docMk/>
          <pc:sldMk cId="2574929122" sldId="265"/>
        </pc:sldMkLst>
        <pc:spChg chg="mod">
          <ac:chgData name="Alan Soloway" userId="0fba1a10-d962-45e3-b40e-c1d035eec118" providerId="ADAL" clId="{02F6925F-ACA3-469F-B3FE-58D9C4003471}" dt="2019-07-18T20:25:16.690" v="240" actId="6549"/>
          <ac:spMkLst>
            <pc:docMk/>
            <pc:sldMk cId="2574929122" sldId="265"/>
            <ac:spMk id="7" creationId="{38AA7A76-8CBE-4D41-94F0-C3F241120668}"/>
          </ac:spMkLst>
        </pc:spChg>
        <pc:graphicFrameChg chg="mod modGraphic">
          <ac:chgData name="Alan Soloway" userId="0fba1a10-d962-45e3-b40e-c1d035eec118" providerId="ADAL" clId="{02F6925F-ACA3-469F-B3FE-58D9C4003471}" dt="2019-07-18T20:25:39.306" v="244"/>
          <ac:graphicFrameMkLst>
            <pc:docMk/>
            <pc:sldMk cId="2574929122" sldId="265"/>
            <ac:graphicFrameMk id="6" creationId="{E204EE59-DE07-4FE3-B02C-98A8C6ECD6C4}"/>
          </ac:graphicFrameMkLst>
        </pc:graphicFrameChg>
      </pc:sldChg>
      <pc:sldChg chg="modSp add">
        <pc:chgData name="Alan Soloway" userId="0fba1a10-d962-45e3-b40e-c1d035eec118" providerId="ADAL" clId="{02F6925F-ACA3-469F-B3FE-58D9C4003471}" dt="2019-07-18T20:26:30.997" v="252" actId="108"/>
        <pc:sldMkLst>
          <pc:docMk/>
          <pc:sldMk cId="3273486371" sldId="266"/>
        </pc:sldMkLst>
        <pc:spChg chg="mod">
          <ac:chgData name="Alan Soloway" userId="0fba1a10-d962-45e3-b40e-c1d035eec118" providerId="ADAL" clId="{02F6925F-ACA3-469F-B3FE-58D9C4003471}" dt="2019-07-18T20:26:05.996" v="246" actId="6549"/>
          <ac:spMkLst>
            <pc:docMk/>
            <pc:sldMk cId="3273486371" sldId="266"/>
            <ac:spMk id="7" creationId="{38AA7A76-8CBE-4D41-94F0-C3F241120668}"/>
          </ac:spMkLst>
        </pc:spChg>
        <pc:graphicFrameChg chg="mod modGraphic">
          <ac:chgData name="Alan Soloway" userId="0fba1a10-d962-45e3-b40e-c1d035eec118" providerId="ADAL" clId="{02F6925F-ACA3-469F-B3FE-58D9C4003471}" dt="2019-07-18T20:26:30.997" v="252" actId="108"/>
          <ac:graphicFrameMkLst>
            <pc:docMk/>
            <pc:sldMk cId="3273486371" sldId="266"/>
            <ac:graphicFrameMk id="6" creationId="{E204EE59-DE07-4FE3-B02C-98A8C6ECD6C4}"/>
          </ac:graphicFrameMkLst>
        </pc:graphicFrameChg>
      </pc:sldChg>
      <pc:sldChg chg="modSp add">
        <pc:chgData name="Alan Soloway" userId="0fba1a10-d962-45e3-b40e-c1d035eec118" providerId="ADAL" clId="{02F6925F-ACA3-469F-B3FE-58D9C4003471}" dt="2019-07-18T20:27:24.036" v="258"/>
        <pc:sldMkLst>
          <pc:docMk/>
          <pc:sldMk cId="269565958" sldId="267"/>
        </pc:sldMkLst>
        <pc:spChg chg="mod">
          <ac:chgData name="Alan Soloway" userId="0fba1a10-d962-45e3-b40e-c1d035eec118" providerId="ADAL" clId="{02F6925F-ACA3-469F-B3FE-58D9C4003471}" dt="2019-07-18T20:27:06.398" v="254" actId="6549"/>
          <ac:spMkLst>
            <pc:docMk/>
            <pc:sldMk cId="269565958" sldId="267"/>
            <ac:spMk id="7" creationId="{38AA7A76-8CBE-4D41-94F0-C3F241120668}"/>
          </ac:spMkLst>
        </pc:spChg>
        <pc:graphicFrameChg chg="mod modGraphic">
          <ac:chgData name="Alan Soloway" userId="0fba1a10-d962-45e3-b40e-c1d035eec118" providerId="ADAL" clId="{02F6925F-ACA3-469F-B3FE-58D9C4003471}" dt="2019-07-18T20:27:24.036" v="258"/>
          <ac:graphicFrameMkLst>
            <pc:docMk/>
            <pc:sldMk cId="269565958" sldId="267"/>
            <ac:graphicFrameMk id="6" creationId="{E204EE59-DE07-4FE3-B02C-98A8C6ECD6C4}"/>
          </ac:graphicFrameMkLst>
        </pc:graphicFrameChg>
      </pc:sldChg>
      <pc:sldChg chg="modSp add">
        <pc:chgData name="Alan Soloway" userId="0fba1a10-d962-45e3-b40e-c1d035eec118" providerId="ADAL" clId="{02F6925F-ACA3-469F-B3FE-58D9C4003471}" dt="2019-07-18T20:28:15.491" v="269"/>
        <pc:sldMkLst>
          <pc:docMk/>
          <pc:sldMk cId="2140152091" sldId="268"/>
        </pc:sldMkLst>
        <pc:spChg chg="mod">
          <ac:chgData name="Alan Soloway" userId="0fba1a10-d962-45e3-b40e-c1d035eec118" providerId="ADAL" clId="{02F6925F-ACA3-469F-B3FE-58D9C4003471}" dt="2019-07-18T20:27:55.991" v="264" actId="6549"/>
          <ac:spMkLst>
            <pc:docMk/>
            <pc:sldMk cId="2140152091" sldId="268"/>
            <ac:spMk id="7" creationId="{38AA7A76-8CBE-4D41-94F0-C3F241120668}"/>
          </ac:spMkLst>
        </pc:spChg>
        <pc:graphicFrameChg chg="mod modGraphic">
          <ac:chgData name="Alan Soloway" userId="0fba1a10-d962-45e3-b40e-c1d035eec118" providerId="ADAL" clId="{02F6925F-ACA3-469F-B3FE-58D9C4003471}" dt="2019-07-18T20:28:15.491" v="269"/>
          <ac:graphicFrameMkLst>
            <pc:docMk/>
            <pc:sldMk cId="2140152091" sldId="268"/>
            <ac:graphicFrameMk id="6" creationId="{E204EE59-DE07-4FE3-B02C-98A8C6ECD6C4}"/>
          </ac:graphicFrameMkLst>
        </pc:graphicFrameChg>
      </pc:sldChg>
      <pc:sldChg chg="modSp add">
        <pc:chgData name="Alan Soloway" userId="0fba1a10-d962-45e3-b40e-c1d035eec118" providerId="ADAL" clId="{02F6925F-ACA3-469F-B3FE-58D9C4003471}" dt="2019-07-18T20:28:56.791" v="277"/>
        <pc:sldMkLst>
          <pc:docMk/>
          <pc:sldMk cId="3978811193" sldId="269"/>
        </pc:sldMkLst>
        <pc:spChg chg="mod">
          <ac:chgData name="Alan Soloway" userId="0fba1a10-d962-45e3-b40e-c1d035eec118" providerId="ADAL" clId="{02F6925F-ACA3-469F-B3FE-58D9C4003471}" dt="2019-07-18T20:28:35.777" v="271" actId="6549"/>
          <ac:spMkLst>
            <pc:docMk/>
            <pc:sldMk cId="3978811193" sldId="269"/>
            <ac:spMk id="7" creationId="{38AA7A76-8CBE-4D41-94F0-C3F241120668}"/>
          </ac:spMkLst>
        </pc:spChg>
        <pc:graphicFrameChg chg="mod modGraphic">
          <ac:chgData name="Alan Soloway" userId="0fba1a10-d962-45e3-b40e-c1d035eec118" providerId="ADAL" clId="{02F6925F-ACA3-469F-B3FE-58D9C4003471}" dt="2019-07-18T20:28:56.791" v="277"/>
          <ac:graphicFrameMkLst>
            <pc:docMk/>
            <pc:sldMk cId="3978811193" sldId="269"/>
            <ac:graphicFrameMk id="6" creationId="{E204EE59-DE07-4FE3-B02C-98A8C6ECD6C4}"/>
          </ac:graphicFrameMkLst>
        </pc:graphicFrameChg>
      </pc:sldChg>
      <pc:sldChg chg="modSp add">
        <pc:chgData name="Alan Soloway" userId="0fba1a10-d962-45e3-b40e-c1d035eec118" providerId="ADAL" clId="{02F6925F-ACA3-469F-B3FE-58D9C4003471}" dt="2019-07-18T20:29:58.876" v="287"/>
        <pc:sldMkLst>
          <pc:docMk/>
          <pc:sldMk cId="480253957" sldId="270"/>
        </pc:sldMkLst>
        <pc:spChg chg="mod">
          <ac:chgData name="Alan Soloway" userId="0fba1a10-d962-45e3-b40e-c1d035eec118" providerId="ADAL" clId="{02F6925F-ACA3-469F-B3FE-58D9C4003471}" dt="2019-07-18T20:29:41.024" v="283" actId="6549"/>
          <ac:spMkLst>
            <pc:docMk/>
            <pc:sldMk cId="480253957" sldId="270"/>
            <ac:spMk id="7" creationId="{38AA7A76-8CBE-4D41-94F0-C3F241120668}"/>
          </ac:spMkLst>
        </pc:spChg>
        <pc:graphicFrameChg chg="mod modGraphic">
          <ac:chgData name="Alan Soloway" userId="0fba1a10-d962-45e3-b40e-c1d035eec118" providerId="ADAL" clId="{02F6925F-ACA3-469F-B3FE-58D9C4003471}" dt="2019-07-18T20:29:58.876" v="287"/>
          <ac:graphicFrameMkLst>
            <pc:docMk/>
            <pc:sldMk cId="480253957" sldId="270"/>
            <ac:graphicFrameMk id="6" creationId="{E204EE59-DE07-4FE3-B02C-98A8C6ECD6C4}"/>
          </ac:graphicFrameMkLst>
        </pc:graphicFrameChg>
      </pc:sldChg>
      <pc:sldChg chg="add del">
        <pc:chgData name="Alan Soloway" userId="0fba1a10-d962-45e3-b40e-c1d035eec118" providerId="ADAL" clId="{02F6925F-ACA3-469F-B3FE-58D9C4003471}" dt="2019-07-18T20:32:40.319" v="288" actId="2696"/>
        <pc:sldMkLst>
          <pc:docMk/>
          <pc:sldMk cId="3262832391" sldId="271"/>
        </pc:sldMkLst>
      </pc:sldChg>
      <pc:sldChg chg="add del">
        <pc:chgData name="Alan Soloway" userId="0fba1a10-d962-45e3-b40e-c1d035eec118" providerId="ADAL" clId="{02F6925F-ACA3-469F-B3FE-58D9C4003471}" dt="2019-07-18T20:32:40.331" v="289" actId="2696"/>
        <pc:sldMkLst>
          <pc:docMk/>
          <pc:sldMk cId="2260360580"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529A-73D0-40D3-A699-05A60AAB4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A4B0CA-D86B-4BD8-A453-164824184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C38E6F-BDD9-49F2-B2E8-146F4E03CF8C}"/>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5" name="Footer Placeholder 4">
            <a:extLst>
              <a:ext uri="{FF2B5EF4-FFF2-40B4-BE49-F238E27FC236}">
                <a16:creationId xmlns:a16="http://schemas.microsoft.com/office/drawing/2014/main" id="{EED75CD6-1CD9-4F83-9971-23DC3E8A3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025D7-C50D-4CDD-A7C7-49CD2C66187E}"/>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13215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8836-9A56-44B3-B687-7C5875E7F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382CB-8B35-4BD5-962D-E56D8B7419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24377-DC48-4F48-83A9-1F2976129BC5}"/>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5" name="Footer Placeholder 4">
            <a:extLst>
              <a:ext uri="{FF2B5EF4-FFF2-40B4-BE49-F238E27FC236}">
                <a16:creationId xmlns:a16="http://schemas.microsoft.com/office/drawing/2014/main" id="{8B7B205C-98A2-497C-826E-580BADC5E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B5E83-5991-4307-A622-23BFB790623B}"/>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319060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931AC-E8A6-47A0-BD1F-98BFDFA0F7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354C4-C150-40A0-B659-7CF4C860AB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D7155-0415-47E2-8EF7-FCE5C2423498}"/>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5" name="Footer Placeholder 4">
            <a:extLst>
              <a:ext uri="{FF2B5EF4-FFF2-40B4-BE49-F238E27FC236}">
                <a16:creationId xmlns:a16="http://schemas.microsoft.com/office/drawing/2014/main" id="{EF912E8A-B630-4D55-936E-016C1079F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54D48-6025-4049-A8C1-4DAB97A52485}"/>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175709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1DAC-BA33-4B31-A6A5-8F42BA4A6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21CCD-A16A-45F5-8795-28D40C1A69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C1BB6-350F-4534-8C98-BAE8D9340556}"/>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5" name="Footer Placeholder 4">
            <a:extLst>
              <a:ext uri="{FF2B5EF4-FFF2-40B4-BE49-F238E27FC236}">
                <a16:creationId xmlns:a16="http://schemas.microsoft.com/office/drawing/2014/main" id="{E6C4B4EB-0BAA-4698-BBB4-9D6AAAE02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2EA66-9705-4435-9C2C-3C9A9BCFA035}"/>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381853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3577-EFAB-41EA-B997-281EDF6DE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7B1C8-1829-46A3-8D4D-04A35F566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9A1569-1F29-4C1F-BEB2-481722125CE6}"/>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5" name="Footer Placeholder 4">
            <a:extLst>
              <a:ext uri="{FF2B5EF4-FFF2-40B4-BE49-F238E27FC236}">
                <a16:creationId xmlns:a16="http://schemas.microsoft.com/office/drawing/2014/main" id="{C5FB4354-494C-4FCB-98F5-AD2FEDBDF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A0F2D-D7B8-4D20-B79B-68AEF8B7CAE6}"/>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4311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D30D-A3A5-457F-9C20-1CB06BAC3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E108B-E426-4198-B39D-3B4AC61CBB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835A89-3B90-41D9-B9CE-CE82AAA9FF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0083B4-0501-4ECF-B295-D29700014691}"/>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6" name="Footer Placeholder 5">
            <a:extLst>
              <a:ext uri="{FF2B5EF4-FFF2-40B4-BE49-F238E27FC236}">
                <a16:creationId xmlns:a16="http://schemas.microsoft.com/office/drawing/2014/main" id="{47D24C76-D3FC-4D06-9A13-164A613AA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CCFAC-CAD0-4555-931A-28A48D8189F3}"/>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87394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56D4-6F00-4827-8D49-D13161E38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93F6E-A398-4A9A-989B-ADECD5B7D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99350E-11FC-4CD4-B7AD-DD37E6CB80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E86A0-EA06-4645-A86E-E7F5051DD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7F4DAB-3491-4792-B6E9-3E96492789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1ABD94-CF76-4FF3-8514-1124C52963A8}"/>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8" name="Footer Placeholder 7">
            <a:extLst>
              <a:ext uri="{FF2B5EF4-FFF2-40B4-BE49-F238E27FC236}">
                <a16:creationId xmlns:a16="http://schemas.microsoft.com/office/drawing/2014/main" id="{A3AAD9FB-EB64-4C0D-BB6E-5EC3555AF3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78E5B5-B3BA-4F94-98A7-27E75BB4BCB0}"/>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286602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6735-C797-49FF-AC91-FA3972BD5E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7D0F02-C2DA-4490-92CE-A5FECDE75ACF}"/>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4" name="Footer Placeholder 3">
            <a:extLst>
              <a:ext uri="{FF2B5EF4-FFF2-40B4-BE49-F238E27FC236}">
                <a16:creationId xmlns:a16="http://schemas.microsoft.com/office/drawing/2014/main" id="{82506612-1CA0-4455-8707-D690C6E80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CAA2FA-B071-4C66-9C68-CD5C9C4B7B27}"/>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281388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FC2B9-A21D-4CC7-BD02-D501813DDBF7}"/>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3" name="Footer Placeholder 2">
            <a:extLst>
              <a:ext uri="{FF2B5EF4-FFF2-40B4-BE49-F238E27FC236}">
                <a16:creationId xmlns:a16="http://schemas.microsoft.com/office/drawing/2014/main" id="{F4F16A9A-0578-4BC8-9AA4-6D619F52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6C79C-3620-474F-BACF-C056E91B9A9D}"/>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240158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FE27-0C93-42D3-8660-16F4CA2ED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7ACDA8-C8EF-4717-9B34-8EB21AE0E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6C14BB-9EE2-4D9A-B11E-2585E4A2A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5306A2-895F-422F-BD62-366C70B64EEF}"/>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6" name="Footer Placeholder 5">
            <a:extLst>
              <a:ext uri="{FF2B5EF4-FFF2-40B4-BE49-F238E27FC236}">
                <a16:creationId xmlns:a16="http://schemas.microsoft.com/office/drawing/2014/main" id="{1265ADF6-AEC4-47CF-8240-39C3F8EE7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0D89A-93AC-40FB-8874-4134A01C9C4D}"/>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6571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99AC-5B95-404A-90CF-AE9EB6516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DC4022-E4BC-4BA3-93B4-829607DE7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F1815E-C96C-4AE1-8DB2-051C8CF62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531913-D3B4-4DC8-8645-194ACDAD48C5}"/>
              </a:ext>
            </a:extLst>
          </p:cNvPr>
          <p:cNvSpPr>
            <a:spLocks noGrp="1"/>
          </p:cNvSpPr>
          <p:nvPr>
            <p:ph type="dt" sz="half" idx="10"/>
          </p:nvPr>
        </p:nvSpPr>
        <p:spPr/>
        <p:txBody>
          <a:bodyPr/>
          <a:lstStyle/>
          <a:p>
            <a:fld id="{832A068C-BB0D-4FB7-879B-5374C8530C63}" type="datetimeFigureOut">
              <a:rPr lang="en-US" smtClean="0"/>
              <a:t>19/07/18</a:t>
            </a:fld>
            <a:endParaRPr lang="en-US"/>
          </a:p>
        </p:txBody>
      </p:sp>
      <p:sp>
        <p:nvSpPr>
          <p:cNvPr id="6" name="Footer Placeholder 5">
            <a:extLst>
              <a:ext uri="{FF2B5EF4-FFF2-40B4-BE49-F238E27FC236}">
                <a16:creationId xmlns:a16="http://schemas.microsoft.com/office/drawing/2014/main" id="{D20BB0B9-1026-4C2D-A88F-1929C8558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BB0EA-886C-44EB-BF64-3DE0D6E406E8}"/>
              </a:ext>
            </a:extLst>
          </p:cNvPr>
          <p:cNvSpPr>
            <a:spLocks noGrp="1"/>
          </p:cNvSpPr>
          <p:nvPr>
            <p:ph type="sldNum" sz="quarter" idx="12"/>
          </p:nvPr>
        </p:nvSpPr>
        <p:spPr/>
        <p:txBody>
          <a:bodyPr/>
          <a:lstStyle/>
          <a:p>
            <a:fld id="{2EFC8993-E005-409E-A4A6-73FCDFBE9BE8}" type="slidenum">
              <a:rPr lang="en-US" smtClean="0"/>
              <a:t>‹#›</a:t>
            </a:fld>
            <a:endParaRPr lang="en-US"/>
          </a:p>
        </p:txBody>
      </p:sp>
    </p:spTree>
    <p:extLst>
      <p:ext uri="{BB962C8B-B14F-4D97-AF65-F5344CB8AC3E}">
        <p14:creationId xmlns:p14="http://schemas.microsoft.com/office/powerpoint/2010/main" val="404757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4C10F-B99B-4CC5-B997-438A748FD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5477B-F6EC-47A4-9C4E-ECD0D52272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722C6-CB4A-4A73-85FB-2F4112E75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A068C-BB0D-4FB7-879B-5374C8530C63}" type="datetimeFigureOut">
              <a:rPr lang="en-US" smtClean="0"/>
              <a:t>19/07/18</a:t>
            </a:fld>
            <a:endParaRPr lang="en-US"/>
          </a:p>
        </p:txBody>
      </p:sp>
      <p:sp>
        <p:nvSpPr>
          <p:cNvPr id="5" name="Footer Placeholder 4">
            <a:extLst>
              <a:ext uri="{FF2B5EF4-FFF2-40B4-BE49-F238E27FC236}">
                <a16:creationId xmlns:a16="http://schemas.microsoft.com/office/drawing/2014/main" id="{20D06BA8-2ADD-481B-92C6-1A6E0C95C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E97C2A-7FAA-4E0C-A041-0AA52878B3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C8993-E005-409E-A4A6-73FCDFBE9BE8}" type="slidenum">
              <a:rPr lang="en-US" smtClean="0"/>
              <a:t>‹#›</a:t>
            </a:fld>
            <a:endParaRPr lang="en-US"/>
          </a:p>
        </p:txBody>
      </p:sp>
    </p:spTree>
    <p:extLst>
      <p:ext uri="{BB962C8B-B14F-4D97-AF65-F5344CB8AC3E}">
        <p14:creationId xmlns:p14="http://schemas.microsoft.com/office/powerpoint/2010/main" val="2333364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openmobilealliance.org/release/LightweightM2M/V1_2-20190124-C/OMA-RD-LightweightM2M-V1_2-20190124-C.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7EAD-3705-4CAD-859E-159434CECAC4}"/>
              </a:ext>
            </a:extLst>
          </p:cNvPr>
          <p:cNvSpPr>
            <a:spLocks noGrp="1"/>
          </p:cNvSpPr>
          <p:nvPr>
            <p:ph type="ctrTitle"/>
          </p:nvPr>
        </p:nvSpPr>
        <p:spPr/>
        <p:txBody>
          <a:bodyPr/>
          <a:lstStyle/>
          <a:p>
            <a:r>
              <a:rPr lang="en-US" dirty="0"/>
              <a:t>LwM2M v1.2 Requirements</a:t>
            </a:r>
          </a:p>
        </p:txBody>
      </p:sp>
      <p:sp>
        <p:nvSpPr>
          <p:cNvPr id="3" name="Subtitle 2">
            <a:extLst>
              <a:ext uri="{FF2B5EF4-FFF2-40B4-BE49-F238E27FC236}">
                <a16:creationId xmlns:a16="http://schemas.microsoft.com/office/drawing/2014/main" id="{35EBBB03-CE3F-4EBE-870F-84523ABFACEF}"/>
              </a:ext>
            </a:extLst>
          </p:cNvPr>
          <p:cNvSpPr>
            <a:spLocks noGrp="1"/>
          </p:cNvSpPr>
          <p:nvPr>
            <p:ph type="subTitle" idx="1"/>
          </p:nvPr>
        </p:nvSpPr>
        <p:spPr/>
        <p:txBody>
          <a:bodyPr/>
          <a:lstStyle/>
          <a:p>
            <a:r>
              <a:rPr lang="en-US" dirty="0">
                <a:hlinkClick r:id="rId2"/>
              </a:rPr>
              <a:t>http://openmobilealliance.org/release/LightweightM2M/V1_2-20190124-C/OMA-RD-LightweightM2M-V1_2-20190124-C.pdf</a:t>
            </a:r>
            <a:endParaRPr lang="en-US" dirty="0"/>
          </a:p>
        </p:txBody>
      </p:sp>
    </p:spTree>
    <p:extLst>
      <p:ext uri="{BB962C8B-B14F-4D97-AF65-F5344CB8AC3E}">
        <p14:creationId xmlns:p14="http://schemas.microsoft.com/office/powerpoint/2010/main" val="3142813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3455549180"/>
              </p:ext>
            </p:extLst>
          </p:nvPr>
        </p:nvGraphicFramePr>
        <p:xfrm>
          <a:off x="702734" y="1176867"/>
          <a:ext cx="10862734" cy="1559342"/>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LwM2M-REG-01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The LWM2M enabler SHALL allow LWM2M client to determine which LWM2M server(s) to register to when multiple LWM2M server accounts are configured.</a:t>
                      </a:r>
                      <a:endParaRPr lang="en-US" sz="2000" kern="120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LwM2M-REG-02</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LWM2M enabler SHALL allow configuration of LWM2M client to determine which LWM2M server(s) to register to.</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Registration Interface</a:t>
            </a:r>
            <a:endParaRPr lang="en-US" sz="3200" dirty="0"/>
          </a:p>
        </p:txBody>
      </p:sp>
    </p:spTree>
    <p:extLst>
      <p:ext uri="{BB962C8B-B14F-4D97-AF65-F5344CB8AC3E}">
        <p14:creationId xmlns:p14="http://schemas.microsoft.com/office/powerpoint/2010/main" val="257492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148977223"/>
              </p:ext>
            </p:extLst>
          </p:nvPr>
        </p:nvGraphicFramePr>
        <p:xfrm>
          <a:off x="702734" y="1176867"/>
          <a:ext cx="10862734" cy="2473742"/>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LwM2M-Opt-01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LWM2M enabler SHALL provide methods to optimize bootstrap sequence and payload(s) delivered during bootstrapping.</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LwM2M-Opt-02</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LWM2M enabler SHALL provide methods to optimize registration sequence and payload(s) delivered during registration.</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r h="708792">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LwM2M-TRAN-BIND-05</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client SHALL assume that the server supports UDP binding even if the server does not include UDP (“U”) in the binding resource (Resource 7) of the LwM2M server object (Object 1).</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1213232364"/>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US" sz="3200" dirty="0">
                <a:latin typeface="Times New Roman" panose="02020603050405020304" pitchFamily="18" charset="0"/>
                <a:ea typeface="SimSun" panose="02010600030101010101" pitchFamily="2" charset="-122"/>
              </a:rPr>
              <a:t>Bootstrap and Registration Optimizations</a:t>
            </a:r>
            <a:endParaRPr lang="en-US" sz="3200" dirty="0"/>
          </a:p>
        </p:txBody>
      </p:sp>
    </p:spTree>
    <p:extLst>
      <p:ext uri="{BB962C8B-B14F-4D97-AF65-F5344CB8AC3E}">
        <p14:creationId xmlns:p14="http://schemas.microsoft.com/office/powerpoint/2010/main" val="327348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3778205153"/>
              </p:ext>
            </p:extLst>
          </p:nvPr>
        </p:nvGraphicFramePr>
        <p:xfrm>
          <a:off x="702734" y="1176867"/>
          <a:ext cx="10862734" cy="1559342"/>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LwM2M-RD-01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Lightweight M2M SHOULD allow to declaring the version of several Objects in a registration payload at once.</a:t>
                      </a:r>
                      <a:endParaRPr lang="en-US" sz="2000" kern="120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LwM2M-RD-02</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Lightweight M2M DISCOVER Operation SHOULD include a way to limit the depth of the returned response.</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Registration and Discovery</a:t>
            </a:r>
            <a:endParaRPr lang="en-US" sz="3200" dirty="0"/>
          </a:p>
        </p:txBody>
      </p:sp>
    </p:spTree>
    <p:extLst>
      <p:ext uri="{BB962C8B-B14F-4D97-AF65-F5344CB8AC3E}">
        <p14:creationId xmlns:p14="http://schemas.microsoft.com/office/powerpoint/2010/main" val="26956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2437865613"/>
              </p:ext>
            </p:extLst>
          </p:nvPr>
        </p:nvGraphicFramePr>
        <p:xfrm>
          <a:off x="702734" y="1176867"/>
          <a:ext cx="10862734" cy="1623192"/>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0"/>
                        </a:spcBef>
                        <a:spcAft>
                          <a:spcPts val="200"/>
                        </a:spcAft>
                      </a:pPr>
                      <a:r>
                        <a:rPr lang="en-GB" sz="2000" kern="1200" dirty="0">
                          <a:solidFill>
                            <a:schemeClr val="dk1"/>
                          </a:solidFill>
                          <a:effectLst/>
                          <a:latin typeface="+mn-lt"/>
                          <a:ea typeface="SimSun" panose="02010600030101010101" pitchFamily="2" charset="-122"/>
                          <a:cs typeface="+mn-cs"/>
                        </a:rPr>
                        <a:t>LwM2M-BOOT-PROV-01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bootstrap process SHALL be able to initialize the Security object (Object 0) and LwM2M server objects (Object 1) from multiple sources including from the factory provisioning, smart card and network.</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LwM2M-BOOT-PROV-02</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Access Control on a per source basis SHALL be enabled on the Security object (Object 0) and LwM2M server objects (Object 1).</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Bootstrap Clarifications</a:t>
            </a:r>
            <a:endParaRPr lang="en-US" sz="3200" dirty="0"/>
          </a:p>
        </p:txBody>
      </p:sp>
    </p:spTree>
    <p:extLst>
      <p:ext uri="{BB962C8B-B14F-4D97-AF65-F5344CB8AC3E}">
        <p14:creationId xmlns:p14="http://schemas.microsoft.com/office/powerpoint/2010/main" val="214015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1633151016"/>
              </p:ext>
            </p:extLst>
          </p:nvPr>
        </p:nvGraphicFramePr>
        <p:xfrm>
          <a:off x="702734" y="1176867"/>
          <a:ext cx="10862734" cy="2976926"/>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LwM2M-VER-01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The client and server SHALL be able to negotiate the version of the enabler to be used during the bootstrap process.</a:t>
                      </a:r>
                      <a:endParaRPr lang="en-US" sz="2000" kern="120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LwM2M-VER-02</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client and server SHALL be able to negotiate the version of the enabler to be used for LwM2M server communications.</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LwM2M-VER-03</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A LwM2M server SHALL be backward compatible with LwM2M clients using the same major version of the enabler.</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1213232364"/>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LwM2M-VER-04</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A LwM2M client SHALL be backward compatible with LwM2M servers using the same major version of the enabler.</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187944685"/>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Version Negotiation</a:t>
            </a:r>
            <a:endParaRPr lang="en-US" sz="3200" dirty="0"/>
          </a:p>
        </p:txBody>
      </p:sp>
    </p:spTree>
    <p:extLst>
      <p:ext uri="{BB962C8B-B14F-4D97-AF65-F5344CB8AC3E}">
        <p14:creationId xmlns:p14="http://schemas.microsoft.com/office/powerpoint/2010/main" val="397881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740960927"/>
              </p:ext>
            </p:extLst>
          </p:nvPr>
        </p:nvGraphicFramePr>
        <p:xfrm>
          <a:off x="702734" y="1176867"/>
          <a:ext cx="10862734" cy="1559342"/>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r>
                        <a:rPr lang="fi-FI" sz="2000" kern="1200" dirty="0">
                          <a:solidFill>
                            <a:schemeClr val="dk1"/>
                          </a:solidFill>
                          <a:effectLst/>
                          <a:latin typeface="+mn-lt"/>
                          <a:ea typeface="SimSun" panose="02010600030101010101" pitchFamily="2" charset="-122"/>
                          <a:cs typeface="+mn-cs"/>
                        </a:rPr>
                        <a:t>LwM2M-Trans-01 </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The LWM2M enabler SHALL support MQTT.</a:t>
                      </a:r>
                      <a:endParaRPr lang="en-US" sz="2000" kern="120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r>
                        <a:rPr lang="fi-FI" sz="2000" kern="1200">
                          <a:solidFill>
                            <a:schemeClr val="dk1"/>
                          </a:solidFill>
                          <a:effectLst/>
                          <a:latin typeface="+mn-lt"/>
                          <a:ea typeface="SimSun" panose="02010600030101010101" pitchFamily="2" charset="-122"/>
                          <a:cs typeface="+mn-cs"/>
                        </a:rPr>
                        <a:t>LwM2M-Trans-02</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LWM2M enabler SHALL support HTTP/1.x</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US" sz="3200" dirty="0">
                <a:latin typeface="Times New Roman" panose="02020603050405020304" pitchFamily="18" charset="0"/>
                <a:ea typeface="SimSun" panose="02010600030101010101" pitchFamily="2" charset="-122"/>
              </a:rPr>
              <a:t>Transports</a:t>
            </a:r>
            <a:endParaRPr lang="en-US" sz="3200" dirty="0"/>
          </a:p>
        </p:txBody>
      </p:sp>
    </p:spTree>
    <p:extLst>
      <p:ext uri="{BB962C8B-B14F-4D97-AF65-F5344CB8AC3E}">
        <p14:creationId xmlns:p14="http://schemas.microsoft.com/office/powerpoint/2010/main" val="48025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2379187194"/>
              </p:ext>
            </p:extLst>
          </p:nvPr>
        </p:nvGraphicFramePr>
        <p:xfrm>
          <a:off x="702734" y="1176867"/>
          <a:ext cx="10862734" cy="3683000"/>
        </p:xfrm>
        <a:graphic>
          <a:graphicData uri="http://schemas.openxmlformats.org/drawingml/2006/table">
            <a:tbl>
              <a:tblPr>
                <a:tableStyleId>{5C22544A-7EE6-4342-B048-85BDC9FD1C3A}</a:tableStyleId>
              </a:tblPr>
              <a:tblGrid>
                <a:gridCol w="1557866">
                  <a:extLst>
                    <a:ext uri="{9D8B030D-6E8A-4147-A177-3AD203B41FA5}">
                      <a16:colId xmlns:a16="http://schemas.microsoft.com/office/drawing/2014/main" val="1031023718"/>
                    </a:ext>
                  </a:extLst>
                </a:gridCol>
                <a:gridCol w="9304868">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dirty="0">
                          <a:effectLst/>
                        </a:rPr>
                        <a:t>Sw-Mgmt-02</a:t>
                      </a:r>
                      <a:endParaRPr lang="en-US" sz="2000" dirty="0">
                        <a:effectLst/>
                        <a:latin typeface="Times New Roman" panose="02020603050405020304" pitchFamily="18" charset="0"/>
                        <a:ea typeface="SimSun" panose="02010600030101010101" pitchFamily="2" charset="-122"/>
                      </a:endParaRPr>
                    </a:p>
                  </a:txBody>
                  <a:tcPr marL="49782" marR="49782" marT="0" marB="0"/>
                </a:tc>
                <a:tc>
                  <a:txBody>
                    <a:bodyPr/>
                    <a:lstStyle/>
                    <a:p>
                      <a:pPr marL="0" marR="0">
                        <a:spcBef>
                          <a:spcPts val="100"/>
                        </a:spcBef>
                        <a:spcAft>
                          <a:spcPts val="100"/>
                        </a:spcAft>
                      </a:pPr>
                      <a:r>
                        <a:rPr lang="en-GB" sz="2000" dirty="0">
                          <a:effectLst/>
                        </a:rPr>
                        <a:t>The </a:t>
                      </a:r>
                      <a:r>
                        <a:rPr lang="en-GB" sz="2000" dirty="0" err="1">
                          <a:effectLst/>
                        </a:rPr>
                        <a:t>SwMgmt</a:t>
                      </a:r>
                      <a:r>
                        <a:rPr lang="en-GB" sz="2000" dirty="0">
                          <a:effectLst/>
                        </a:rPr>
                        <a:t> Enabler SHALL create standardized mechanisms for manifest of the upgrade process</a:t>
                      </a:r>
                    </a:p>
                    <a:p>
                      <a:pPr marL="0" marR="0">
                        <a:spcBef>
                          <a:spcPts val="100"/>
                        </a:spcBef>
                        <a:spcAft>
                          <a:spcPts val="100"/>
                        </a:spcAft>
                      </a:pPr>
                      <a:r>
                        <a:rPr lang="en-GB" sz="2000" dirty="0">
                          <a:effectLst/>
                        </a:rPr>
                        <a:t>&lt;This is referring to the use of IETF SUIT manifest&gt;</a:t>
                      </a:r>
                    </a:p>
                  </a:txBody>
                  <a:tcPr marL="49782" marR="49782"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dirty="0">
                          <a:effectLst/>
                        </a:rPr>
                        <a:t>Gw-Enab-01</a:t>
                      </a:r>
                      <a:endParaRPr lang="en-US" sz="2000" dirty="0">
                        <a:effectLst/>
                        <a:latin typeface="Times New Roman" panose="02020603050405020304" pitchFamily="18" charset="0"/>
                        <a:ea typeface="SimSun" panose="02010600030101010101" pitchFamily="2" charset="-122"/>
                      </a:endParaRPr>
                    </a:p>
                  </a:txBody>
                  <a:tcPr marL="49782" marR="49782" marT="0" marB="0"/>
                </a:tc>
                <a:tc>
                  <a:txBody>
                    <a:bodyPr/>
                    <a:lstStyle/>
                    <a:p>
                      <a:pPr marL="0" marR="0">
                        <a:spcBef>
                          <a:spcPts val="100"/>
                        </a:spcBef>
                        <a:spcAft>
                          <a:spcPts val="100"/>
                        </a:spcAft>
                      </a:pPr>
                      <a:r>
                        <a:rPr lang="en-GB" sz="2000" dirty="0">
                          <a:effectLst/>
                        </a:rPr>
                        <a:t>The LwM2M Enabler and LwM2M Gateway Enabler SHALL provide abilities to manage the end device through transparent mode, whereby LwM2M Gateway is pass through for commands on either direction</a:t>
                      </a:r>
                      <a:endParaRPr lang="en-US" sz="2000" dirty="0">
                        <a:effectLst/>
                        <a:latin typeface="Times New Roman" panose="02020603050405020304" pitchFamily="18" charset="0"/>
                        <a:ea typeface="SimSun" panose="02010600030101010101" pitchFamily="2" charset="-122"/>
                      </a:endParaRPr>
                    </a:p>
                  </a:txBody>
                  <a:tcPr marL="49782" marR="49782" marT="0" marB="0"/>
                </a:tc>
                <a:extLst>
                  <a:ext uri="{0D108BD9-81ED-4DB2-BD59-A6C34878D82A}">
                    <a16:rowId xmlns:a16="http://schemas.microsoft.com/office/drawing/2014/main" val="204539112"/>
                  </a:ext>
                </a:extLst>
              </a:tr>
              <a:tr h="708792">
                <a:tc>
                  <a:txBody>
                    <a:bodyPr/>
                    <a:lstStyle/>
                    <a:p>
                      <a:pPr marL="0" marR="0">
                        <a:spcBef>
                          <a:spcPts val="100"/>
                        </a:spcBef>
                        <a:spcAft>
                          <a:spcPts val="100"/>
                        </a:spcAft>
                      </a:pPr>
                      <a:r>
                        <a:rPr lang="en-GB" sz="2000" dirty="0">
                          <a:effectLst/>
                        </a:rPr>
                        <a:t>Gw-Enab-02</a:t>
                      </a:r>
                      <a:endParaRPr lang="en-US" sz="2000" dirty="0">
                        <a:effectLst/>
                        <a:latin typeface="Times New Roman" panose="02020603050405020304" pitchFamily="18" charset="0"/>
                        <a:ea typeface="SimSun" panose="02010600030101010101" pitchFamily="2" charset="-122"/>
                      </a:endParaRPr>
                    </a:p>
                  </a:txBody>
                  <a:tcPr marL="49782" marR="49782" marT="0" marB="0"/>
                </a:tc>
                <a:tc>
                  <a:txBody>
                    <a:bodyPr/>
                    <a:lstStyle/>
                    <a:p>
                      <a:pPr marL="0" marR="0">
                        <a:spcBef>
                          <a:spcPts val="100"/>
                        </a:spcBef>
                        <a:spcAft>
                          <a:spcPts val="100"/>
                        </a:spcAft>
                      </a:pPr>
                      <a:r>
                        <a:rPr lang="en-GB" sz="2000">
                          <a:effectLst/>
                        </a:rPr>
                        <a:t>The LwM2M Enabler and LwM2M Gateway Enabler SHALL provide abilities to manage the end device through proxy mode, whereby LwM2M Gateway is acting as a LwM2M server on behalf of LwM2M server</a:t>
                      </a:r>
                      <a:endParaRPr lang="en-US" sz="2000">
                        <a:effectLst/>
                        <a:latin typeface="Times New Roman" panose="02020603050405020304" pitchFamily="18" charset="0"/>
                        <a:ea typeface="SimSun" panose="02010600030101010101" pitchFamily="2" charset="-122"/>
                      </a:endParaRPr>
                    </a:p>
                  </a:txBody>
                  <a:tcPr marL="49782" marR="49782" marT="0" marB="0"/>
                </a:tc>
                <a:extLst>
                  <a:ext uri="{0D108BD9-81ED-4DB2-BD59-A6C34878D82A}">
                    <a16:rowId xmlns:a16="http://schemas.microsoft.com/office/drawing/2014/main" val="3867650318"/>
                  </a:ext>
                </a:extLst>
              </a:tr>
              <a:tr h="708792">
                <a:tc>
                  <a:txBody>
                    <a:bodyPr/>
                    <a:lstStyle/>
                    <a:p>
                      <a:pPr marL="0" marR="0">
                        <a:spcBef>
                          <a:spcPts val="100"/>
                        </a:spcBef>
                        <a:spcAft>
                          <a:spcPts val="100"/>
                        </a:spcAft>
                      </a:pPr>
                      <a:r>
                        <a:rPr lang="en-GB" sz="2000" dirty="0">
                          <a:effectLst/>
                        </a:rPr>
                        <a:t>Gw-Enab-03</a:t>
                      </a:r>
                      <a:endParaRPr lang="en-US" sz="2000" dirty="0">
                        <a:effectLst/>
                        <a:latin typeface="Times New Roman" panose="02020603050405020304" pitchFamily="18" charset="0"/>
                        <a:ea typeface="SimSun" panose="02010600030101010101" pitchFamily="2" charset="-122"/>
                      </a:endParaRPr>
                    </a:p>
                  </a:txBody>
                  <a:tcPr marL="49782" marR="49782" marT="0" marB="0"/>
                </a:tc>
                <a:tc>
                  <a:txBody>
                    <a:bodyPr/>
                    <a:lstStyle/>
                    <a:p>
                      <a:pPr marL="0" marR="0">
                        <a:spcBef>
                          <a:spcPts val="100"/>
                        </a:spcBef>
                        <a:spcAft>
                          <a:spcPts val="100"/>
                        </a:spcAft>
                      </a:pPr>
                      <a:r>
                        <a:rPr lang="en-GB" sz="2000" dirty="0">
                          <a:effectLst/>
                        </a:rPr>
                        <a:t>The LwM2M Enabler and LwM2M Gateway Enabler SHALL provide abilities to manage the end device through adaptation mode, whereby LwM2M Gateway translates the different end device protocol as LwM2M towards the server and vice versa</a:t>
                      </a:r>
                      <a:endParaRPr lang="en-US" sz="2000" dirty="0">
                        <a:effectLst/>
                        <a:latin typeface="Times New Roman" panose="02020603050405020304" pitchFamily="18" charset="0"/>
                        <a:ea typeface="SimSun" panose="02010600030101010101" pitchFamily="2" charset="-122"/>
                      </a:endParaRPr>
                    </a:p>
                  </a:txBody>
                  <a:tcPr marL="49782" marR="49782" marT="0" marB="0"/>
                </a:tc>
                <a:extLst>
                  <a:ext uri="{0D108BD9-81ED-4DB2-BD59-A6C34878D82A}">
                    <a16:rowId xmlns:a16="http://schemas.microsoft.com/office/drawing/2014/main" val="1066575248"/>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High-Level Functional Requirements</a:t>
            </a:r>
            <a:endParaRPr lang="en-US" sz="3200" dirty="0"/>
          </a:p>
        </p:txBody>
      </p:sp>
    </p:spTree>
    <p:extLst>
      <p:ext uri="{BB962C8B-B14F-4D97-AF65-F5344CB8AC3E}">
        <p14:creationId xmlns:p14="http://schemas.microsoft.com/office/powerpoint/2010/main" val="171233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3353177538"/>
              </p:ext>
            </p:extLst>
          </p:nvPr>
        </p:nvGraphicFramePr>
        <p:xfrm>
          <a:off x="702734" y="1176867"/>
          <a:ext cx="10862734" cy="2976926"/>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dirty="0">
                          <a:effectLst/>
                          <a:latin typeface="+mn-lt"/>
                          <a:ea typeface="SimSun" panose="02010600030101010101" pitchFamily="2" charset="-122"/>
                        </a:rPr>
                        <a:t>LwM2M-TRIG-01</a:t>
                      </a:r>
                      <a:endParaRPr lang="en-US" sz="2000" dirty="0">
                        <a:effectLst/>
                        <a:latin typeface="+mn-lt"/>
                        <a:ea typeface="SimSun" panose="02010600030101010101" pitchFamily="2" charset="-122"/>
                      </a:endParaRPr>
                    </a:p>
                  </a:txBody>
                  <a:tcPr marL="68580" marR="68580" marT="0" marB="0"/>
                </a:tc>
                <a:tc>
                  <a:txBody>
                    <a:bodyPr/>
                    <a:lstStyle/>
                    <a:p>
                      <a:pPr marL="0" marR="0">
                        <a:spcBef>
                          <a:spcPts val="100"/>
                        </a:spcBef>
                        <a:spcAft>
                          <a:spcPts val="100"/>
                        </a:spcAft>
                      </a:pPr>
                      <a:r>
                        <a:rPr lang="en-GB" sz="2000">
                          <a:effectLst/>
                          <a:latin typeface="+mn-lt"/>
                          <a:ea typeface="SimSun" panose="02010600030101010101" pitchFamily="2" charset="-122"/>
                        </a:rPr>
                        <a:t>Lightweight M2M MUST extend the Trigger Mode to other transports than SMS.</a:t>
                      </a:r>
                      <a:endParaRPr lang="en-US" sz="200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dirty="0">
                          <a:effectLst/>
                          <a:latin typeface="+mn-lt"/>
                          <a:ea typeface="SimSun" panose="02010600030101010101" pitchFamily="2" charset="-122"/>
                        </a:rPr>
                        <a:t>LwM2M-TRIG-03</a:t>
                      </a:r>
                      <a:endParaRPr lang="en-US" sz="2000" dirty="0">
                        <a:effectLst/>
                        <a:latin typeface="+mn-lt"/>
                        <a:ea typeface="SimSun" panose="02010600030101010101" pitchFamily="2" charset="-122"/>
                      </a:endParaRPr>
                    </a:p>
                  </a:txBody>
                  <a:tcPr marL="68580" marR="68580" marT="0" marB="0"/>
                </a:tc>
                <a:tc>
                  <a:txBody>
                    <a:bodyPr/>
                    <a:lstStyle/>
                    <a:p>
                      <a:pPr marL="0" marR="0">
                        <a:spcBef>
                          <a:spcPts val="100"/>
                        </a:spcBef>
                        <a:spcAft>
                          <a:spcPts val="100"/>
                        </a:spcAft>
                      </a:pPr>
                      <a:r>
                        <a:rPr lang="en-GB" sz="2000" dirty="0">
                          <a:effectLst/>
                          <a:latin typeface="+mn-lt"/>
                          <a:ea typeface="SimSun" panose="02010600030101010101" pitchFamily="2" charset="-122"/>
                        </a:rPr>
                        <a:t>Lightweight M2M MUST limit the Trigger Mode to Execute operations on the Registration Update Trigger and </a:t>
                      </a:r>
                      <a:r>
                        <a:rPr lang="en-GB" sz="2000" dirty="0" err="1">
                          <a:effectLst/>
                          <a:latin typeface="+mn-lt"/>
                          <a:ea typeface="SimSun" panose="02010600030101010101" pitchFamily="2" charset="-122"/>
                        </a:rPr>
                        <a:t>BootstrapRequest</a:t>
                      </a:r>
                      <a:r>
                        <a:rPr lang="en-GB" sz="2000" dirty="0">
                          <a:effectLst/>
                          <a:latin typeface="+mn-lt"/>
                          <a:ea typeface="SimSun" panose="02010600030101010101" pitchFamily="2" charset="-122"/>
                        </a:rPr>
                        <a:t> Trigger resources.</a:t>
                      </a:r>
                      <a:endParaRPr lang="en-US" sz="2000" dirty="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3867650318"/>
                  </a:ext>
                </a:extLst>
              </a:tr>
              <a:tr h="708792">
                <a:tc>
                  <a:txBody>
                    <a:bodyPr/>
                    <a:lstStyle/>
                    <a:p>
                      <a:pPr marL="0" marR="0">
                        <a:spcBef>
                          <a:spcPts val="100"/>
                        </a:spcBef>
                        <a:spcAft>
                          <a:spcPts val="100"/>
                        </a:spcAft>
                      </a:pPr>
                      <a:r>
                        <a:rPr lang="en-GB" sz="2000">
                          <a:effectLst/>
                          <a:latin typeface="+mn-lt"/>
                          <a:ea typeface="SimSun" panose="02010600030101010101" pitchFamily="2" charset="-122"/>
                        </a:rPr>
                        <a:t>LwM2M-TRIG-04</a:t>
                      </a:r>
                      <a:endParaRPr lang="en-US" sz="2000">
                        <a:effectLst/>
                        <a:latin typeface="+mn-lt"/>
                        <a:ea typeface="SimSun" panose="02010600030101010101" pitchFamily="2" charset="-122"/>
                      </a:endParaRPr>
                    </a:p>
                  </a:txBody>
                  <a:tcPr marL="68580" marR="68580" marT="0" marB="0"/>
                </a:tc>
                <a:tc>
                  <a:txBody>
                    <a:bodyPr/>
                    <a:lstStyle/>
                    <a:p>
                      <a:pPr marL="0" marR="0">
                        <a:spcBef>
                          <a:spcPts val="100"/>
                        </a:spcBef>
                        <a:spcAft>
                          <a:spcPts val="100"/>
                        </a:spcAft>
                      </a:pPr>
                      <a:r>
                        <a:rPr lang="en-GB" sz="2000" dirty="0">
                          <a:effectLst/>
                          <a:latin typeface="+mn-lt"/>
                          <a:ea typeface="SimSun" panose="02010600030101010101" pitchFamily="2" charset="-122"/>
                        </a:rPr>
                        <a:t>Lightweight M2M MUST restrict the Trigger Mode to authorized entities.</a:t>
                      </a:r>
                      <a:endParaRPr lang="en-US" sz="2000" dirty="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1066575248"/>
                  </a:ext>
                </a:extLst>
              </a:tr>
              <a:tr h="708792">
                <a:tc>
                  <a:txBody>
                    <a:bodyPr/>
                    <a:lstStyle/>
                    <a:p>
                      <a:pPr marL="0" marR="0">
                        <a:spcBef>
                          <a:spcPts val="100"/>
                        </a:spcBef>
                        <a:spcAft>
                          <a:spcPts val="100"/>
                        </a:spcAft>
                      </a:pPr>
                      <a:r>
                        <a:rPr lang="en-GB" sz="2000">
                          <a:effectLst/>
                          <a:latin typeface="+mn-lt"/>
                          <a:ea typeface="SimSun" panose="02010600030101010101" pitchFamily="2" charset="-122"/>
                        </a:rPr>
                        <a:t>LwM2M-TRIG-05</a:t>
                      </a:r>
                      <a:endParaRPr lang="en-US" sz="2000">
                        <a:effectLst/>
                        <a:latin typeface="+mn-lt"/>
                        <a:ea typeface="SimSun" panose="02010600030101010101" pitchFamily="2" charset="-122"/>
                      </a:endParaRPr>
                    </a:p>
                  </a:txBody>
                  <a:tcPr marL="68580" marR="68580" marT="0" marB="0"/>
                </a:tc>
                <a:tc>
                  <a:txBody>
                    <a:bodyPr/>
                    <a:lstStyle/>
                    <a:p>
                      <a:pPr marL="0" marR="0">
                        <a:spcBef>
                          <a:spcPts val="100"/>
                        </a:spcBef>
                        <a:spcAft>
                          <a:spcPts val="100"/>
                        </a:spcAft>
                      </a:pPr>
                      <a:r>
                        <a:rPr lang="en-GB" sz="2000" dirty="0">
                          <a:effectLst/>
                          <a:latin typeface="+mn-lt"/>
                          <a:ea typeface="SimSun" panose="02010600030101010101" pitchFamily="2" charset="-122"/>
                        </a:rPr>
                        <a:t>Lightweight M2M MUST allow the Trigger Mode to trigger a registration to the LwM2M Server.</a:t>
                      </a:r>
                      <a:endParaRPr lang="en-US" sz="2000" dirty="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194900868"/>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HLFR – Trigger Mode</a:t>
            </a:r>
            <a:endParaRPr lang="en-US" sz="3200" dirty="0"/>
          </a:p>
        </p:txBody>
      </p:sp>
    </p:spTree>
    <p:extLst>
      <p:ext uri="{BB962C8B-B14F-4D97-AF65-F5344CB8AC3E}">
        <p14:creationId xmlns:p14="http://schemas.microsoft.com/office/powerpoint/2010/main" val="21727460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974565795"/>
              </p:ext>
            </p:extLst>
          </p:nvPr>
        </p:nvGraphicFramePr>
        <p:xfrm>
          <a:off x="702734" y="1176867"/>
          <a:ext cx="10862734" cy="2268134"/>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LwM2M-INFO-01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 Observe Operation MUST support attributes valid only for the observation in a standard way.</a:t>
                      </a:r>
                      <a:endParaRPr lang="en-US" sz="2000" kern="120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LwM2M-INFO-02</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 Observe-Composite Operation MUST support attributes valid only for the observation in a standard way.</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LwM2M-INFO-03</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 MUST provide a way to observe only raising edge or falling edge transitions of Boolean resources.</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3867650318"/>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HLFR – Information Reporting Interface</a:t>
            </a:r>
            <a:endParaRPr lang="en-US" sz="3200" dirty="0"/>
          </a:p>
        </p:txBody>
      </p:sp>
    </p:spTree>
    <p:extLst>
      <p:ext uri="{BB962C8B-B14F-4D97-AF65-F5344CB8AC3E}">
        <p14:creationId xmlns:p14="http://schemas.microsoft.com/office/powerpoint/2010/main" val="184165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3772261820"/>
              </p:ext>
            </p:extLst>
          </p:nvPr>
        </p:nvGraphicFramePr>
        <p:xfrm>
          <a:off x="702734" y="1176867"/>
          <a:ext cx="10862734" cy="1764950"/>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r>
                        <a:rPr lang="fi-FI" sz="2000" kern="1200" dirty="0">
                          <a:solidFill>
                            <a:schemeClr val="dk1"/>
                          </a:solidFill>
                          <a:effectLst/>
                          <a:latin typeface="+mn-lt"/>
                          <a:ea typeface="SimSun" panose="02010600030101010101" pitchFamily="2" charset="-122"/>
                          <a:cs typeface="+mn-cs"/>
                        </a:rPr>
                        <a:t>LwM2M-DMSE-01 </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The LWM2M enabler SHALL allow the LWM2M Client to refuse a Create or Delete operation from the LwM2M Server.</a:t>
                      </a:r>
                      <a:endParaRPr lang="en-US" sz="2000" kern="120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r>
                        <a:rPr lang="fi-FI" sz="2000" kern="1200" dirty="0">
                          <a:solidFill>
                            <a:schemeClr val="dk1"/>
                          </a:solidFill>
                          <a:effectLst/>
                          <a:latin typeface="+mn-lt"/>
                          <a:ea typeface="SimSun" panose="02010600030101010101" pitchFamily="2" charset="-122"/>
                          <a:cs typeface="+mn-cs"/>
                        </a:rPr>
                        <a:t>LwM2M-DMSE-02 </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LWM2M enabler SHALL give the LwM2M Server the ability to request the LwM2M Client to create Object Instances without being required to provide all of the Resource values of the new Instance.</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2" y="323334"/>
            <a:ext cx="10862733"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HLFR – Device Management and Service Enablement Interface</a:t>
            </a:r>
            <a:endParaRPr lang="en-US" sz="3200" dirty="0"/>
          </a:p>
        </p:txBody>
      </p:sp>
    </p:spTree>
    <p:extLst>
      <p:ext uri="{BB962C8B-B14F-4D97-AF65-F5344CB8AC3E}">
        <p14:creationId xmlns:p14="http://schemas.microsoft.com/office/powerpoint/2010/main" val="388518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4066525367"/>
              </p:ext>
            </p:extLst>
          </p:nvPr>
        </p:nvGraphicFramePr>
        <p:xfrm>
          <a:off x="702734" y="1176867"/>
          <a:ext cx="10862734" cy="3593750"/>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r>
                        <a:rPr lang="fi-FI" sz="2000" kern="1200" dirty="0">
                          <a:solidFill>
                            <a:schemeClr val="dk1"/>
                          </a:solidFill>
                          <a:effectLst/>
                          <a:latin typeface="+mn-lt"/>
                          <a:ea typeface="SimSun" panose="02010600030101010101" pitchFamily="2" charset="-122"/>
                          <a:cs typeface="+mn-cs"/>
                        </a:rPr>
                        <a:t>LwM2M-CS-01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r>
                        <a:rPr lang="fi-FI" sz="2000" kern="1200">
                          <a:solidFill>
                            <a:schemeClr val="dk1"/>
                          </a:solidFill>
                          <a:effectLst/>
                          <a:latin typeface="+mn-lt"/>
                          <a:ea typeface="SimSun" panose="02010600030101010101" pitchFamily="2" charset="-122"/>
                          <a:cs typeface="+mn-cs"/>
                        </a:rPr>
                        <a:t>The LwM2M enabler SHALL support the use of TLS 1.3. TLS 1.3 reduces the number of roundtrips. </a:t>
                      </a:r>
                      <a:endParaRPr lang="en-US" sz="2000" kern="120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r>
                        <a:rPr lang="fi-FI" sz="2000" kern="1200">
                          <a:solidFill>
                            <a:schemeClr val="dk1"/>
                          </a:solidFill>
                          <a:effectLst/>
                          <a:latin typeface="+mn-lt"/>
                          <a:ea typeface="SimSun" panose="02010600030101010101" pitchFamily="2" charset="-122"/>
                          <a:cs typeface="+mn-cs"/>
                        </a:rPr>
                        <a:t>LwM2M-CS-02</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r>
                        <a:rPr lang="fi-FI" sz="2000" kern="1200" dirty="0">
                          <a:solidFill>
                            <a:schemeClr val="dk1"/>
                          </a:solidFill>
                          <a:effectLst/>
                          <a:latin typeface="+mn-lt"/>
                          <a:ea typeface="SimSun" panose="02010600030101010101" pitchFamily="2" charset="-122"/>
                          <a:cs typeface="+mn-cs"/>
                        </a:rPr>
                        <a:t>The LwM2M enabler SHALL support the use of DTLS 1.3. DTLS 1.3 in addition to the roundtrip improvements also optimizes the record layer format, which leads to lower over-the-wire overhead. </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r h="708792">
                <a:tc>
                  <a:txBody>
                    <a:bodyPr/>
                    <a:lstStyle/>
                    <a:p>
                      <a:pPr marL="0" marR="0"/>
                      <a:r>
                        <a:rPr lang="fi-FI" sz="2000" kern="1200">
                          <a:solidFill>
                            <a:schemeClr val="dk1"/>
                          </a:solidFill>
                          <a:effectLst/>
                          <a:latin typeface="+mn-lt"/>
                          <a:ea typeface="SimSun" panose="02010600030101010101" pitchFamily="2" charset="-122"/>
                          <a:cs typeface="+mn-cs"/>
                        </a:rPr>
                        <a:t>LwM2M-CS-03</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r>
                        <a:rPr lang="fi-FI" sz="2000" kern="1200" dirty="0">
                          <a:solidFill>
                            <a:schemeClr val="dk1"/>
                          </a:solidFill>
                          <a:effectLst/>
                          <a:latin typeface="+mn-lt"/>
                          <a:ea typeface="SimSun" panose="02010600030101010101" pitchFamily="2" charset="-122"/>
                          <a:cs typeface="+mn-cs"/>
                        </a:rPr>
                        <a:t>The LwM2M enabler SHALL support the use of the DTLS 1.2 Connection ID. The Connection ID extension for DTLS adds an additional record layer header field to improve an alternative demultiplexing strategy. As a result, changes of the IP address and ports by NATs will not have an impact on the correct processing of DTLS-protected packets. Note that the Connection ID functionality is also available for DTLS 1.3. </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1213232364"/>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HLFR – Communication Security</a:t>
            </a:r>
            <a:endParaRPr lang="en-US" sz="3200" dirty="0"/>
          </a:p>
        </p:txBody>
      </p:sp>
    </p:spTree>
    <p:extLst>
      <p:ext uri="{BB962C8B-B14F-4D97-AF65-F5344CB8AC3E}">
        <p14:creationId xmlns:p14="http://schemas.microsoft.com/office/powerpoint/2010/main" val="361712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2533180510"/>
              </p:ext>
            </p:extLst>
          </p:nvPr>
        </p:nvGraphicFramePr>
        <p:xfrm>
          <a:off x="702734" y="1176867"/>
          <a:ext cx="10862734" cy="2842392"/>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LwM2M-FW-01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LwM2M enabler SHALL support security protection of the firmware image and associated meta-data in an end-to-end fashion. Note that there is currently work ongoing to standardize the format of the meta-data along with the end-to-end security protection mechanism.</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LwM2M-FW-02</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LwM2M enabler SHALL minimize the amount of redundant information contained in the LwM2M Firmware Update Object with respect to what is already contained in the end-to-end protected meta-data.</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04539112"/>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LwM2M-FW-03</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LwM2M enabler SHALL support extensible and flexible error reporting so that trouble-shooting is simplified.</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1213232364"/>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Firmware Updates Requirements</a:t>
            </a:r>
            <a:endParaRPr lang="en-US" sz="3200" dirty="0"/>
          </a:p>
        </p:txBody>
      </p:sp>
    </p:spTree>
    <p:extLst>
      <p:ext uri="{BB962C8B-B14F-4D97-AF65-F5344CB8AC3E}">
        <p14:creationId xmlns:p14="http://schemas.microsoft.com/office/powerpoint/2010/main" val="393334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1517646479"/>
              </p:ext>
            </p:extLst>
          </p:nvPr>
        </p:nvGraphicFramePr>
        <p:xfrm>
          <a:off x="702734" y="1176867"/>
          <a:ext cx="10862734" cy="914400"/>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LwM2M-BS-01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The LwM2M specification SHALL provide ability to rotate bootstrap credentials. This feature is, for example, needed when the long-term credential expires and needs to be replaced.</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Bootstrapping Requirements</a:t>
            </a:r>
            <a:endParaRPr lang="en-US" sz="3200" dirty="0"/>
          </a:p>
        </p:txBody>
      </p:sp>
    </p:spTree>
    <p:extLst>
      <p:ext uri="{BB962C8B-B14F-4D97-AF65-F5344CB8AC3E}">
        <p14:creationId xmlns:p14="http://schemas.microsoft.com/office/powerpoint/2010/main" val="190183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04EE59-DE07-4FE3-B02C-98A8C6ECD6C4}"/>
              </a:ext>
            </a:extLst>
          </p:cNvPr>
          <p:cNvGraphicFramePr>
            <a:graphicFrameLocks noGrp="1"/>
          </p:cNvGraphicFramePr>
          <p:nvPr>
            <p:extLst>
              <p:ext uri="{D42A27DB-BD31-4B8C-83A1-F6EECF244321}">
                <p14:modId xmlns:p14="http://schemas.microsoft.com/office/powerpoint/2010/main" val="3089505923"/>
              </p:ext>
            </p:extLst>
          </p:nvPr>
        </p:nvGraphicFramePr>
        <p:xfrm>
          <a:off x="702734" y="1176867"/>
          <a:ext cx="10862734" cy="2976926"/>
        </p:xfrm>
        <a:graphic>
          <a:graphicData uri="http://schemas.openxmlformats.org/drawingml/2006/table">
            <a:tbl>
              <a:tblPr>
                <a:tableStyleId>{5C22544A-7EE6-4342-B048-85BDC9FD1C3A}</a:tableStyleId>
              </a:tblPr>
              <a:tblGrid>
                <a:gridCol w="2025648">
                  <a:extLst>
                    <a:ext uri="{9D8B030D-6E8A-4147-A177-3AD203B41FA5}">
                      <a16:colId xmlns:a16="http://schemas.microsoft.com/office/drawing/2014/main" val="1031023718"/>
                    </a:ext>
                  </a:extLst>
                </a:gridCol>
                <a:gridCol w="8837086">
                  <a:extLst>
                    <a:ext uri="{9D8B030D-6E8A-4147-A177-3AD203B41FA5}">
                      <a16:colId xmlns:a16="http://schemas.microsoft.com/office/drawing/2014/main" val="3766740860"/>
                    </a:ext>
                  </a:extLst>
                </a:gridCol>
              </a:tblGrid>
              <a:tr h="850550">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LwM2M-Ident-01</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The LwM2M enabler SHALL support optional use of Profile ID in the client Registration message</a:t>
                      </a:r>
                      <a:endParaRPr lang="en-US" sz="2000" kern="120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4052023788"/>
                  </a:ext>
                </a:extLst>
              </a:tr>
              <a:tr h="708792">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LwM2M-Ident-02</a:t>
                      </a:r>
                      <a:endParaRPr lang="en-US" sz="2000" kern="1200" dirty="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US" sz="2000" kern="1200" dirty="0">
                          <a:solidFill>
                            <a:schemeClr val="dk1"/>
                          </a:solidFill>
                          <a:effectLst/>
                          <a:latin typeface="+mn-lt"/>
                          <a:ea typeface="SimSun" panose="02010600030101010101" pitchFamily="2" charset="-122"/>
                          <a:cs typeface="+mn-cs"/>
                        </a:rPr>
                        <a:t>When LwM2M Profile ID is present in the registration message, objects and instances MAY be omitted</a:t>
                      </a:r>
                    </a:p>
                  </a:txBody>
                  <a:tcPr marL="68580" marR="68580" marT="0" marB="0"/>
                </a:tc>
                <a:extLst>
                  <a:ext uri="{0D108BD9-81ED-4DB2-BD59-A6C34878D82A}">
                    <a16:rowId xmlns:a16="http://schemas.microsoft.com/office/drawing/2014/main" val="204539112"/>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LwM2M-Ident-03</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Semantics and meaning of LwM2M profile IDs are outside scope of LwM2M specifications</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1213232364"/>
                  </a:ext>
                </a:extLst>
              </a:tr>
              <a:tr h="708792">
                <a:tc>
                  <a:txBody>
                    <a:bodyPr/>
                    <a:lstStyle/>
                    <a:p>
                      <a:pPr marL="0" marR="0">
                        <a:spcBef>
                          <a:spcPts val="100"/>
                        </a:spcBef>
                        <a:spcAft>
                          <a:spcPts val="100"/>
                        </a:spcAft>
                      </a:pPr>
                      <a:r>
                        <a:rPr lang="en-GB" sz="2000" kern="1200">
                          <a:solidFill>
                            <a:schemeClr val="dk1"/>
                          </a:solidFill>
                          <a:effectLst/>
                          <a:latin typeface="+mn-lt"/>
                          <a:ea typeface="SimSun" panose="02010600030101010101" pitchFamily="2" charset="-122"/>
                          <a:cs typeface="+mn-cs"/>
                        </a:rPr>
                        <a:t>LwM2M-Ident-04</a:t>
                      </a:r>
                      <a:endParaRPr lang="en-US" sz="2000" kern="1200">
                        <a:solidFill>
                          <a:schemeClr val="dk1"/>
                        </a:solidFill>
                        <a:effectLst/>
                        <a:latin typeface="+mn-lt"/>
                        <a:ea typeface="SimSun" panose="02010600030101010101" pitchFamily="2" charset="-122"/>
                        <a:cs typeface="+mn-cs"/>
                      </a:endParaRPr>
                    </a:p>
                  </a:txBody>
                  <a:tcPr marL="68580" marR="68580" marT="0" marB="0"/>
                </a:tc>
                <a:tc>
                  <a:txBody>
                    <a:bodyPr/>
                    <a:lstStyle/>
                    <a:p>
                      <a:pPr marL="0" marR="0">
                        <a:spcBef>
                          <a:spcPts val="100"/>
                        </a:spcBef>
                        <a:spcAft>
                          <a:spcPts val="100"/>
                        </a:spcAft>
                      </a:pPr>
                      <a:r>
                        <a:rPr lang="en-GB" sz="2000" kern="1200" dirty="0">
                          <a:solidFill>
                            <a:schemeClr val="dk1"/>
                          </a:solidFill>
                          <a:effectLst/>
                          <a:latin typeface="+mn-lt"/>
                          <a:ea typeface="SimSun" panose="02010600030101010101" pitchFamily="2" charset="-122"/>
                          <a:cs typeface="+mn-cs"/>
                        </a:rPr>
                        <a:t>LwM2M Profile Ids have to be registered with OMA and have publicly available precise definition and semantics</a:t>
                      </a:r>
                      <a:endParaRPr lang="en-US" sz="2000" kern="1200" dirty="0">
                        <a:solidFill>
                          <a:schemeClr val="dk1"/>
                        </a:solidFill>
                        <a:effectLst/>
                        <a:latin typeface="+mn-lt"/>
                        <a:ea typeface="SimSun" panose="02010600030101010101" pitchFamily="2" charset="-122"/>
                        <a:cs typeface="+mn-cs"/>
                      </a:endParaRPr>
                    </a:p>
                  </a:txBody>
                  <a:tcPr marL="68580" marR="68580" marT="0" marB="0"/>
                </a:tc>
                <a:extLst>
                  <a:ext uri="{0D108BD9-81ED-4DB2-BD59-A6C34878D82A}">
                    <a16:rowId xmlns:a16="http://schemas.microsoft.com/office/drawing/2014/main" val="2537462845"/>
                  </a:ext>
                </a:extLst>
              </a:tr>
            </a:tbl>
          </a:graphicData>
        </a:graphic>
      </p:graphicFrame>
      <p:sp>
        <p:nvSpPr>
          <p:cNvPr id="7" name="Rectangle 6">
            <a:extLst>
              <a:ext uri="{FF2B5EF4-FFF2-40B4-BE49-F238E27FC236}">
                <a16:creationId xmlns:a16="http://schemas.microsoft.com/office/drawing/2014/main" id="{38AA7A76-8CBE-4D41-94F0-C3F241120668}"/>
              </a:ext>
            </a:extLst>
          </p:cNvPr>
          <p:cNvSpPr/>
          <p:nvPr/>
        </p:nvSpPr>
        <p:spPr>
          <a:xfrm>
            <a:off x="702733" y="323334"/>
            <a:ext cx="10295466" cy="584775"/>
          </a:xfrm>
          <a:prstGeom prst="rect">
            <a:avLst/>
          </a:prstGeom>
        </p:spPr>
        <p:txBody>
          <a:bodyPr wrap="square">
            <a:spAutoFit/>
          </a:bodyPr>
          <a:lstStyle/>
          <a:p>
            <a:r>
              <a:rPr lang="en-GB" sz="3200" dirty="0">
                <a:latin typeface="Times New Roman" panose="02020603050405020304" pitchFamily="18" charset="0"/>
                <a:ea typeface="SimSun" panose="02010600030101010101" pitchFamily="2" charset="-122"/>
              </a:rPr>
              <a:t>Profile Identifier Requirements</a:t>
            </a:r>
            <a:endParaRPr lang="en-US" sz="3200" dirty="0"/>
          </a:p>
        </p:txBody>
      </p:sp>
    </p:spTree>
    <p:extLst>
      <p:ext uri="{BB962C8B-B14F-4D97-AF65-F5344CB8AC3E}">
        <p14:creationId xmlns:p14="http://schemas.microsoft.com/office/powerpoint/2010/main" val="2626706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78</TotalTime>
  <Words>1015</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SimSun</vt:lpstr>
      <vt:lpstr>Arial</vt:lpstr>
      <vt:lpstr>Calibri</vt:lpstr>
      <vt:lpstr>Calibri Light</vt:lpstr>
      <vt:lpstr>Times New Roman</vt:lpstr>
      <vt:lpstr>Office Theme</vt:lpstr>
      <vt:lpstr>LwM2M v1.2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LwM2M v1.2 Requirements</dc:title>
  <dc:creator>Alan Soloway2</dc:creator>
  <cp:lastModifiedBy>Alan Soloway2</cp:lastModifiedBy>
  <cp:revision>1</cp:revision>
  <dcterms:created xsi:type="dcterms:W3CDTF">2019-07-18T19:46:58Z</dcterms:created>
  <dcterms:modified xsi:type="dcterms:W3CDTF">2019-07-18T21:12:05Z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331444094</vt:i4>
  </property>
  <property fmtid="{D5CDD505-2E9C-101B-9397-08002B2CF9AE}" pid="3" name="_NewReviewCycle">
    <vt:lpwstr/>
  </property>
  <property fmtid="{D5CDD505-2E9C-101B-9397-08002B2CF9AE}" pid="4" name="_EmailSubject">
    <vt:lpwstr>IPSO slide deck</vt:lpwstr>
  </property>
  <property fmtid="{D5CDD505-2E9C-101B-9397-08002B2CF9AE}" pid="5" name="_AuthorEmail">
    <vt:lpwstr>asoloway@qti.qualcomm.com</vt:lpwstr>
  </property>
  <property fmtid="{D5CDD505-2E9C-101B-9397-08002B2CF9AE}" pid="6" name="_AuthorEmailDisplayName">
    <vt:lpwstr>Alan Soloway</vt:lpwstr>
  </property>
</Properties>
</file>