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81" r:id="rId4"/>
    <p:sldId id="282" r:id="rId5"/>
    <p:sldId id="283" r:id="rId6"/>
    <p:sldId id="284" r:id="rId7"/>
    <p:sldId id="267" r:id="rId8"/>
    <p:sldId id="268" r:id="rId9"/>
    <p:sldId id="271" r:id="rId10"/>
    <p:sldId id="272" r:id="rId11"/>
    <p:sldId id="273" r:id="rId12"/>
    <p:sldId id="275" r:id="rId13"/>
    <p:sldId id="276" r:id="rId14"/>
    <p:sldId id="264" r:id="rId15"/>
    <p:sldId id="259" r:id="rId16"/>
    <p:sldId id="280" r:id="rId17"/>
    <p:sldId id="265" r:id="rId1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T2TRG IETF 104</a:t>
            </a:r>
            <a:endParaRPr lang="en-US" dirty="0" smtClean="0"/>
          </a:p>
          <a:p>
            <a:r>
              <a:rPr lang="en-US" dirty="0" smtClean="0"/>
              <a:t>March </a:t>
            </a:r>
            <a:r>
              <a:rPr lang="en-US" dirty="0" smtClean="0"/>
              <a:t>26,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"ocf:BinarySwitch.OnValueData",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"ocf:BinarySwitch.OffValueData"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existing ontology to be suitable for integration into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Terminology needs broad agreement</a:t>
            </a:r>
            <a:endParaRPr lang="en-US" dirty="0"/>
          </a:p>
          <a:p>
            <a:r>
              <a:rPr lang="en-US" dirty="0" smtClean="0"/>
              <a:t>Develop the references and browser navigation hooks to definitions in external namespaces </a:t>
            </a:r>
          </a:p>
        </p:txBody>
      </p:sp>
    </p:spTree>
    <p:extLst>
      <p:ext uri="{BB962C8B-B14F-4D97-AF65-F5344CB8AC3E}">
        <p14:creationId xmlns:p14="http://schemas.microsoft.com/office/powerpoint/2010/main" val="13948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9351"/>
            <a:ext cx="7886700" cy="4751675"/>
          </a:xfrm>
        </p:spPr>
        <p:txBody>
          <a:bodyPr/>
          <a:lstStyle/>
          <a:p>
            <a:r>
              <a:rPr lang="en-US" dirty="0" smtClean="0"/>
              <a:t>Create example definition sets from existing ecosystems </a:t>
            </a:r>
            <a:r>
              <a:rPr lang="mr-IN" dirty="0" smtClean="0"/>
              <a:t>–</a:t>
            </a:r>
            <a:r>
              <a:rPr lang="en-US" dirty="0" smtClean="0"/>
              <a:t> Annotation and Feature Extraction</a:t>
            </a:r>
          </a:p>
          <a:p>
            <a:pPr lvl="1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, OCF, LWM2M, SmartThings</a:t>
            </a:r>
          </a:p>
          <a:p>
            <a:r>
              <a:rPr lang="en-US" dirty="0" smtClean="0"/>
              <a:t>Create a </a:t>
            </a:r>
            <a:r>
              <a:rPr lang="en-US" dirty="0"/>
              <a:t>D</a:t>
            </a:r>
            <a:r>
              <a:rPr lang="en-US" dirty="0" smtClean="0"/>
              <a:t>eveloper Guideline for new definitions and for using existing definitions</a:t>
            </a:r>
          </a:p>
          <a:p>
            <a:r>
              <a:rPr lang="en-US" dirty="0" smtClean="0"/>
              <a:t>Collect useful tools and scripts</a:t>
            </a:r>
          </a:p>
          <a:p>
            <a:r>
              <a:rPr lang="en-US" dirty="0" smtClean="0"/>
              <a:t>New classes</a:t>
            </a:r>
          </a:p>
          <a:p>
            <a:pPr lvl="1"/>
            <a:r>
              <a:rPr lang="en-US" dirty="0" smtClean="0"/>
              <a:t>Data classes</a:t>
            </a:r>
          </a:p>
          <a:p>
            <a:pPr lvl="1"/>
            <a:r>
              <a:rPr lang="en-US" dirty="0" smtClean="0"/>
              <a:t>Capability sets for common Thing types?</a:t>
            </a:r>
          </a:p>
          <a:p>
            <a:pPr lvl="1"/>
            <a:r>
              <a:rPr lang="en-US" dirty="0" smtClean="0"/>
              <a:t>Definitions for common Enumerations?</a:t>
            </a:r>
          </a:p>
        </p:txBody>
      </p:sp>
    </p:spTree>
    <p:extLst>
      <p:ext uri="{BB962C8B-B14F-4D97-AF65-F5344CB8AC3E}">
        <p14:creationId xmlns:p14="http://schemas.microsoft.com/office/powerpoint/2010/main" val="17034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Web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Shapes Constraints to the definitions </a:t>
            </a:r>
            <a:endParaRPr lang="en-US" dirty="0"/>
          </a:p>
          <a:p>
            <a:r>
              <a:rPr lang="en-US" dirty="0" smtClean="0"/>
              <a:t>Develop the browser navigation hooks </a:t>
            </a:r>
          </a:p>
          <a:p>
            <a:r>
              <a:rPr lang="en-US" dirty="0" smtClean="0"/>
              <a:t>Determine namespace references from </a:t>
            </a:r>
            <a:r>
              <a:rPr lang="en-US" dirty="0" err="1" smtClean="0"/>
              <a:t>schema.org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integrations for external </a:t>
            </a:r>
            <a:r>
              <a:rPr lang="en-US" dirty="0" err="1" smtClean="0"/>
              <a:t>FoI</a:t>
            </a:r>
            <a:r>
              <a:rPr lang="en-US" dirty="0" smtClean="0"/>
              <a:t> ontologies</a:t>
            </a:r>
          </a:p>
          <a:p>
            <a:pPr lvl="1"/>
            <a:r>
              <a:rPr lang="en-US" dirty="0" smtClean="0"/>
              <a:t>Automotive (VSS Schema)</a:t>
            </a:r>
          </a:p>
          <a:p>
            <a:pPr lvl="1"/>
            <a:r>
              <a:rPr lang="en-US" dirty="0" smtClean="0"/>
              <a:t>Buildings (Brick Schema)</a:t>
            </a:r>
          </a:p>
          <a:p>
            <a:pPr lvl="1"/>
            <a:r>
              <a:rPr lang="en-US" dirty="0" smtClean="0"/>
              <a:t>Sensor data and geospatial (W3C, OGC)</a:t>
            </a:r>
          </a:p>
          <a:p>
            <a:pPr lvl="1"/>
            <a:r>
              <a:rPr lang="en-US" dirty="0" smtClean="0"/>
              <a:t>Industrial (IIC collaboration?)</a:t>
            </a:r>
          </a:p>
          <a:p>
            <a:r>
              <a:rPr lang="en-US" dirty="0" smtClean="0"/>
              <a:t>Examples of annotations including domain-specific </a:t>
            </a:r>
            <a:r>
              <a:rPr lang="en-US" dirty="0" err="1" smtClean="0"/>
              <a:t>FoI</a:t>
            </a:r>
            <a:r>
              <a:rPr lang="en-US" dirty="0" smtClean="0"/>
              <a:t> definitions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 smtClean="0"/>
              <a:t>Brief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6634"/>
            <a:ext cx="7886700" cy="4351338"/>
          </a:xfrm>
        </p:spPr>
        <p:txBody>
          <a:bodyPr/>
          <a:lstStyle/>
          <a:p>
            <a:r>
              <a:rPr lang="en-US" dirty="0" smtClean="0"/>
              <a:t>Community Group </a:t>
            </a:r>
            <a:r>
              <a:rPr lang="en-US" dirty="0" smtClean="0"/>
              <a:t>formed but </a:t>
            </a:r>
            <a:r>
              <a:rPr lang="en-US" dirty="0" smtClean="0"/>
              <a:t>still </a:t>
            </a:r>
            <a:r>
              <a:rPr lang="en-US" dirty="0" smtClean="0"/>
              <a:t>not active</a:t>
            </a:r>
          </a:p>
          <a:p>
            <a:pPr lvl="1"/>
            <a:r>
              <a:rPr lang="en-US" dirty="0" smtClean="0"/>
              <a:t>Need to elect chairs and create the mail </a:t>
            </a:r>
            <a:r>
              <a:rPr lang="en-US" dirty="0" smtClean="0"/>
              <a:t>list</a:t>
            </a:r>
          </a:p>
          <a:p>
            <a:r>
              <a:rPr lang="en-US" dirty="0"/>
              <a:t>Integration of </a:t>
            </a:r>
            <a:r>
              <a:rPr lang="en-US" dirty="0" err="1"/>
              <a:t>IoT</a:t>
            </a:r>
            <a:r>
              <a:rPr lang="en-US" dirty="0"/>
              <a:t> extensions into </a:t>
            </a:r>
            <a:r>
              <a:rPr lang="en-US" dirty="0" err="1"/>
              <a:t>schema.org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Data Model </a:t>
            </a:r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78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823"/>
            <a:ext cx="7886700" cy="5016067"/>
          </a:xfrm>
        </p:spPr>
        <p:txBody>
          <a:bodyPr/>
          <a:lstStyle/>
          <a:p>
            <a:r>
              <a:rPr lang="en-US" dirty="0" smtClean="0"/>
              <a:t>Contribution to </a:t>
            </a:r>
            <a:r>
              <a:rPr lang="en-US" dirty="0" err="1" smtClean="0"/>
              <a:t>schema.org</a:t>
            </a:r>
            <a:r>
              <a:rPr lang="en-US" dirty="0" smtClean="0"/>
              <a:t> based on our prototype definition ontology </a:t>
            </a:r>
            <a:r>
              <a:rPr lang="en-US" dirty="0"/>
              <a:t>(</a:t>
            </a:r>
            <a:r>
              <a:rPr lang="en-US" dirty="0" smtClean="0"/>
              <a:t>the terms need work)</a:t>
            </a:r>
          </a:p>
          <a:p>
            <a:r>
              <a:rPr lang="en-US" dirty="0" smtClean="0"/>
              <a:t>Capability, </a:t>
            </a:r>
            <a:r>
              <a:rPr lang="en-US" dirty="0" err="1" smtClean="0"/>
              <a:t>InteractionAffordance</a:t>
            </a:r>
            <a:r>
              <a:rPr lang="en-US" dirty="0" smtClean="0"/>
              <a:t>, Event, Action, Property, </a:t>
            </a:r>
            <a:r>
              <a:rPr lang="en-US" dirty="0" err="1" smtClean="0"/>
              <a:t>DataItem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ProvidesInteractionPattern</a:t>
            </a:r>
            <a:r>
              <a:rPr lang="en-US" dirty="0" smtClean="0"/>
              <a:t>, </a:t>
            </a:r>
            <a:r>
              <a:rPr lang="en-US" dirty="0" err="1" smtClean="0"/>
              <a:t>AcceptsInputData</a:t>
            </a:r>
            <a:r>
              <a:rPr lang="en-US" dirty="0" smtClean="0"/>
              <a:t>, </a:t>
            </a:r>
            <a:r>
              <a:rPr lang="en-US" dirty="0" err="1" smtClean="0"/>
              <a:t>ProvidesOutputData</a:t>
            </a:r>
            <a:r>
              <a:rPr lang="en-US" dirty="0" smtClean="0"/>
              <a:t>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constraints using </a:t>
            </a:r>
            <a:r>
              <a:rPr lang="en-US" dirty="0" err="1" smtClean="0"/>
              <a:t>PropertyValueConstraint</a:t>
            </a:r>
            <a:r>
              <a:rPr lang="en-US" dirty="0" smtClean="0"/>
              <a:t> or other suitable </a:t>
            </a:r>
            <a:r>
              <a:rPr lang="en-US" dirty="0" err="1" smtClean="0"/>
              <a:t>vocabilaries</a:t>
            </a:r>
            <a:r>
              <a:rPr lang="en-US" dirty="0" smtClean="0"/>
              <a:t> (e.g. JSON Schema)</a:t>
            </a:r>
          </a:p>
          <a:p>
            <a:r>
              <a:rPr lang="en-US" dirty="0" err="1" smtClean="0"/>
              <a:t>FoI</a:t>
            </a:r>
            <a:r>
              <a:rPr lang="en-US" dirty="0" smtClean="0"/>
              <a:t> property types</a:t>
            </a:r>
          </a:p>
          <a:p>
            <a:r>
              <a:rPr lang="en-US" dirty="0" smtClean="0"/>
              <a:t>The definitions can be in external namespaces, only the core model needs to be accepted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9780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</a:t>
            </a:r>
            <a:br>
              <a:rPr lang="en-US" dirty="0" smtClean="0"/>
            </a:br>
            <a:r>
              <a:rPr lang="en-US" dirty="0" smtClean="0"/>
              <a:t>Core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690" y="1782723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690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4331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8133" y="3360207"/>
            <a:ext cx="9416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1363" y="3360208"/>
            <a:ext cx="85148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3646" y="3360207"/>
            <a:ext cx="92790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19882" y="2763336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8207" y="2308195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59402" y="2056487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46721" y="2299426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39990" y="4544497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924" y="4900457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77074" y="4368132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77074" y="471559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36026" y="5201024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36026" y="5625894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512" y="4257515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63993" y="261162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72369" y="3130503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42060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3221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79801" y="3134363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72453" y="2915050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89814" y="3218478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89814" y="3536905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316769" y="2915049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519756" y="2763337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>
            <a:off x="1657466" y="2086150"/>
            <a:ext cx="0" cy="52547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/>
          <a:lstStyle/>
          <a:p>
            <a:r>
              <a:rPr lang="en-US" dirty="0" smtClean="0"/>
              <a:t>Feature of Interest Properties</a:t>
            </a:r>
            <a:endParaRPr lang="en-US" dirty="0"/>
          </a:p>
        </p:txBody>
      </p:sp>
      <p:pic>
        <p:nvPicPr>
          <p:cNvPr id="4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88692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70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it through issues and discussion on our </a:t>
            </a:r>
            <a:r>
              <a:rPr lang="en-US" dirty="0" err="1" smtClean="0"/>
              <a:t>iotschema-collab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 and in the new CG</a:t>
            </a:r>
          </a:p>
          <a:p>
            <a:r>
              <a:rPr lang="en-US" dirty="0" smtClean="0"/>
              <a:t>At some key point, create issues on the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semantic model that is aligned with the pattern we have been using for the prototype definitions</a:t>
            </a:r>
          </a:p>
          <a:p>
            <a:r>
              <a:rPr lang="en-US" dirty="0" smtClean="0"/>
              <a:t>"has"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class without any directionality</a:t>
            </a:r>
          </a:p>
          <a:p>
            <a:r>
              <a:rPr lang="en-US" dirty="0" smtClean="0"/>
              <a:t>Protocol Binding based on @type annotations in OCF/Swagger definition files </a:t>
            </a:r>
            <a:r>
              <a:rPr lang="mr-IN" dirty="0" smtClean="0"/>
              <a:t>–</a:t>
            </a:r>
            <a:r>
              <a:rPr lang="en-US" dirty="0" smtClean="0"/>
              <a:t> same format as the </a:t>
            </a:r>
            <a:r>
              <a:rPr lang="en-US" dirty="0" err="1" smtClean="0"/>
              <a:t>WoT</a:t>
            </a:r>
            <a:r>
              <a:rPr lang="en-US" dirty="0" smtClean="0"/>
              <a:t> TD annotation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7068</TotalTime>
  <Words>424</Words>
  <Application>Microsoft Macintosh PowerPoint</Application>
  <PresentationFormat>Letter Paper (8.5x11 in)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Courier</vt:lpstr>
      <vt:lpstr>Mangal</vt:lpstr>
      <vt:lpstr>Arial</vt:lpstr>
      <vt:lpstr>Office Theme</vt:lpstr>
      <vt:lpstr>IoT Extensions for schema.org </vt:lpstr>
      <vt:lpstr>Brief Status</vt:lpstr>
      <vt:lpstr>Schema.org integration</vt:lpstr>
      <vt:lpstr>schema.org IoT Extension Core Model </vt:lpstr>
      <vt:lpstr>Feature of Interest Properties</vt:lpstr>
      <vt:lpstr>Schema.org integration</vt:lpstr>
      <vt:lpstr>One Data Model Proposal</vt:lpstr>
      <vt:lpstr>UML Model</vt:lpstr>
      <vt:lpstr>Capabilities</vt:lpstr>
      <vt:lpstr>Properties, Actions, Events</vt:lpstr>
      <vt:lpstr>Data Items</vt:lpstr>
      <vt:lpstr>OCF Definition with annotated  paths and operations </vt:lpstr>
      <vt:lpstr>OCF Definition with data annotations</vt:lpstr>
      <vt:lpstr>Technical Plan – Schema.org Integration</vt:lpstr>
      <vt:lpstr>Technical Plan – Definitions </vt:lpstr>
      <vt:lpstr>Technical Plan – Web Interface </vt:lpstr>
      <vt:lpstr>Technical Plan – Feature of Interest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48</cp:revision>
  <cp:lastPrinted>2019-03-21T15:58:17Z</cp:lastPrinted>
  <dcterms:created xsi:type="dcterms:W3CDTF">2019-02-21T13:28:37Z</dcterms:created>
  <dcterms:modified xsi:type="dcterms:W3CDTF">2019-03-26T11:03:49Z</dcterms:modified>
</cp:coreProperties>
</file>