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e82fd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2e82fd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e82fd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2e82fd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e82fd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2e82fd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e82fdf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2e82fdf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e82fdf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e82fdf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e82fd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e82fd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2e82fdf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2e82fdf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e82f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e82f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2e82fdf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2e82fdf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e82fd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e82fd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e82fdf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2e82fdf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2e82fd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2e82fd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e82fd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e82fd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2e82fd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2e82fd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e82fd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e82fd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Preboot_Execution_Environmenthttps://en.wikipedia.org/wiki/Preboot_Execution_Environment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yberciti.biz/tips/server-provisioning-softwar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</a:t>
            </a:r>
            <a:r>
              <a:rPr lang="en" sz="4800"/>
              <a:t>ost provisioning and configuration Management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Cobbler and Puppet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Linux Provisioning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Linux provisioning systems use the low level technology PXEBOOT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PXEBOOT - In computing, the </a:t>
            </a:r>
            <a:r>
              <a:rPr b="1" lang="en"/>
              <a:t>Preboot eXecution Environment</a:t>
            </a:r>
            <a:r>
              <a:rPr lang="en"/>
              <a:t> (</a:t>
            </a:r>
            <a:r>
              <a:rPr b="1" lang="en"/>
              <a:t>PXE</a:t>
            </a:r>
            <a:r>
              <a:rPr lang="en"/>
              <a:t>, sometimes pronounced as </a:t>
            </a:r>
            <a:r>
              <a:rPr b="1" lang="en"/>
              <a:t>pixie</a:t>
            </a:r>
            <a:r>
              <a:rPr lang="en"/>
              <a:t>) specification describes a standardized client-server environment that boots a software assembly, retrieved from a network, on PXE-enabled clients. On the client side it requires only a PXE-capable network interface controller (NIC), and uses a small set of industry-standard network protocols such as DHCP and TFTP. (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Wikipedia Article about PXE</a:t>
            </a:r>
            <a:r>
              <a:rPr lang="en"/>
              <a:t>)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DHCP</a:t>
            </a:r>
            <a:r>
              <a:rPr lang="en"/>
              <a:t> - Dynamic Host Configuration Protocol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TFTP</a:t>
            </a:r>
            <a:r>
              <a:rPr lang="en"/>
              <a:t> - Trivial File Transfer Protocol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PXE Booting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is powered up and sends a network request for boot instructions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Server responds that it able to help client boot, get IP address,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contacts DHCP server for IP address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receives IP address from DHCP server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receives Boot File from PXE boot server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boots the image and begins to the execute instructions in the image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Boot image can include any instructions that the hardware understands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7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PXE Boot  </a:t>
            </a:r>
            <a:r>
              <a:rPr lang="en"/>
              <a:t>Sequence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35" y="644777"/>
            <a:ext cx="5555726" cy="4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667625"/>
            <a:ext cx="85206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WWW was created by: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Bill Gates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Richard Stallman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Sir </a:t>
            </a:r>
            <a:r>
              <a:rPr lang="en">
                <a:solidFill>
                  <a:srgbClr val="000000"/>
                </a:solidFill>
              </a:rPr>
              <a:t>Tim Berners-Lee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Steve Jobs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Albert Einstein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69700" y="1429550"/>
            <a:ext cx="74181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Can the PXE Boot server send images that do things other than install an operating system?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824250" y="2511400"/>
            <a:ext cx="7335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True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False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I am not sure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I am completely lost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to your mini cluster</a:t>
            </a:r>
            <a:endParaRPr/>
          </a:p>
        </p:txBody>
      </p:sp>
      <p:cxnSp>
        <p:nvCxnSpPr>
          <p:cNvPr id="145" name="Google Shape;145;p27"/>
          <p:cNvCxnSpPr>
            <a:stCxn id="146" idx="2"/>
            <a:endCxn id="147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27"/>
          <p:cNvCxnSpPr>
            <a:stCxn id="149" idx="0"/>
            <a:endCxn id="146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0" name="Google Shape;150;p27"/>
          <p:cNvCxnSpPr>
            <a:stCxn id="151" idx="0"/>
            <a:endCxn id="149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Google Shape;152;p27"/>
          <p:cNvCxnSpPr>
            <a:stCxn id="147" idx="2"/>
            <a:endCxn id="153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27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htc180.najah.edu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htc182.najah.edu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htc190.najah.edu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htc191.najah.edu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htc183.najah.edu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570750" y="3421700"/>
            <a:ext cx="2002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cobbler client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3801750" y="2388600"/>
            <a:ext cx="1540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cobbler server</a:t>
            </a:r>
            <a:endParaRPr/>
          </a:p>
        </p:txBody>
      </p:sp>
      <p:cxnSp>
        <p:nvCxnSpPr>
          <p:cNvPr id="156" name="Google Shape;156;p27"/>
          <p:cNvCxnSpPr/>
          <p:nvPr/>
        </p:nvCxnSpPr>
        <p:spPr>
          <a:xfrm>
            <a:off x="5573250" y="3604850"/>
            <a:ext cx="4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5208600" y="2571750"/>
            <a:ext cx="283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3094950" y="3604850"/>
            <a:ext cx="4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rot="10800000">
            <a:off x="3635050" y="25717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2032650" y="4130875"/>
            <a:ext cx="4557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logical component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not a network diagram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the following people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6275" y="1358525"/>
            <a:ext cx="8520600" cy="2144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Salsabeel Ahmad Taha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Mohammad Tayseer Abdulhaq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Maysoon Ashayer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Thana' Mer'i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Isra Hinnawi  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Tasneem Abu-Eideh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120450" y="3843725"/>
            <a:ext cx="7335900" cy="116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Now it is my job to learn your names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 apologize for how difficult this is for me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 ask for your help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new Linux Commands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33525"/>
            <a:ext cx="85206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- Used to look for a file in the a directory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grep - Used to search for a string in a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commands are powerful and have many options: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5"/>
          <p:cNvSpPr txBox="1"/>
          <p:nvPr/>
        </p:nvSpPr>
        <p:spPr>
          <a:xfrm>
            <a:off x="386350" y="2691675"/>
            <a:ext cx="40053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find [options] start-point [expressions]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Example:find /usr/bin 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passwd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‘*wd*’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4932600" y="2691675"/>
            <a:ext cx="38328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</a:t>
            </a:r>
            <a:r>
              <a:rPr lang="en"/>
              <a:t> [OPTIONS] PATTERN [FILE...]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grep student /etc/passwd</a:t>
            </a:r>
            <a:br>
              <a:rPr lang="en"/>
            </a:br>
            <a:r>
              <a:rPr lang="en"/>
              <a:t>                 grep student /etc/*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78800" y="4481825"/>
            <a:ext cx="7335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Using grep on non-ASCII files can print control </a:t>
            </a:r>
            <a:r>
              <a:rPr lang="en"/>
              <a:t>characters</a:t>
            </a:r>
            <a:r>
              <a:rPr lang="en"/>
              <a:t> to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-a a /usr/bin/passwd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1850" y="11980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XSEDE is:</a:t>
            </a:r>
            <a:endParaRPr sz="2400"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new energy drink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method to optimize C++ code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New Physics where particles travel faster than light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large USA computing infrastructure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New Genetic Algorithm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grep:</a:t>
            </a:r>
            <a:endParaRPr sz="2400"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Global Regular Expression Parser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Searches for strings in files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Was written by Linus Torvalds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A, B and C are true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Only A and B are True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667625"/>
            <a:ext cx="8520600" cy="32136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There is now a rough course outline in the Google Folder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It will be an evolving document. I will try to update it and add details as the class progresses.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Please check the folder often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I will probably work on it daily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7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	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648675"/>
            <a:ext cx="8520600" cy="4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is the process of initially installing the operating system on the hardware.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could be done on one machine by one as you did on the first node, but this becomes impractical as the number of nodes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takes you 10 minutes to provision one machine with a USB and you have to provision 500 machines, this will take you 5000 minutes.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hours is that?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days.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want to change the configuration?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you certain to configure all machines identically?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tools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number of different tools that can be using for provisioning. Please take a look at: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https://www.cyberciti.biz/tips/server-provisioning-software.html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Cobbler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Cobbler does have a GUI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learn about the command line first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61" y="190500"/>
            <a:ext cx="616019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