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8" r:id="rId2"/>
    <p:sldId id="357" r:id="rId3"/>
    <p:sldId id="361" r:id="rId4"/>
    <p:sldId id="362" r:id="rId5"/>
    <p:sldId id="363" r:id="rId6"/>
    <p:sldId id="370" r:id="rId7"/>
    <p:sldId id="360" r:id="rId8"/>
    <p:sldId id="364" r:id="rId9"/>
    <p:sldId id="365" r:id="rId10"/>
    <p:sldId id="369" r:id="rId11"/>
    <p:sldId id="366" r:id="rId12"/>
    <p:sldId id="367" r:id="rId13"/>
    <p:sldId id="371" r:id="rId14"/>
    <p:sldId id="368" r:id="rId15"/>
    <p:sldId id="372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89"/>
    <a:srgbClr val="BFCC00"/>
    <a:srgbClr val="2A1511"/>
    <a:srgbClr val="595757"/>
    <a:srgbClr val="8F9227"/>
    <a:srgbClr val="E13763"/>
    <a:srgbClr val="717071"/>
    <a:srgbClr val="ECEDD3"/>
    <a:srgbClr val="DADBA9"/>
    <a:srgbClr val="C7C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359" autoAdjust="0"/>
    <p:restoredTop sz="94660" autoAdjust="0"/>
  </p:normalViewPr>
  <p:slideViewPr>
    <p:cSldViewPr>
      <p:cViewPr varScale="1">
        <p:scale>
          <a:sx n="118" d="100"/>
          <a:sy n="118" d="100"/>
        </p:scale>
        <p:origin x="10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82C86-C168-49C1-99FE-D02A644628AD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A247A-631C-4796-9D8B-9781BEBF5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3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40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22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176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082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617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135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17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974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783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26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600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651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253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53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67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5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24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1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10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9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7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89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3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58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8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16F5-6607-425B-A8CE-4DF360FC5EF6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49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300192" y="3212976"/>
            <a:ext cx="273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6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ES6 </a:t>
            </a:r>
            <a:r>
              <a:rPr lang="zh-TW" altLang="en-US" sz="36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zh-TW" altLang="en-US" sz="36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666172" y="3969931"/>
            <a:ext cx="237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 err="1" smtClean="0">
                <a:solidFill>
                  <a:srgbClr val="71707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Kent_Shi</a:t>
            </a:r>
            <a:r>
              <a:rPr lang="en-US" altLang="zh-TW" sz="1500" dirty="0" smtClean="0">
                <a:solidFill>
                  <a:srgbClr val="71707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2019.02.14</a:t>
            </a:r>
            <a:endParaRPr lang="zh-TW" altLang="en-US" sz="1500" dirty="0">
              <a:solidFill>
                <a:srgbClr val="71707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7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08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962" y="421214"/>
            <a:ext cx="48670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</a:t>
            </a:r>
            <a:r>
              <a:rPr lang="en-US" altLang="zh-TW" sz="2100" b="1" dirty="0" err="1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Destructuring</a:t>
            </a:r>
            <a:r>
              <a:rPr lang="en-US" altLang="zh-TW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物件的解構賦值</a:t>
            </a: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10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6511" y="1470901"/>
            <a:ext cx="4115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可用物件取得相同屬性名稱的變數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給予變數不同的名稱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（屬性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別名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092" y="1927821"/>
            <a:ext cx="33623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09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962" y="421214"/>
            <a:ext cx="37266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Literals 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物件名稱簡化</a:t>
            </a: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11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6511" y="1470901"/>
            <a:ext cx="786787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AutoNum type="arabicPeriod"/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如果物件的</a:t>
            </a:r>
            <a:r>
              <a:rPr lang="zh-TW" altLang="en-US" dirty="0"/>
              <a:t>屬性名稱和變數名稱一樣</a:t>
            </a:r>
            <a:r>
              <a:rPr lang="zh-TW" altLang="en-US" dirty="0" smtClean="0"/>
              <a:t>，可以只</a:t>
            </a:r>
            <a:r>
              <a:rPr lang="zh-TW" altLang="en-US" dirty="0"/>
              <a:t>使用變數，則變數的名稱會被當作是屬性名稱，而變數的值會被當作是屬性值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如下方， </a:t>
            </a:r>
            <a:r>
              <a:rPr lang="en-US" altLang="zh-TW" dirty="0" smtClean="0"/>
              <a:t>tall</a:t>
            </a:r>
            <a:r>
              <a:rPr lang="zh-TW" altLang="en-US" dirty="0" smtClean="0"/>
              <a:t> 等同於 </a:t>
            </a:r>
            <a:r>
              <a:rPr lang="en-US" altLang="zh-TW" dirty="0"/>
              <a:t>tall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tall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show(){</a:t>
            </a:r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  <a:r>
              <a:rPr lang="zh-TW" altLang="en-US" dirty="0" smtClean="0"/>
              <a:t> 等同於 </a:t>
            </a:r>
            <a:r>
              <a:rPr lang="en-US" altLang="zh-TW" dirty="0" smtClean="0"/>
              <a:t>show : function(){}</a:t>
            </a:r>
            <a:endParaRPr lang="en-US" altLang="zh-TW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828701"/>
            <a:ext cx="46101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962" y="421214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動態屬性名稱</a:t>
            </a: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12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6511" y="1470901"/>
            <a:ext cx="411552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表達式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(expression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當作屬性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名稱。方法為將表達式放在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裡面，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]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的語法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，屬性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名稱就可以放入變數，達到動態產生屬性名稱的效果。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470901"/>
            <a:ext cx="34385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4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962" y="421214"/>
            <a:ext cx="70543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100" b="1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Binary Literal </a:t>
            </a:r>
            <a:r>
              <a:rPr lang="zh-TW" altLang="en-US" dirty="0"/>
              <a:t>二進位表示</a:t>
            </a:r>
            <a:r>
              <a:rPr lang="zh-TW" altLang="en-US" dirty="0" smtClean="0"/>
              <a:t>法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Octal </a:t>
            </a:r>
            <a:r>
              <a:rPr lang="en-US" altLang="zh-TW" dirty="0"/>
              <a:t>Literal </a:t>
            </a:r>
            <a:r>
              <a:rPr lang="zh-TW" altLang="en-US" dirty="0"/>
              <a:t>八進位表示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13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6511" y="1470901"/>
            <a:ext cx="4115529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0B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0b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表達二進位的值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3962" y="3645024"/>
            <a:ext cx="4115529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0o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0O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表達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八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進位的值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186464"/>
            <a:ext cx="2543175" cy="9429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4360587"/>
            <a:ext cx="25336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962" y="421214"/>
            <a:ext cx="11684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100" b="1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for ... of</a:t>
            </a:r>
            <a:endParaRPr lang="zh-TW" altLang="en-US" dirty="0"/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14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6511" y="1470901"/>
            <a:ext cx="389950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語法：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(variable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iterable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</a:t>
            </a:r>
            <a:r>
              <a:rPr lang="en-US" altLang="zh-TW" dirty="0" smtClean="0">
                <a:solidFill>
                  <a:schemeClr val="bg1"/>
                </a:solidFill>
              </a:rPr>
              <a:t>statement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直接是參數值。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 startAt="2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… of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跟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不同的地方，在於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搭配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break, continue, return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語句。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661" y="1470901"/>
            <a:ext cx="42957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7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962" y="421214"/>
            <a:ext cx="28225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100" b="1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class, extends, super</a:t>
            </a:r>
            <a:endParaRPr lang="zh-TW" altLang="en-US" dirty="0"/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15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703" y="1268760"/>
            <a:ext cx="3943350" cy="43434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16511" y="1470901"/>
            <a:ext cx="425954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定義一種類別。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extends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繼承父親的類別。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super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在類別中有兩種用法：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在子類別建構式中必須用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super()</a:t>
            </a:r>
          </a:p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才能建立子類別及引用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，否則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會錯誤。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引用父類別的屬性或函式。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若使用父類別的函式，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仍然指向子類別的物件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 startAt="4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</a:t>
            </a:r>
            <a:r>
              <a:rPr lang="zh-TW" altLang="en-US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定義靜態函式。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188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2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1484784"/>
            <a:ext cx="2790825" cy="32194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16511" y="1470901"/>
            <a:ext cx="47636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為變數的定義，可以變動。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onst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為常數的定義，不可以更改，且在定義時必須給予初值。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不同處在於：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可在同個作用區域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(Block-Scoped)</a:t>
            </a:r>
          </a:p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重複定義；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不可重複定義。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可在區域內任意處定義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必須  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先定義，才可以使用該變數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7091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Let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100" b="1" dirty="0" err="1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Const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484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962" y="421214"/>
            <a:ext cx="34542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Arrow Functions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箭頭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3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1" y="1470901"/>
            <a:ext cx="47636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function()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可簡化為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()=&gt;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的表示法，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內可放入參數。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如果只有一個參數，可以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省略小括號。如右側可以改為 </a:t>
            </a:r>
            <a:r>
              <a:rPr lang="en-US" altLang="zh-TW" dirty="0" smtClean="0">
                <a:solidFill>
                  <a:schemeClr val="bg1"/>
                </a:solidFill>
              </a:rPr>
              <a:t>foo </a:t>
            </a:r>
            <a:r>
              <a:rPr lang="en-US" altLang="zh-TW" dirty="0">
                <a:solidFill>
                  <a:schemeClr val="bg1"/>
                </a:solidFill>
              </a:rPr>
              <a:t>= a </a:t>
            </a:r>
            <a:r>
              <a:rPr lang="en-US" altLang="zh-TW" dirty="0" smtClean="0">
                <a:solidFill>
                  <a:schemeClr val="bg1"/>
                </a:solidFill>
              </a:rPr>
              <a:t>=&gt;{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}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如果函式只有一行，可省略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{}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，並且函式的值會被當作是回傳值。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箭頭函式與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函式不同處，在於箭頭函式不自帶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為上層的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963" y="1268760"/>
            <a:ext cx="2638425" cy="1371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963" y="3284984"/>
            <a:ext cx="2714625" cy="1428750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7249594" y="2817386"/>
            <a:ext cx="231161" cy="3109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98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4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1" y="1470901"/>
            <a:ext cx="3548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函式參數可以給予預設值，而不用在函式內另外給予。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35509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 </a:t>
            </a:r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Parameters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預設值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709654" y="1266138"/>
            <a:ext cx="2809875" cy="21050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541" y="4000404"/>
            <a:ext cx="4019550" cy="1390650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6228184" y="3530326"/>
            <a:ext cx="231161" cy="3109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55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5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1" y="1470901"/>
            <a:ext cx="41155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` `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鍵上面的符號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字串樣板取代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’’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””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放入字串，可以輸入有換行的字串。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` `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${ }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內加入任何變數或表達式，取代傳統用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號串接。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35180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100" b="1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Template Literals </a:t>
            </a:r>
            <a:r>
              <a:rPr lang="zh-TW" altLang="en-US" dirty="0"/>
              <a:t>字串樣版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412776"/>
            <a:ext cx="2952750" cy="18383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307" y="3573016"/>
            <a:ext cx="37242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8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6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35180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100" b="1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Template Literals </a:t>
            </a:r>
            <a:r>
              <a:rPr lang="zh-TW" altLang="en-US" dirty="0"/>
              <a:t>字串樣版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09739" y="1084964"/>
            <a:ext cx="744460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函式名稱後面接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`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`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，可代入函式。第一個代入參數是切分後的字串陣列，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${}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內的值為第二個以後的參數值。若字串最後有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${}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，則字串陣列最後一個為空字串。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461861"/>
            <a:ext cx="55721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7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962" y="421214"/>
            <a:ext cx="37645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100" b="1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Spread Operator </a:t>
            </a:r>
            <a:r>
              <a:rPr lang="zh-TW" altLang="en-US" dirty="0"/>
              <a:t>展開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7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470901"/>
            <a:ext cx="3990975" cy="20574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16511" y="1470901"/>
            <a:ext cx="4115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(…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陣列名稱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，可將陣列內的每個元素提取出來。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806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962" y="421214"/>
            <a:ext cx="34075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100" b="1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Rest Operator </a:t>
            </a:r>
            <a:r>
              <a:rPr lang="zh-TW" altLang="en-US" dirty="0"/>
              <a:t>其餘運算子</a:t>
            </a: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8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1" y="1470901"/>
            <a:ext cx="41155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(…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陣列名稱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在參數或新定義的陣列內，可將其餘的變數以陣列的方式儲存。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284984"/>
            <a:ext cx="3209925" cy="2057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2776384"/>
            <a:ext cx="31242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07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962" y="421214"/>
            <a:ext cx="47051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Array </a:t>
            </a:r>
            <a:r>
              <a:rPr lang="en-US" altLang="zh-TW" sz="2100" b="1" dirty="0" err="1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Destructuring</a:t>
            </a:r>
            <a:r>
              <a:rPr lang="en-US" altLang="zh-TW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陣列的解構賦值</a:t>
            </a: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9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465" y="1556792"/>
            <a:ext cx="3352800" cy="34575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16511" y="1470901"/>
            <a:ext cx="411552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可用陣列給予變數值。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接收變數的陣列可以留空，如右方的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沒有變數接收。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 Operator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其餘運算子接收剩餘的陣列。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接收變數的陣列可以給予預設值，如下方的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為預設值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37" y="4653136"/>
            <a:ext cx="38004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3256</TotalTime>
  <Words>773</Words>
  <Application>Microsoft Office PowerPoint</Application>
  <PresentationFormat>如螢幕大小 (4:3)</PresentationFormat>
  <Paragraphs>100</Paragraphs>
  <Slides>15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Rickie</dc:creator>
  <cp:lastModifiedBy>Kent_shi</cp:lastModifiedBy>
  <cp:revision>329</cp:revision>
  <dcterms:created xsi:type="dcterms:W3CDTF">2014-05-27T07:58:36Z</dcterms:created>
  <dcterms:modified xsi:type="dcterms:W3CDTF">2019-02-14T09:35:09Z</dcterms:modified>
</cp:coreProperties>
</file>